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62.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61.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64.xml"/>
  <Override ContentType="application/vnd.openxmlformats-officedocument.presentationml.slideLayout+xml" PartName="/ppt/slideLayouts/slideLayout21.xml"/>
  <Override ContentType="application/vnd.openxmlformats-officedocument.presentationml.slideLayout+xml" PartName="/ppt/slideLayouts/slideLayout60.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65.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66.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67.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59.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56.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57.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63.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58.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715" r:id="rId5"/>
    <p:sldMasterId id="2147483716" r:id="rId6"/>
    <p:sldMasterId id="2147483717" r:id="rId7"/>
    <p:sldMasterId id="2147483718" r:id="rId8"/>
    <p:sldMasterId id="2147483719"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79" r:id="rId34"/>
    <p:sldId id="280" r:id="rId35"/>
  </p:sldIdLst>
  <p:sldSz cy="5143500" cx="9144000"/>
  <p:notesSz cx="6858000" cy="9144000"/>
  <p:embeddedFontLst>
    <p:embeddedFont>
      <p:font typeface="Playfair Display"/>
      <p:regular r:id="rId36"/>
      <p:bold r:id="rId37"/>
      <p:italic r:id="rId38"/>
      <p:boldItalic r:id="rId39"/>
    </p:embeddedFont>
    <p:embeddedFont>
      <p:font typeface="Bebas Neue"/>
      <p:regular r:id="rId40"/>
    </p:embeddedFont>
    <p:embeddedFont>
      <p:font typeface="Gill Sans"/>
      <p:regular r:id="rId41"/>
      <p:bold r:id="rId4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guide id="3" orient="horz" pos="72">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6215AD8-D76E-4A28-9932-18C008B3C0EE}">
  <a:tblStyle styleId="{C6215AD8-D76E-4A28-9932-18C008B3C0EE}"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58AEE6A4-BC82-4845-8E38-21B6B5D237EE}" styleName="Table_1">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2C64B6CD-E825-4C6B-A924-5616355D1108}" styleName="Table_2">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 pos="72" orient="horz"/>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BebasNeue-regular.fntdata"/><Relationship Id="rId20" Type="http://schemas.openxmlformats.org/officeDocument/2006/relationships/slide" Target="slides/slide10.xml"/><Relationship Id="rId42" Type="http://schemas.openxmlformats.org/officeDocument/2006/relationships/font" Target="fonts/GillSans-bold.fntdata"/><Relationship Id="rId41" Type="http://schemas.openxmlformats.org/officeDocument/2006/relationships/font" Target="fonts/GillSans-regular.fntdata"/><Relationship Id="rId22" Type="http://schemas.openxmlformats.org/officeDocument/2006/relationships/slide" Target="slides/slide12.xml"/><Relationship Id="rId21" Type="http://schemas.openxmlformats.org/officeDocument/2006/relationships/slide" Target="slides/slide11.xml"/><Relationship Id="rId24" Type="http://schemas.openxmlformats.org/officeDocument/2006/relationships/slide" Target="slides/slide14.xml"/><Relationship Id="rId23" Type="http://schemas.openxmlformats.org/officeDocument/2006/relationships/slide" Target="slides/slide13.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Master" Target="slideMasters/slideMaster5.xml"/><Relationship Id="rId26" Type="http://schemas.openxmlformats.org/officeDocument/2006/relationships/slide" Target="slides/slide16.xml"/><Relationship Id="rId25" Type="http://schemas.openxmlformats.org/officeDocument/2006/relationships/slide" Target="slides/slide15.xml"/><Relationship Id="rId28" Type="http://schemas.openxmlformats.org/officeDocument/2006/relationships/slide" Target="slides/slide18.xml"/><Relationship Id="rId27" Type="http://schemas.openxmlformats.org/officeDocument/2006/relationships/slide" Target="slides/slide17.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slide" Target="slides/slide19.xml"/><Relationship Id="rId7" Type="http://schemas.openxmlformats.org/officeDocument/2006/relationships/slideMaster" Target="slideMasters/slideMaster3.xml"/><Relationship Id="rId8" Type="http://schemas.openxmlformats.org/officeDocument/2006/relationships/slideMaster" Target="slideMasters/slideMaster4.xml"/><Relationship Id="rId31" Type="http://schemas.openxmlformats.org/officeDocument/2006/relationships/slide" Target="slides/slide21.xml"/><Relationship Id="rId30" Type="http://schemas.openxmlformats.org/officeDocument/2006/relationships/slide" Target="slides/slide20.xml"/><Relationship Id="rId11" Type="http://schemas.openxmlformats.org/officeDocument/2006/relationships/slide" Target="slides/slide1.xml"/><Relationship Id="rId33" Type="http://schemas.openxmlformats.org/officeDocument/2006/relationships/slide" Target="slides/slide23.xml"/><Relationship Id="rId10" Type="http://schemas.openxmlformats.org/officeDocument/2006/relationships/notesMaster" Target="notesMasters/notesMaster1.xml"/><Relationship Id="rId32" Type="http://schemas.openxmlformats.org/officeDocument/2006/relationships/slide" Target="slides/slide22.xml"/><Relationship Id="rId13" Type="http://schemas.openxmlformats.org/officeDocument/2006/relationships/slide" Target="slides/slide3.xml"/><Relationship Id="rId35" Type="http://schemas.openxmlformats.org/officeDocument/2006/relationships/slide" Target="slides/slide25.xml"/><Relationship Id="rId12" Type="http://schemas.openxmlformats.org/officeDocument/2006/relationships/slide" Target="slides/slide2.xml"/><Relationship Id="rId34" Type="http://schemas.openxmlformats.org/officeDocument/2006/relationships/slide" Target="slides/slide24.xml"/><Relationship Id="rId15" Type="http://schemas.openxmlformats.org/officeDocument/2006/relationships/slide" Target="slides/slide5.xml"/><Relationship Id="rId37" Type="http://schemas.openxmlformats.org/officeDocument/2006/relationships/font" Target="fonts/PlayfairDisplay-bold.fntdata"/><Relationship Id="rId14" Type="http://schemas.openxmlformats.org/officeDocument/2006/relationships/slide" Target="slides/slide4.xml"/><Relationship Id="rId36" Type="http://schemas.openxmlformats.org/officeDocument/2006/relationships/font" Target="fonts/PlayfairDisplay-regular.fntdata"/><Relationship Id="rId17" Type="http://schemas.openxmlformats.org/officeDocument/2006/relationships/slide" Target="slides/slide7.xml"/><Relationship Id="rId39" Type="http://schemas.openxmlformats.org/officeDocument/2006/relationships/font" Target="fonts/PlayfairDisplay-boldItalic.fntdata"/><Relationship Id="rId16" Type="http://schemas.openxmlformats.org/officeDocument/2006/relationships/slide" Target="slides/slide6.xml"/><Relationship Id="rId38" Type="http://schemas.openxmlformats.org/officeDocument/2006/relationships/font" Target="fonts/PlayfairDisplay-italic.fntdata"/><Relationship Id="rId19" Type="http://schemas.openxmlformats.org/officeDocument/2006/relationships/slide" Target="slides/slide9.xml"/><Relationship Id="rId18"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6" name="Shape 436"/>
        <p:cNvGrpSpPr/>
        <p:nvPr/>
      </p:nvGrpSpPr>
      <p:grpSpPr>
        <a:xfrm>
          <a:off x="0" y="0"/>
          <a:ext cx="0" cy="0"/>
          <a:chOff x="0" y="0"/>
          <a:chExt cx="0" cy="0"/>
        </a:xfrm>
      </p:grpSpPr>
      <p:sp>
        <p:nvSpPr>
          <p:cNvPr id="437" name="Google Shape;437;g34bef3b9d6c_0_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38" name="Google Shape;438;g34bef3b9d6c_0_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8" name="Shape 578"/>
        <p:cNvGrpSpPr/>
        <p:nvPr/>
      </p:nvGrpSpPr>
      <p:grpSpPr>
        <a:xfrm>
          <a:off x="0" y="0"/>
          <a:ext cx="0" cy="0"/>
          <a:chOff x="0" y="0"/>
          <a:chExt cx="0" cy="0"/>
        </a:xfrm>
      </p:grpSpPr>
      <p:sp>
        <p:nvSpPr>
          <p:cNvPr id="579" name="Google Shape;579;g3c737a8b525_24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0" name="Google Shape;580;g3c737a8b525_24_2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4" name="Shape 604"/>
        <p:cNvGrpSpPr/>
        <p:nvPr/>
      </p:nvGrpSpPr>
      <p:grpSpPr>
        <a:xfrm>
          <a:off x="0" y="0"/>
          <a:ext cx="0" cy="0"/>
          <a:chOff x="0" y="0"/>
          <a:chExt cx="0" cy="0"/>
        </a:xfrm>
      </p:grpSpPr>
      <p:sp>
        <p:nvSpPr>
          <p:cNvPr id="605" name="Google Shape;605;g3c737a8b525_2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06" name="Google Shape;606;g3c737a8b525_24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9" name="Shape 629"/>
        <p:cNvGrpSpPr/>
        <p:nvPr/>
      </p:nvGrpSpPr>
      <p:grpSpPr>
        <a:xfrm>
          <a:off x="0" y="0"/>
          <a:ext cx="0" cy="0"/>
          <a:chOff x="0" y="0"/>
          <a:chExt cx="0" cy="0"/>
        </a:xfrm>
      </p:grpSpPr>
      <p:sp>
        <p:nvSpPr>
          <p:cNvPr id="630" name="Google Shape;630;g3c737a8b525_0_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31" name="Google Shape;631;g3c737a8b525_0_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5" name="Shape 635"/>
        <p:cNvGrpSpPr/>
        <p:nvPr/>
      </p:nvGrpSpPr>
      <p:grpSpPr>
        <a:xfrm>
          <a:off x="0" y="0"/>
          <a:ext cx="0" cy="0"/>
          <a:chOff x="0" y="0"/>
          <a:chExt cx="0" cy="0"/>
        </a:xfrm>
      </p:grpSpPr>
      <p:sp>
        <p:nvSpPr>
          <p:cNvPr id="636" name="Google Shape;636;g3c737a8b525_2_1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7" name="Google Shape;637;g3c737a8b525_2_1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1" name="Shape 641"/>
        <p:cNvGrpSpPr/>
        <p:nvPr/>
      </p:nvGrpSpPr>
      <p:grpSpPr>
        <a:xfrm>
          <a:off x="0" y="0"/>
          <a:ext cx="0" cy="0"/>
          <a:chOff x="0" y="0"/>
          <a:chExt cx="0" cy="0"/>
        </a:xfrm>
      </p:grpSpPr>
      <p:sp>
        <p:nvSpPr>
          <p:cNvPr id="642" name="Google Shape;642;g3c737a8b525_0_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3" name="Google Shape;643;g3c737a8b525_0_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7" name="Shape 647"/>
        <p:cNvGrpSpPr/>
        <p:nvPr/>
      </p:nvGrpSpPr>
      <p:grpSpPr>
        <a:xfrm>
          <a:off x="0" y="0"/>
          <a:ext cx="0" cy="0"/>
          <a:chOff x="0" y="0"/>
          <a:chExt cx="0" cy="0"/>
        </a:xfrm>
      </p:grpSpPr>
      <p:sp>
        <p:nvSpPr>
          <p:cNvPr id="648" name="Google Shape;648;g3c737a8b525_0_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9" name="Google Shape;649;g3c737a8b525_0_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3" name="Shape 653"/>
        <p:cNvGrpSpPr/>
        <p:nvPr/>
      </p:nvGrpSpPr>
      <p:grpSpPr>
        <a:xfrm>
          <a:off x="0" y="0"/>
          <a:ext cx="0" cy="0"/>
          <a:chOff x="0" y="0"/>
          <a:chExt cx="0" cy="0"/>
        </a:xfrm>
      </p:grpSpPr>
      <p:sp>
        <p:nvSpPr>
          <p:cNvPr id="654" name="Google Shape;654;g3c0a06d1704_0_3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5" name="Google Shape;655;g3c0a06d1704_0_3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g3c737a8b525_0_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2" name="Google Shape;662;g3c737a8b525_0_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0" name="Shape 670"/>
        <p:cNvGrpSpPr/>
        <p:nvPr/>
      </p:nvGrpSpPr>
      <p:grpSpPr>
        <a:xfrm>
          <a:off x="0" y="0"/>
          <a:ext cx="0" cy="0"/>
          <a:chOff x="0" y="0"/>
          <a:chExt cx="0" cy="0"/>
        </a:xfrm>
      </p:grpSpPr>
      <p:sp>
        <p:nvSpPr>
          <p:cNvPr id="671" name="Google Shape;671;g3c737a8b525_0_3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72" name="Google Shape;672;g3c737a8b525_0_3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8" name="Shape 678"/>
        <p:cNvGrpSpPr/>
        <p:nvPr/>
      </p:nvGrpSpPr>
      <p:grpSpPr>
        <a:xfrm>
          <a:off x="0" y="0"/>
          <a:ext cx="0" cy="0"/>
          <a:chOff x="0" y="0"/>
          <a:chExt cx="0" cy="0"/>
        </a:xfrm>
      </p:grpSpPr>
      <p:sp>
        <p:nvSpPr>
          <p:cNvPr id="679" name="Google Shape;679;g34f11fd9c1a_2_30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80" name="Google Shape;680;g34f11fd9c1a_2_30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9" name="Shape 449"/>
        <p:cNvGrpSpPr/>
        <p:nvPr/>
      </p:nvGrpSpPr>
      <p:grpSpPr>
        <a:xfrm>
          <a:off x="0" y="0"/>
          <a:ext cx="0" cy="0"/>
          <a:chOff x="0" y="0"/>
          <a:chExt cx="0" cy="0"/>
        </a:xfrm>
      </p:grpSpPr>
      <p:sp>
        <p:nvSpPr>
          <p:cNvPr id="450" name="Google Shape;450;g3c0a06d1704_0_15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1" name="Google Shape;451;g3c0a06d1704_0_15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52" name="Google Shape;452;g3c0a06d1704_0_15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4" name="Shape 684"/>
        <p:cNvGrpSpPr/>
        <p:nvPr/>
      </p:nvGrpSpPr>
      <p:grpSpPr>
        <a:xfrm>
          <a:off x="0" y="0"/>
          <a:ext cx="0" cy="0"/>
          <a:chOff x="0" y="0"/>
          <a:chExt cx="0" cy="0"/>
        </a:xfrm>
      </p:grpSpPr>
      <p:sp>
        <p:nvSpPr>
          <p:cNvPr id="685" name="Google Shape;685;g3c737a8b525_0_5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86" name="Google Shape;686;g3c737a8b525_0_5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0" name="Shape 690"/>
        <p:cNvGrpSpPr/>
        <p:nvPr/>
      </p:nvGrpSpPr>
      <p:grpSpPr>
        <a:xfrm>
          <a:off x="0" y="0"/>
          <a:ext cx="0" cy="0"/>
          <a:chOff x="0" y="0"/>
          <a:chExt cx="0" cy="0"/>
        </a:xfrm>
      </p:grpSpPr>
      <p:sp>
        <p:nvSpPr>
          <p:cNvPr id="691" name="Google Shape;691;g3cb531a3a6b_0_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92" name="Google Shape;692;g3cb531a3a6b_0_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6" name="Shape 696"/>
        <p:cNvGrpSpPr/>
        <p:nvPr/>
      </p:nvGrpSpPr>
      <p:grpSpPr>
        <a:xfrm>
          <a:off x="0" y="0"/>
          <a:ext cx="0" cy="0"/>
          <a:chOff x="0" y="0"/>
          <a:chExt cx="0" cy="0"/>
        </a:xfrm>
      </p:grpSpPr>
      <p:sp>
        <p:nvSpPr>
          <p:cNvPr id="697" name="Google Shape;697;g3cb4a4d7690_0_2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98" name="Google Shape;698;g3cb4a4d7690_0_2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3" name="Shape 703"/>
        <p:cNvGrpSpPr/>
        <p:nvPr/>
      </p:nvGrpSpPr>
      <p:grpSpPr>
        <a:xfrm>
          <a:off x="0" y="0"/>
          <a:ext cx="0" cy="0"/>
          <a:chOff x="0" y="0"/>
          <a:chExt cx="0" cy="0"/>
        </a:xfrm>
      </p:grpSpPr>
      <p:sp>
        <p:nvSpPr>
          <p:cNvPr id="704" name="Google Shape;704;g3cb4a4d7690_0_2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5" name="Google Shape;705;g3cb4a4d7690_0_2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3" name="Shape 823"/>
        <p:cNvGrpSpPr/>
        <p:nvPr/>
      </p:nvGrpSpPr>
      <p:grpSpPr>
        <a:xfrm>
          <a:off x="0" y="0"/>
          <a:ext cx="0" cy="0"/>
          <a:chOff x="0" y="0"/>
          <a:chExt cx="0" cy="0"/>
        </a:xfrm>
      </p:grpSpPr>
      <p:sp>
        <p:nvSpPr>
          <p:cNvPr id="824" name="Google Shape;824;g3cb4a4d7690_0_3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5" name="Google Shape;825;g3cb4a4d7690_0_3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0" name="Shape 830"/>
        <p:cNvGrpSpPr/>
        <p:nvPr/>
      </p:nvGrpSpPr>
      <p:grpSpPr>
        <a:xfrm>
          <a:off x="0" y="0"/>
          <a:ext cx="0" cy="0"/>
          <a:chOff x="0" y="0"/>
          <a:chExt cx="0" cy="0"/>
        </a:xfrm>
      </p:grpSpPr>
      <p:sp>
        <p:nvSpPr>
          <p:cNvPr id="831" name="Google Shape;831;g3cafa6287d9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32" name="Google Shape;832;g3cafa6287d9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0" name="Shape 460"/>
        <p:cNvGrpSpPr/>
        <p:nvPr/>
      </p:nvGrpSpPr>
      <p:grpSpPr>
        <a:xfrm>
          <a:off x="0" y="0"/>
          <a:ext cx="0" cy="0"/>
          <a:chOff x="0" y="0"/>
          <a:chExt cx="0" cy="0"/>
        </a:xfrm>
      </p:grpSpPr>
      <p:sp>
        <p:nvSpPr>
          <p:cNvPr id="461" name="Google Shape;461;g3c078e18112_0_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62" name="Google Shape;462;g3c078e18112_0_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1" name="Shape 471"/>
        <p:cNvGrpSpPr/>
        <p:nvPr/>
      </p:nvGrpSpPr>
      <p:grpSpPr>
        <a:xfrm>
          <a:off x="0" y="0"/>
          <a:ext cx="0" cy="0"/>
          <a:chOff x="0" y="0"/>
          <a:chExt cx="0" cy="0"/>
        </a:xfrm>
      </p:grpSpPr>
      <p:sp>
        <p:nvSpPr>
          <p:cNvPr id="472" name="Google Shape;472;g3c078e18112_0_3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73" name="Google Shape;473;g3c078e18112_0_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4" name="Shape 504"/>
        <p:cNvGrpSpPr/>
        <p:nvPr/>
      </p:nvGrpSpPr>
      <p:grpSpPr>
        <a:xfrm>
          <a:off x="0" y="0"/>
          <a:ext cx="0" cy="0"/>
          <a:chOff x="0" y="0"/>
          <a:chExt cx="0" cy="0"/>
        </a:xfrm>
      </p:grpSpPr>
      <p:sp>
        <p:nvSpPr>
          <p:cNvPr id="505" name="Google Shape;505;g3c0a06d1704_0_16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06" name="Google Shape;506;g3c0a06d1704_0_16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5" name="Shape 545"/>
        <p:cNvGrpSpPr/>
        <p:nvPr/>
      </p:nvGrpSpPr>
      <p:grpSpPr>
        <a:xfrm>
          <a:off x="0" y="0"/>
          <a:ext cx="0" cy="0"/>
          <a:chOff x="0" y="0"/>
          <a:chExt cx="0" cy="0"/>
        </a:xfrm>
      </p:grpSpPr>
      <p:sp>
        <p:nvSpPr>
          <p:cNvPr id="546" name="Google Shape;546;g3c078e18112_0_1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47" name="Google Shape;547;g3c078e18112_0_1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9" name="Shape 559"/>
        <p:cNvGrpSpPr/>
        <p:nvPr/>
      </p:nvGrpSpPr>
      <p:grpSpPr>
        <a:xfrm>
          <a:off x="0" y="0"/>
          <a:ext cx="0" cy="0"/>
          <a:chOff x="0" y="0"/>
          <a:chExt cx="0" cy="0"/>
        </a:xfrm>
      </p:grpSpPr>
      <p:sp>
        <p:nvSpPr>
          <p:cNvPr id="560" name="Google Shape;560;g3c0a06d1704_0_3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1" name="Google Shape;561;g3c0a06d1704_0_3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6" name="Shape 566"/>
        <p:cNvGrpSpPr/>
        <p:nvPr/>
      </p:nvGrpSpPr>
      <p:grpSpPr>
        <a:xfrm>
          <a:off x="0" y="0"/>
          <a:ext cx="0" cy="0"/>
          <a:chOff x="0" y="0"/>
          <a:chExt cx="0" cy="0"/>
        </a:xfrm>
      </p:grpSpPr>
      <p:sp>
        <p:nvSpPr>
          <p:cNvPr id="567" name="Google Shape;567;g3c078e18112_0_2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8" name="Google Shape;568;g3c078e18112_0_2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1" name="Shape 571"/>
        <p:cNvGrpSpPr/>
        <p:nvPr/>
      </p:nvGrpSpPr>
      <p:grpSpPr>
        <a:xfrm>
          <a:off x="0" y="0"/>
          <a:ext cx="0" cy="0"/>
          <a:chOff x="0" y="0"/>
          <a:chExt cx="0" cy="0"/>
        </a:xfrm>
      </p:grpSpPr>
      <p:sp>
        <p:nvSpPr>
          <p:cNvPr id="572" name="Google Shape;572;g34d54870552_0_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73" name="Google Shape;573;g34d54870552_0_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9" name="Shape 59"/>
        <p:cNvGrpSpPr/>
        <p:nvPr/>
      </p:nvGrpSpPr>
      <p:grpSpPr>
        <a:xfrm>
          <a:off x="0" y="0"/>
          <a:ext cx="0" cy="0"/>
          <a:chOff x="0" y="0"/>
          <a:chExt cx="0" cy="0"/>
        </a:xfrm>
      </p:grpSpPr>
      <p:sp>
        <p:nvSpPr>
          <p:cNvPr id="60" name="Google Shape;60;p14"/>
          <p:cNvSpPr/>
          <p:nvPr/>
        </p:nvSpPr>
        <p:spPr>
          <a:xfrm>
            <a:off x="330214" y="168704"/>
            <a:ext cx="8481900" cy="6114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14"/>
          <p:cNvSpPr txBox="1"/>
          <p:nvPr>
            <p:ph type="title"/>
          </p:nvPr>
        </p:nvSpPr>
        <p:spPr>
          <a:xfrm>
            <a:off x="435894" y="234516"/>
            <a:ext cx="8272200" cy="5211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2100"/>
              <a:buFont typeface="Gill Sans"/>
              <a:buNone/>
              <a:defRPr cap="none"/>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2" name="Google Shape;62;p14"/>
          <p:cNvSpPr txBox="1"/>
          <p:nvPr>
            <p:ph idx="1" type="body"/>
          </p:nvPr>
        </p:nvSpPr>
        <p:spPr>
          <a:xfrm>
            <a:off x="330214" y="845864"/>
            <a:ext cx="8481900" cy="35481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63" name="Google Shape;63;p14"/>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4" name="Google Shape;64;p14"/>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5" name="Google Shape;65;p14"/>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6" name="Shape 66"/>
        <p:cNvGrpSpPr/>
        <p:nvPr/>
      </p:nvGrpSpPr>
      <p:grpSpPr>
        <a:xfrm>
          <a:off x="0" y="0"/>
          <a:ext cx="0" cy="0"/>
          <a:chOff x="0" y="0"/>
          <a:chExt cx="0" cy="0"/>
        </a:xfrm>
      </p:grpSpPr>
      <p:sp>
        <p:nvSpPr>
          <p:cNvPr id="67" name="Google Shape;67;p15"/>
          <p:cNvSpPr/>
          <p:nvPr/>
        </p:nvSpPr>
        <p:spPr>
          <a:xfrm>
            <a:off x="335863" y="3856481"/>
            <a:ext cx="8468100" cy="944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15"/>
          <p:cNvSpPr txBox="1"/>
          <p:nvPr>
            <p:ph type="title"/>
          </p:nvPr>
        </p:nvSpPr>
        <p:spPr>
          <a:xfrm>
            <a:off x="435895" y="2282933"/>
            <a:ext cx="8272200" cy="11232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2700"/>
              <a:buFont typeface="Gill Sans"/>
              <a:buNone/>
              <a:defRPr b="0" sz="2700" cap="none">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9" name="Google Shape;69;p15"/>
          <p:cNvSpPr txBox="1"/>
          <p:nvPr>
            <p:ph idx="1" type="body"/>
          </p:nvPr>
        </p:nvSpPr>
        <p:spPr>
          <a:xfrm>
            <a:off x="435894" y="3406063"/>
            <a:ext cx="8272200" cy="4503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300"/>
              </a:spcBef>
              <a:spcAft>
                <a:spcPts val="0"/>
              </a:spcAft>
              <a:buSzPts val="1200"/>
              <a:buNone/>
              <a:defRPr sz="1400" cap="none">
                <a:solidFill>
                  <a:schemeClr val="accent2"/>
                </a:solidFill>
              </a:defRPr>
            </a:lvl1pPr>
            <a:lvl2pPr indent="-228600" lvl="1" marL="914400" algn="l">
              <a:lnSpc>
                <a:spcPct val="100000"/>
              </a:lnSpc>
              <a:spcBef>
                <a:spcPts val="500"/>
              </a:spcBef>
              <a:spcAft>
                <a:spcPts val="0"/>
              </a:spcAft>
              <a:buSzPts val="1200"/>
              <a:buNone/>
              <a:defRPr sz="1400">
                <a:solidFill>
                  <a:srgbClr val="888888"/>
                </a:solidFill>
              </a:defRPr>
            </a:lvl2pPr>
            <a:lvl3pPr indent="-228600" lvl="2" marL="1371600" algn="l">
              <a:lnSpc>
                <a:spcPct val="100000"/>
              </a:lnSpc>
              <a:spcBef>
                <a:spcPts val="500"/>
              </a:spcBef>
              <a:spcAft>
                <a:spcPts val="0"/>
              </a:spcAft>
              <a:buSzPts val="1100"/>
              <a:buNone/>
              <a:defRPr sz="1200">
                <a:solidFill>
                  <a:srgbClr val="888888"/>
                </a:solidFill>
              </a:defRPr>
            </a:lvl3pPr>
            <a:lvl4pPr indent="-228600" lvl="3" marL="1828800" algn="l">
              <a:lnSpc>
                <a:spcPct val="100000"/>
              </a:lnSpc>
              <a:spcBef>
                <a:spcPts val="500"/>
              </a:spcBef>
              <a:spcAft>
                <a:spcPts val="0"/>
              </a:spcAft>
              <a:buSzPts val="1000"/>
              <a:buNone/>
              <a:defRPr sz="1100">
                <a:solidFill>
                  <a:srgbClr val="888888"/>
                </a:solidFill>
              </a:defRPr>
            </a:lvl4pPr>
            <a:lvl5pPr indent="-228600" lvl="4" marL="2286000" algn="l">
              <a:lnSpc>
                <a:spcPct val="100000"/>
              </a:lnSpc>
              <a:spcBef>
                <a:spcPts val="500"/>
              </a:spcBef>
              <a:spcAft>
                <a:spcPts val="0"/>
              </a:spcAft>
              <a:buSzPts val="1000"/>
              <a:buNone/>
              <a:defRPr sz="1100">
                <a:solidFill>
                  <a:srgbClr val="888888"/>
                </a:solidFill>
              </a:defRPr>
            </a:lvl5pPr>
            <a:lvl6pPr indent="-228600" lvl="5" marL="2743200" algn="l">
              <a:lnSpc>
                <a:spcPct val="100000"/>
              </a:lnSpc>
              <a:spcBef>
                <a:spcPts val="500"/>
              </a:spcBef>
              <a:spcAft>
                <a:spcPts val="0"/>
              </a:spcAft>
              <a:buSzPts val="1000"/>
              <a:buNone/>
              <a:defRPr sz="1100">
                <a:solidFill>
                  <a:srgbClr val="888888"/>
                </a:solidFill>
              </a:defRPr>
            </a:lvl6pPr>
            <a:lvl7pPr indent="-228600" lvl="6" marL="3200400" algn="l">
              <a:lnSpc>
                <a:spcPct val="100000"/>
              </a:lnSpc>
              <a:spcBef>
                <a:spcPts val="500"/>
              </a:spcBef>
              <a:spcAft>
                <a:spcPts val="0"/>
              </a:spcAft>
              <a:buSzPts val="1000"/>
              <a:buNone/>
              <a:defRPr sz="1100">
                <a:solidFill>
                  <a:srgbClr val="888888"/>
                </a:solidFill>
              </a:defRPr>
            </a:lvl7pPr>
            <a:lvl8pPr indent="-228600" lvl="7" marL="3657600" algn="l">
              <a:lnSpc>
                <a:spcPct val="100000"/>
              </a:lnSpc>
              <a:spcBef>
                <a:spcPts val="500"/>
              </a:spcBef>
              <a:spcAft>
                <a:spcPts val="0"/>
              </a:spcAft>
              <a:buSzPts val="1000"/>
              <a:buNone/>
              <a:defRPr sz="1100">
                <a:solidFill>
                  <a:srgbClr val="888888"/>
                </a:solidFill>
              </a:defRPr>
            </a:lvl8pPr>
            <a:lvl9pPr indent="-228600" lvl="8" marL="4114800" algn="l">
              <a:lnSpc>
                <a:spcPct val="100000"/>
              </a:lnSpc>
              <a:spcBef>
                <a:spcPts val="500"/>
              </a:spcBef>
              <a:spcAft>
                <a:spcPts val="500"/>
              </a:spcAft>
              <a:buSzPts val="1000"/>
              <a:buNone/>
              <a:defRPr sz="1100">
                <a:solidFill>
                  <a:srgbClr val="888888"/>
                </a:solidFill>
              </a:defRPr>
            </a:lvl9pPr>
          </a:lstStyle>
          <a:p/>
        </p:txBody>
      </p:sp>
      <p:sp>
        <p:nvSpPr>
          <p:cNvPr id="70" name="Google Shape;70;p15"/>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1" name="Google Shape;71;p15"/>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2" name="Google Shape;72;p15"/>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3" name="Shape 73"/>
        <p:cNvGrpSpPr/>
        <p:nvPr/>
      </p:nvGrpSpPr>
      <p:grpSpPr>
        <a:xfrm>
          <a:off x="0" y="0"/>
          <a:ext cx="0" cy="0"/>
          <a:chOff x="0" y="0"/>
          <a:chExt cx="0" cy="0"/>
        </a:xfrm>
      </p:grpSpPr>
      <p:sp>
        <p:nvSpPr>
          <p:cNvPr id="74" name="Google Shape;74;p16"/>
          <p:cNvSpPr/>
          <p:nvPr/>
        </p:nvSpPr>
        <p:spPr>
          <a:xfrm>
            <a:off x="334486" y="181863"/>
            <a:ext cx="8475000" cy="6054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 name="Google Shape;75;p16"/>
          <p:cNvSpPr txBox="1"/>
          <p:nvPr>
            <p:ph type="title"/>
          </p:nvPr>
        </p:nvSpPr>
        <p:spPr>
          <a:xfrm>
            <a:off x="435895" y="295204"/>
            <a:ext cx="8272200" cy="4755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2100"/>
              <a:buFont typeface="Gill Sans"/>
              <a:buNone/>
              <a:defRPr cap="none"/>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6" name="Google Shape;76;p16"/>
          <p:cNvSpPr txBox="1"/>
          <p:nvPr>
            <p:ph idx="1" type="body"/>
          </p:nvPr>
        </p:nvSpPr>
        <p:spPr>
          <a:xfrm>
            <a:off x="435895" y="841939"/>
            <a:ext cx="4066800" cy="35538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77" name="Google Shape;77;p16"/>
          <p:cNvSpPr txBox="1"/>
          <p:nvPr>
            <p:ph idx="2" type="body"/>
          </p:nvPr>
        </p:nvSpPr>
        <p:spPr>
          <a:xfrm>
            <a:off x="4641313" y="841939"/>
            <a:ext cx="4066800" cy="35538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78" name="Google Shape;78;p16"/>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9" name="Google Shape;79;p16"/>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0" name="Google Shape;80;p16"/>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1" name="Shape 81"/>
        <p:cNvGrpSpPr/>
        <p:nvPr/>
      </p:nvGrpSpPr>
      <p:grpSpPr>
        <a:xfrm>
          <a:off x="0" y="0"/>
          <a:ext cx="0" cy="0"/>
          <a:chOff x="0" y="0"/>
          <a:chExt cx="0" cy="0"/>
        </a:xfrm>
      </p:grpSpPr>
      <p:sp>
        <p:nvSpPr>
          <p:cNvPr id="82" name="Google Shape;82;p17"/>
          <p:cNvSpPr/>
          <p:nvPr/>
        </p:nvSpPr>
        <p:spPr>
          <a:xfrm>
            <a:off x="334900" y="2314324"/>
            <a:ext cx="8447100" cy="24786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17"/>
          <p:cNvSpPr txBox="1"/>
          <p:nvPr>
            <p:ph type="ctrTitle"/>
          </p:nvPr>
        </p:nvSpPr>
        <p:spPr>
          <a:xfrm>
            <a:off x="435893" y="765323"/>
            <a:ext cx="8245200" cy="11064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2700"/>
              <a:buFont typeface="Gill Sans"/>
              <a:buNone/>
              <a:defRPr sz="2700" cap="none">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4" name="Google Shape;84;p17"/>
          <p:cNvSpPr txBox="1"/>
          <p:nvPr>
            <p:ph idx="1" type="subTitle"/>
          </p:nvPr>
        </p:nvSpPr>
        <p:spPr>
          <a:xfrm>
            <a:off x="435896" y="1871584"/>
            <a:ext cx="8245200" cy="4428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200"/>
              </a:spcBef>
              <a:spcAft>
                <a:spcPts val="0"/>
              </a:spcAft>
              <a:buSzPts val="1100"/>
              <a:buNone/>
              <a:defRPr sz="1200" cap="none">
                <a:solidFill>
                  <a:schemeClr val="accent2"/>
                </a:solidFill>
              </a:defRPr>
            </a:lvl1pPr>
            <a:lvl2pPr lvl="1" algn="ctr">
              <a:lnSpc>
                <a:spcPct val="100000"/>
              </a:lnSpc>
              <a:spcBef>
                <a:spcPts val="500"/>
              </a:spcBef>
              <a:spcAft>
                <a:spcPts val="0"/>
              </a:spcAft>
              <a:buSzPts val="1100"/>
              <a:buNone/>
              <a:defRPr>
                <a:solidFill>
                  <a:srgbClr val="888888"/>
                </a:solidFill>
              </a:defRPr>
            </a:lvl2pPr>
            <a:lvl3pPr lvl="2" algn="ctr">
              <a:lnSpc>
                <a:spcPct val="100000"/>
              </a:lnSpc>
              <a:spcBef>
                <a:spcPts val="500"/>
              </a:spcBef>
              <a:spcAft>
                <a:spcPts val="0"/>
              </a:spcAft>
              <a:buSzPts val="1000"/>
              <a:buNone/>
              <a:defRPr>
                <a:solidFill>
                  <a:srgbClr val="888888"/>
                </a:solidFill>
              </a:defRPr>
            </a:lvl3pPr>
            <a:lvl4pPr lvl="3" algn="ctr">
              <a:lnSpc>
                <a:spcPct val="100000"/>
              </a:lnSpc>
              <a:spcBef>
                <a:spcPts val="500"/>
              </a:spcBef>
              <a:spcAft>
                <a:spcPts val="0"/>
              </a:spcAft>
              <a:buSzPts val="800"/>
              <a:buNone/>
              <a:defRPr>
                <a:solidFill>
                  <a:srgbClr val="888888"/>
                </a:solidFill>
              </a:defRPr>
            </a:lvl4pPr>
            <a:lvl5pPr lvl="4" algn="ctr">
              <a:lnSpc>
                <a:spcPct val="100000"/>
              </a:lnSpc>
              <a:spcBef>
                <a:spcPts val="500"/>
              </a:spcBef>
              <a:spcAft>
                <a:spcPts val="0"/>
              </a:spcAft>
              <a:buSzPts val="800"/>
              <a:buNone/>
              <a:defRPr>
                <a:solidFill>
                  <a:srgbClr val="888888"/>
                </a:solidFill>
              </a:defRPr>
            </a:lvl5pPr>
            <a:lvl6pPr lvl="5" algn="ctr">
              <a:lnSpc>
                <a:spcPct val="100000"/>
              </a:lnSpc>
              <a:spcBef>
                <a:spcPts val="500"/>
              </a:spcBef>
              <a:spcAft>
                <a:spcPts val="0"/>
              </a:spcAft>
              <a:buSzPts val="800"/>
              <a:buNone/>
              <a:defRPr>
                <a:solidFill>
                  <a:srgbClr val="888888"/>
                </a:solidFill>
              </a:defRPr>
            </a:lvl6pPr>
            <a:lvl7pPr lvl="6" algn="ctr">
              <a:lnSpc>
                <a:spcPct val="100000"/>
              </a:lnSpc>
              <a:spcBef>
                <a:spcPts val="500"/>
              </a:spcBef>
              <a:spcAft>
                <a:spcPts val="0"/>
              </a:spcAft>
              <a:buSzPts val="800"/>
              <a:buNone/>
              <a:defRPr>
                <a:solidFill>
                  <a:srgbClr val="888888"/>
                </a:solidFill>
              </a:defRPr>
            </a:lvl7pPr>
            <a:lvl8pPr lvl="7" algn="ctr">
              <a:lnSpc>
                <a:spcPct val="100000"/>
              </a:lnSpc>
              <a:spcBef>
                <a:spcPts val="500"/>
              </a:spcBef>
              <a:spcAft>
                <a:spcPts val="0"/>
              </a:spcAft>
              <a:buSzPts val="800"/>
              <a:buNone/>
              <a:defRPr>
                <a:solidFill>
                  <a:srgbClr val="888888"/>
                </a:solidFill>
              </a:defRPr>
            </a:lvl8pPr>
            <a:lvl9pPr lvl="8" algn="ctr">
              <a:lnSpc>
                <a:spcPct val="100000"/>
              </a:lnSpc>
              <a:spcBef>
                <a:spcPts val="500"/>
              </a:spcBef>
              <a:spcAft>
                <a:spcPts val="500"/>
              </a:spcAft>
              <a:buSzPts val="800"/>
              <a:buNone/>
              <a:defRPr>
                <a:solidFill>
                  <a:srgbClr val="888888"/>
                </a:solidFill>
              </a:defRPr>
            </a:lvl9pPr>
          </a:lstStyle>
          <a:p/>
        </p:txBody>
      </p:sp>
      <p:sp>
        <p:nvSpPr>
          <p:cNvPr id="85" name="Google Shape;85;p17"/>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6" name="Google Shape;86;p17"/>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7" name="Google Shape;87;p17"/>
          <p:cNvSpPr txBox="1"/>
          <p:nvPr>
            <p:ph idx="12" type="sldNum"/>
          </p:nvPr>
        </p:nvSpPr>
        <p:spPr>
          <a:xfrm>
            <a:off x="7918725" y="4467103"/>
            <a:ext cx="762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8" name="Shape 88"/>
        <p:cNvGrpSpPr/>
        <p:nvPr/>
      </p:nvGrpSpPr>
      <p:grpSpPr>
        <a:xfrm>
          <a:off x="0" y="0"/>
          <a:ext cx="0" cy="0"/>
          <a:chOff x="0" y="0"/>
          <a:chExt cx="0" cy="0"/>
        </a:xfrm>
      </p:grpSpPr>
      <p:sp>
        <p:nvSpPr>
          <p:cNvPr id="89" name="Google Shape;89;p18"/>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0" name="Google Shape;90;p18"/>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1" name="Google Shape;91;p18"/>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2" name="Shape 92"/>
        <p:cNvGrpSpPr/>
        <p:nvPr/>
      </p:nvGrpSpPr>
      <p:grpSpPr>
        <a:xfrm>
          <a:off x="0" y="0"/>
          <a:ext cx="0" cy="0"/>
          <a:chOff x="0" y="0"/>
          <a:chExt cx="0" cy="0"/>
        </a:xfrm>
      </p:grpSpPr>
      <p:sp>
        <p:nvSpPr>
          <p:cNvPr id="93" name="Google Shape;93;p19"/>
          <p:cNvSpPr/>
          <p:nvPr/>
        </p:nvSpPr>
        <p:spPr>
          <a:xfrm>
            <a:off x="335863" y="3856480"/>
            <a:ext cx="8473800" cy="956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19"/>
          <p:cNvSpPr txBox="1"/>
          <p:nvPr>
            <p:ph type="title"/>
          </p:nvPr>
        </p:nvSpPr>
        <p:spPr>
          <a:xfrm>
            <a:off x="435894" y="3946722"/>
            <a:ext cx="3682200" cy="517200"/>
          </a:xfrm>
          <a:prstGeom prst="rect">
            <a:avLst/>
          </a:prstGeom>
          <a:noFill/>
          <a:ln>
            <a:noFill/>
          </a:ln>
        </p:spPr>
        <p:txBody>
          <a:bodyPr anchorCtr="0" anchor="ctr" bIns="34275" lIns="68575" spcFirstLastPara="1" rIns="68575" wrap="square" tIns="34275">
            <a:normAutofit/>
          </a:bodyPr>
          <a:lstStyle>
            <a:lvl1pPr lvl="0" algn="l">
              <a:lnSpc>
                <a:spcPct val="100000"/>
              </a:lnSpc>
              <a:spcBef>
                <a:spcPts val="0"/>
              </a:spcBef>
              <a:spcAft>
                <a:spcPts val="0"/>
              </a:spcAft>
              <a:buClr>
                <a:srgbClr val="2D58AC"/>
              </a:buClr>
              <a:buSzPts val="1500"/>
              <a:buFont typeface="Gill Sans"/>
              <a:buNone/>
              <a:defRPr b="0" sz="1500">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5" name="Google Shape;95;p19"/>
          <p:cNvSpPr txBox="1"/>
          <p:nvPr>
            <p:ph idx="1" type="body"/>
          </p:nvPr>
        </p:nvSpPr>
        <p:spPr>
          <a:xfrm>
            <a:off x="335862" y="450900"/>
            <a:ext cx="8469600" cy="3153600"/>
          </a:xfrm>
          <a:prstGeom prst="rect">
            <a:avLst/>
          </a:prstGeom>
          <a:noFill/>
          <a:ln>
            <a:noFill/>
          </a:ln>
        </p:spPr>
        <p:txBody>
          <a:bodyPr anchorCtr="0" anchor="ctr" bIns="34275" lIns="68575" spcFirstLastPara="1" rIns="68575" wrap="square" tIns="34275">
            <a:normAutofit/>
          </a:bodyPr>
          <a:lstStyle>
            <a:lvl1pPr indent="-317500" lvl="0" marL="457200" algn="l">
              <a:lnSpc>
                <a:spcPct val="100000"/>
              </a:lnSpc>
              <a:spcBef>
                <a:spcPts val="300"/>
              </a:spcBef>
              <a:spcAft>
                <a:spcPts val="0"/>
              </a:spcAft>
              <a:buSzPts val="1400"/>
              <a:buChar char="◼"/>
              <a:defRPr sz="1500">
                <a:solidFill>
                  <a:schemeClr val="dk2"/>
                </a:solidFill>
              </a:defRPr>
            </a:lvl1pPr>
            <a:lvl2pPr indent="-304800" lvl="1" marL="914400" algn="l">
              <a:lnSpc>
                <a:spcPct val="100000"/>
              </a:lnSpc>
              <a:spcBef>
                <a:spcPts val="500"/>
              </a:spcBef>
              <a:spcAft>
                <a:spcPts val="0"/>
              </a:spcAft>
              <a:buSzPts val="1200"/>
              <a:buChar char="◼"/>
              <a:defRPr sz="1400">
                <a:solidFill>
                  <a:schemeClr val="dk2"/>
                </a:solidFill>
              </a:defRPr>
            </a:lvl2pPr>
            <a:lvl3pPr indent="-298450" lvl="2" marL="1371600" algn="l">
              <a:lnSpc>
                <a:spcPct val="100000"/>
              </a:lnSpc>
              <a:spcBef>
                <a:spcPts val="500"/>
              </a:spcBef>
              <a:spcAft>
                <a:spcPts val="0"/>
              </a:spcAft>
              <a:buSzPts val="1100"/>
              <a:buChar char="◼"/>
              <a:defRPr sz="1200">
                <a:solidFill>
                  <a:schemeClr val="dk2"/>
                </a:solidFill>
              </a:defRPr>
            </a:lvl3pPr>
            <a:lvl4pPr indent="-292100" lvl="3" marL="1828800" algn="l">
              <a:lnSpc>
                <a:spcPct val="100000"/>
              </a:lnSpc>
              <a:spcBef>
                <a:spcPts val="500"/>
              </a:spcBef>
              <a:spcAft>
                <a:spcPts val="0"/>
              </a:spcAft>
              <a:buSzPts val="1000"/>
              <a:buChar char="◼"/>
              <a:defRPr sz="1100">
                <a:solidFill>
                  <a:schemeClr val="dk2"/>
                </a:solidFill>
              </a:defRPr>
            </a:lvl4pPr>
            <a:lvl5pPr indent="-292100" lvl="4" marL="2286000" algn="l">
              <a:lnSpc>
                <a:spcPct val="100000"/>
              </a:lnSpc>
              <a:spcBef>
                <a:spcPts val="500"/>
              </a:spcBef>
              <a:spcAft>
                <a:spcPts val="0"/>
              </a:spcAft>
              <a:buSzPts val="1000"/>
              <a:buChar char="◼"/>
              <a:defRPr sz="1100">
                <a:solidFill>
                  <a:schemeClr val="dk2"/>
                </a:solidFill>
              </a:defRPr>
            </a:lvl5pPr>
            <a:lvl6pPr indent="-292100" lvl="5" marL="2743200" algn="l">
              <a:lnSpc>
                <a:spcPct val="100000"/>
              </a:lnSpc>
              <a:spcBef>
                <a:spcPts val="500"/>
              </a:spcBef>
              <a:spcAft>
                <a:spcPts val="0"/>
              </a:spcAft>
              <a:buSzPts val="1000"/>
              <a:buChar char="◼"/>
              <a:defRPr sz="1100">
                <a:solidFill>
                  <a:schemeClr val="dk2"/>
                </a:solidFill>
              </a:defRPr>
            </a:lvl6pPr>
            <a:lvl7pPr indent="-292100" lvl="6" marL="3200400" algn="l">
              <a:lnSpc>
                <a:spcPct val="100000"/>
              </a:lnSpc>
              <a:spcBef>
                <a:spcPts val="500"/>
              </a:spcBef>
              <a:spcAft>
                <a:spcPts val="0"/>
              </a:spcAft>
              <a:buSzPts val="1000"/>
              <a:buChar char="◼"/>
              <a:defRPr sz="1100">
                <a:solidFill>
                  <a:schemeClr val="dk2"/>
                </a:solidFill>
              </a:defRPr>
            </a:lvl7pPr>
            <a:lvl8pPr indent="-292100" lvl="7" marL="3657600" algn="l">
              <a:lnSpc>
                <a:spcPct val="100000"/>
              </a:lnSpc>
              <a:spcBef>
                <a:spcPts val="500"/>
              </a:spcBef>
              <a:spcAft>
                <a:spcPts val="0"/>
              </a:spcAft>
              <a:buSzPts val="1000"/>
              <a:buChar char="◼"/>
              <a:defRPr sz="1100">
                <a:solidFill>
                  <a:schemeClr val="dk2"/>
                </a:solidFill>
              </a:defRPr>
            </a:lvl8pPr>
            <a:lvl9pPr indent="-292100" lvl="8" marL="4114800" algn="l">
              <a:lnSpc>
                <a:spcPct val="100000"/>
              </a:lnSpc>
              <a:spcBef>
                <a:spcPts val="500"/>
              </a:spcBef>
              <a:spcAft>
                <a:spcPts val="500"/>
              </a:spcAft>
              <a:buSzPts val="1000"/>
              <a:buChar char="◼"/>
              <a:defRPr sz="1100">
                <a:solidFill>
                  <a:schemeClr val="dk2"/>
                </a:solidFill>
              </a:defRPr>
            </a:lvl9pPr>
          </a:lstStyle>
          <a:p/>
        </p:txBody>
      </p:sp>
      <p:sp>
        <p:nvSpPr>
          <p:cNvPr id="96" name="Google Shape;96;p19"/>
          <p:cNvSpPr txBox="1"/>
          <p:nvPr>
            <p:ph idx="2" type="body"/>
          </p:nvPr>
        </p:nvSpPr>
        <p:spPr>
          <a:xfrm>
            <a:off x="4305617" y="3946722"/>
            <a:ext cx="4402500" cy="517200"/>
          </a:xfrm>
          <a:prstGeom prst="rect">
            <a:avLst/>
          </a:prstGeom>
          <a:noFill/>
          <a:ln>
            <a:noFill/>
          </a:ln>
        </p:spPr>
        <p:txBody>
          <a:bodyPr anchorCtr="0" anchor="ctr" bIns="34275" lIns="68575" spcFirstLastPara="1" rIns="68575" wrap="square" tIns="34275">
            <a:normAutofit/>
          </a:bodyPr>
          <a:lstStyle>
            <a:lvl1pPr indent="-228600" lvl="0" marL="457200" algn="r">
              <a:lnSpc>
                <a:spcPct val="100000"/>
              </a:lnSpc>
              <a:spcBef>
                <a:spcPts val="200"/>
              </a:spcBef>
              <a:spcAft>
                <a:spcPts val="0"/>
              </a:spcAft>
              <a:buSzPts val="800"/>
              <a:buNone/>
              <a:defRPr sz="800">
                <a:solidFill>
                  <a:schemeClr val="lt1"/>
                </a:solidFill>
              </a:defRPr>
            </a:lvl1pPr>
            <a:lvl2pPr indent="-228600" lvl="1" marL="914400" algn="l">
              <a:lnSpc>
                <a:spcPct val="100000"/>
              </a:lnSpc>
              <a:spcBef>
                <a:spcPts val="500"/>
              </a:spcBef>
              <a:spcAft>
                <a:spcPts val="0"/>
              </a:spcAft>
              <a:buSzPts val="800"/>
              <a:buNone/>
              <a:defRPr sz="800"/>
            </a:lvl2pPr>
            <a:lvl3pPr indent="-228600" lvl="2" marL="1371600" algn="l">
              <a:lnSpc>
                <a:spcPct val="100000"/>
              </a:lnSpc>
              <a:spcBef>
                <a:spcPts val="500"/>
              </a:spcBef>
              <a:spcAft>
                <a:spcPts val="0"/>
              </a:spcAft>
              <a:buSzPts val="700"/>
              <a:buNone/>
              <a:defRPr sz="800"/>
            </a:lvl3pPr>
            <a:lvl4pPr indent="-228600" lvl="3" marL="1828800" algn="l">
              <a:lnSpc>
                <a:spcPct val="100000"/>
              </a:lnSpc>
              <a:spcBef>
                <a:spcPts val="500"/>
              </a:spcBef>
              <a:spcAft>
                <a:spcPts val="0"/>
              </a:spcAft>
              <a:buSzPts val="600"/>
              <a:buNone/>
              <a:defRPr sz="700"/>
            </a:lvl4pPr>
            <a:lvl5pPr indent="-228600" lvl="4" marL="2286000" algn="l">
              <a:lnSpc>
                <a:spcPct val="100000"/>
              </a:lnSpc>
              <a:spcBef>
                <a:spcPts val="500"/>
              </a:spcBef>
              <a:spcAft>
                <a:spcPts val="0"/>
              </a:spcAft>
              <a:buSzPts val="600"/>
              <a:buNone/>
              <a:defRPr sz="700"/>
            </a:lvl5pPr>
            <a:lvl6pPr indent="-228600" lvl="5" marL="2743200" algn="l">
              <a:lnSpc>
                <a:spcPct val="100000"/>
              </a:lnSpc>
              <a:spcBef>
                <a:spcPts val="500"/>
              </a:spcBef>
              <a:spcAft>
                <a:spcPts val="0"/>
              </a:spcAft>
              <a:buSzPts val="600"/>
              <a:buNone/>
              <a:defRPr sz="700"/>
            </a:lvl6pPr>
            <a:lvl7pPr indent="-228600" lvl="6" marL="3200400" algn="l">
              <a:lnSpc>
                <a:spcPct val="100000"/>
              </a:lnSpc>
              <a:spcBef>
                <a:spcPts val="500"/>
              </a:spcBef>
              <a:spcAft>
                <a:spcPts val="0"/>
              </a:spcAft>
              <a:buSzPts val="600"/>
              <a:buNone/>
              <a:defRPr sz="700"/>
            </a:lvl7pPr>
            <a:lvl8pPr indent="-228600" lvl="7" marL="3657600" algn="l">
              <a:lnSpc>
                <a:spcPct val="100000"/>
              </a:lnSpc>
              <a:spcBef>
                <a:spcPts val="500"/>
              </a:spcBef>
              <a:spcAft>
                <a:spcPts val="0"/>
              </a:spcAft>
              <a:buSzPts val="600"/>
              <a:buNone/>
              <a:defRPr sz="700"/>
            </a:lvl8pPr>
            <a:lvl9pPr indent="-228600" lvl="8" marL="4114800" algn="l">
              <a:lnSpc>
                <a:spcPct val="100000"/>
              </a:lnSpc>
              <a:spcBef>
                <a:spcPts val="500"/>
              </a:spcBef>
              <a:spcAft>
                <a:spcPts val="500"/>
              </a:spcAft>
              <a:buSzPts val="600"/>
              <a:buNone/>
              <a:defRPr sz="700"/>
            </a:lvl9pPr>
          </a:lstStyle>
          <a:p/>
        </p:txBody>
      </p:sp>
      <p:sp>
        <p:nvSpPr>
          <p:cNvPr id="97" name="Google Shape;97;p19"/>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8" name="Google Shape;98;p19"/>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9" name="Google Shape;99;p19"/>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0" name="Shape 100"/>
        <p:cNvGrpSpPr/>
        <p:nvPr/>
      </p:nvGrpSpPr>
      <p:grpSpPr>
        <a:xfrm>
          <a:off x="0" y="0"/>
          <a:ext cx="0" cy="0"/>
          <a:chOff x="0" y="0"/>
          <a:chExt cx="0" cy="0"/>
        </a:xfrm>
      </p:grpSpPr>
      <p:sp>
        <p:nvSpPr>
          <p:cNvPr id="101" name="Google Shape;101;p20"/>
          <p:cNvSpPr txBox="1"/>
          <p:nvPr>
            <p:ph type="title"/>
          </p:nvPr>
        </p:nvSpPr>
        <p:spPr>
          <a:xfrm>
            <a:off x="435895" y="3520042"/>
            <a:ext cx="8272200" cy="4251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1800"/>
              <a:buFont typeface="Gill Sans"/>
              <a:buNone/>
              <a:defRPr b="0" sz="1800">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02" name="Google Shape;102;p20"/>
          <p:cNvSpPr/>
          <p:nvPr>
            <p:ph idx="2" type="pic"/>
          </p:nvPr>
        </p:nvSpPr>
        <p:spPr>
          <a:xfrm>
            <a:off x="335863" y="449794"/>
            <a:ext cx="8468100" cy="2667900"/>
          </a:xfrm>
          <a:prstGeom prst="rect">
            <a:avLst/>
          </a:prstGeom>
          <a:noFill/>
          <a:ln>
            <a:noFill/>
          </a:ln>
        </p:spPr>
      </p:sp>
      <p:sp>
        <p:nvSpPr>
          <p:cNvPr id="103" name="Google Shape;103;p20"/>
          <p:cNvSpPr txBox="1"/>
          <p:nvPr>
            <p:ph idx="1" type="body"/>
          </p:nvPr>
        </p:nvSpPr>
        <p:spPr>
          <a:xfrm>
            <a:off x="435894" y="3945095"/>
            <a:ext cx="8272200" cy="4491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200"/>
              </a:spcBef>
              <a:spcAft>
                <a:spcPts val="0"/>
              </a:spcAft>
              <a:buSzPts val="800"/>
              <a:buNone/>
              <a:defRPr sz="900"/>
            </a:lvl1pPr>
            <a:lvl2pPr indent="-228600" lvl="1" marL="914400" algn="l">
              <a:lnSpc>
                <a:spcPct val="100000"/>
              </a:lnSpc>
              <a:spcBef>
                <a:spcPts val="500"/>
              </a:spcBef>
              <a:spcAft>
                <a:spcPts val="0"/>
              </a:spcAft>
              <a:buSzPts val="800"/>
              <a:buNone/>
              <a:defRPr sz="900"/>
            </a:lvl2pPr>
            <a:lvl3pPr indent="-228600" lvl="2" marL="1371600" algn="l">
              <a:lnSpc>
                <a:spcPct val="100000"/>
              </a:lnSpc>
              <a:spcBef>
                <a:spcPts val="500"/>
              </a:spcBef>
              <a:spcAft>
                <a:spcPts val="0"/>
              </a:spcAft>
              <a:buSzPts val="700"/>
              <a:buNone/>
              <a:defRPr sz="800"/>
            </a:lvl3pPr>
            <a:lvl4pPr indent="-228600" lvl="3" marL="1828800" algn="l">
              <a:lnSpc>
                <a:spcPct val="100000"/>
              </a:lnSpc>
              <a:spcBef>
                <a:spcPts val="500"/>
              </a:spcBef>
              <a:spcAft>
                <a:spcPts val="0"/>
              </a:spcAft>
              <a:buSzPts val="600"/>
              <a:buNone/>
              <a:defRPr sz="700"/>
            </a:lvl4pPr>
            <a:lvl5pPr indent="-228600" lvl="4" marL="2286000" algn="l">
              <a:lnSpc>
                <a:spcPct val="100000"/>
              </a:lnSpc>
              <a:spcBef>
                <a:spcPts val="500"/>
              </a:spcBef>
              <a:spcAft>
                <a:spcPts val="0"/>
              </a:spcAft>
              <a:buSzPts val="600"/>
              <a:buNone/>
              <a:defRPr sz="700"/>
            </a:lvl5pPr>
            <a:lvl6pPr indent="-228600" lvl="5" marL="2743200" algn="l">
              <a:lnSpc>
                <a:spcPct val="100000"/>
              </a:lnSpc>
              <a:spcBef>
                <a:spcPts val="500"/>
              </a:spcBef>
              <a:spcAft>
                <a:spcPts val="0"/>
              </a:spcAft>
              <a:buSzPts val="600"/>
              <a:buNone/>
              <a:defRPr sz="700"/>
            </a:lvl6pPr>
            <a:lvl7pPr indent="-228600" lvl="6" marL="3200400" algn="l">
              <a:lnSpc>
                <a:spcPct val="100000"/>
              </a:lnSpc>
              <a:spcBef>
                <a:spcPts val="500"/>
              </a:spcBef>
              <a:spcAft>
                <a:spcPts val="0"/>
              </a:spcAft>
              <a:buSzPts val="600"/>
              <a:buNone/>
              <a:defRPr sz="700"/>
            </a:lvl7pPr>
            <a:lvl8pPr indent="-228600" lvl="7" marL="3657600" algn="l">
              <a:lnSpc>
                <a:spcPct val="100000"/>
              </a:lnSpc>
              <a:spcBef>
                <a:spcPts val="500"/>
              </a:spcBef>
              <a:spcAft>
                <a:spcPts val="0"/>
              </a:spcAft>
              <a:buSzPts val="600"/>
              <a:buNone/>
              <a:defRPr sz="700"/>
            </a:lvl8pPr>
            <a:lvl9pPr indent="-228600" lvl="8" marL="4114800" algn="l">
              <a:lnSpc>
                <a:spcPct val="100000"/>
              </a:lnSpc>
              <a:spcBef>
                <a:spcPts val="500"/>
              </a:spcBef>
              <a:spcAft>
                <a:spcPts val="500"/>
              </a:spcAft>
              <a:buSzPts val="600"/>
              <a:buNone/>
              <a:defRPr sz="700"/>
            </a:lvl9pPr>
          </a:lstStyle>
          <a:p/>
        </p:txBody>
      </p:sp>
      <p:sp>
        <p:nvSpPr>
          <p:cNvPr id="104" name="Google Shape;104;p20"/>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05" name="Google Shape;105;p20"/>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06" name="Google Shape;106;p20"/>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07" name="Shape 107"/>
        <p:cNvGrpSpPr/>
        <p:nvPr/>
      </p:nvGrpSpPr>
      <p:grpSpPr>
        <a:xfrm>
          <a:off x="0" y="0"/>
          <a:ext cx="0" cy="0"/>
          <a:chOff x="0" y="0"/>
          <a:chExt cx="0" cy="0"/>
        </a:xfrm>
      </p:grpSpPr>
      <p:sp>
        <p:nvSpPr>
          <p:cNvPr id="108" name="Google Shape;108;p21"/>
          <p:cNvSpPr/>
          <p:nvPr/>
        </p:nvSpPr>
        <p:spPr>
          <a:xfrm>
            <a:off x="330214" y="460805"/>
            <a:ext cx="8481900" cy="8919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21"/>
          <p:cNvSpPr txBox="1"/>
          <p:nvPr>
            <p:ph type="title"/>
          </p:nvPr>
        </p:nvSpPr>
        <p:spPr>
          <a:xfrm>
            <a:off x="435894" y="526617"/>
            <a:ext cx="8272200" cy="7602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0" name="Google Shape;110;p21"/>
          <p:cNvSpPr txBox="1"/>
          <p:nvPr>
            <p:ph idx="1" type="body"/>
          </p:nvPr>
        </p:nvSpPr>
        <p:spPr>
          <a:xfrm rot="5400000">
            <a:off x="2745799" y="-1669120"/>
            <a:ext cx="3652500" cy="84741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298450" lvl="1" marL="914400" algn="l">
              <a:lnSpc>
                <a:spcPct val="100000"/>
              </a:lnSpc>
              <a:spcBef>
                <a:spcPts val="500"/>
              </a:spcBef>
              <a:spcAft>
                <a:spcPts val="0"/>
              </a:spcAft>
              <a:buSzPts val="1100"/>
              <a:buChar char="◼"/>
              <a:defRPr/>
            </a:lvl2pPr>
            <a:lvl3pPr indent="-292100" lvl="2" marL="1371600" algn="l">
              <a:lnSpc>
                <a:spcPct val="100000"/>
              </a:lnSpc>
              <a:spcBef>
                <a:spcPts val="500"/>
              </a:spcBef>
              <a:spcAft>
                <a:spcPts val="0"/>
              </a:spcAft>
              <a:buSzPts val="1000"/>
              <a:buChar char="◼"/>
              <a:defRPr/>
            </a:lvl3pPr>
            <a:lvl4pPr indent="-279400" lvl="3" marL="1828800" algn="l">
              <a:lnSpc>
                <a:spcPct val="100000"/>
              </a:lnSpc>
              <a:spcBef>
                <a:spcPts val="500"/>
              </a:spcBef>
              <a:spcAft>
                <a:spcPts val="0"/>
              </a:spcAft>
              <a:buSzPts val="800"/>
              <a:buChar char="◼"/>
              <a:defRPr/>
            </a:lvl4pPr>
            <a:lvl5pPr indent="-279400" lvl="4" marL="2286000" algn="l">
              <a:lnSpc>
                <a:spcPct val="100000"/>
              </a:lnSpc>
              <a:spcBef>
                <a:spcPts val="500"/>
              </a:spcBef>
              <a:spcAft>
                <a:spcPts val="0"/>
              </a:spcAft>
              <a:buSzPts val="8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111" name="Google Shape;111;p21"/>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2" name="Google Shape;112;p21"/>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3" name="Google Shape;113;p21"/>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14" name="Shape 114"/>
        <p:cNvGrpSpPr/>
        <p:nvPr/>
      </p:nvGrpSpPr>
      <p:grpSpPr>
        <a:xfrm>
          <a:off x="0" y="0"/>
          <a:ext cx="0" cy="0"/>
          <a:chOff x="0" y="0"/>
          <a:chExt cx="0" cy="0"/>
        </a:xfrm>
      </p:grpSpPr>
      <p:sp>
        <p:nvSpPr>
          <p:cNvPr id="115" name="Google Shape;115;p22"/>
          <p:cNvSpPr/>
          <p:nvPr/>
        </p:nvSpPr>
        <p:spPr>
          <a:xfrm>
            <a:off x="6629401" y="449794"/>
            <a:ext cx="2180100" cy="43626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 name="Google Shape;116;p22"/>
          <p:cNvSpPr txBox="1"/>
          <p:nvPr>
            <p:ph type="title"/>
          </p:nvPr>
        </p:nvSpPr>
        <p:spPr>
          <a:xfrm rot="5400000">
            <a:off x="5437324" y="1698995"/>
            <a:ext cx="3887400" cy="15030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7" name="Google Shape;117;p22"/>
          <p:cNvSpPr txBox="1"/>
          <p:nvPr>
            <p:ph idx="1" type="body"/>
          </p:nvPr>
        </p:nvSpPr>
        <p:spPr>
          <a:xfrm rot="5400000">
            <a:off x="1598552" y="-510655"/>
            <a:ext cx="3887400" cy="59223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118" name="Google Shape;118;p22"/>
          <p:cNvSpPr txBox="1"/>
          <p:nvPr>
            <p:ph idx="10" type="dt"/>
          </p:nvPr>
        </p:nvSpPr>
        <p:spPr>
          <a:xfrm>
            <a:off x="6745255" y="4467103"/>
            <a:ext cx="9960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9" name="Google Shape;119;p22"/>
          <p:cNvSpPr txBox="1"/>
          <p:nvPr>
            <p:ph idx="11" type="ftr"/>
          </p:nvPr>
        </p:nvSpPr>
        <p:spPr>
          <a:xfrm>
            <a:off x="581192" y="4463858"/>
            <a:ext cx="59223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0" name="Google Shape;120;p22"/>
          <p:cNvSpPr txBox="1"/>
          <p:nvPr>
            <p:ph idx="12" type="sldNum"/>
          </p:nvPr>
        </p:nvSpPr>
        <p:spPr>
          <a:xfrm>
            <a:off x="7834961" y="4467103"/>
            <a:ext cx="8730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 Slide">
    <p:spTree>
      <p:nvGrpSpPr>
        <p:cNvPr id="121" name="Shape 121"/>
        <p:cNvGrpSpPr/>
        <p:nvPr/>
      </p:nvGrpSpPr>
      <p:grpSpPr>
        <a:xfrm>
          <a:off x="0" y="0"/>
          <a:ext cx="0" cy="0"/>
          <a:chOff x="0" y="0"/>
          <a:chExt cx="0" cy="0"/>
        </a:xfrm>
      </p:grpSpPr>
      <p:sp>
        <p:nvSpPr>
          <p:cNvPr id="122" name="Google Shape;122;p23"/>
          <p:cNvSpPr/>
          <p:nvPr/>
        </p:nvSpPr>
        <p:spPr>
          <a:xfrm>
            <a:off x="354219" y="2314324"/>
            <a:ext cx="8447100" cy="24786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23" name="Google Shape;123;p23"/>
          <p:cNvSpPr txBox="1"/>
          <p:nvPr>
            <p:ph type="ctrTitle"/>
          </p:nvPr>
        </p:nvSpPr>
        <p:spPr>
          <a:xfrm>
            <a:off x="435893" y="765323"/>
            <a:ext cx="8245200" cy="11064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2700"/>
              <a:buFont typeface="Gill Sans"/>
              <a:buNone/>
              <a:defRPr sz="2700">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4" name="Google Shape;124;p23"/>
          <p:cNvSpPr txBox="1"/>
          <p:nvPr>
            <p:ph idx="1" type="subTitle"/>
          </p:nvPr>
        </p:nvSpPr>
        <p:spPr>
          <a:xfrm>
            <a:off x="435896" y="1871584"/>
            <a:ext cx="8245200" cy="4428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200"/>
              </a:spcBef>
              <a:spcAft>
                <a:spcPts val="0"/>
              </a:spcAft>
              <a:buSzPts val="1100"/>
              <a:buNone/>
              <a:defRPr sz="1200" cap="none">
                <a:solidFill>
                  <a:schemeClr val="accent2"/>
                </a:solidFill>
              </a:defRPr>
            </a:lvl1pPr>
            <a:lvl2pPr lvl="1" algn="ctr">
              <a:lnSpc>
                <a:spcPct val="100000"/>
              </a:lnSpc>
              <a:spcBef>
                <a:spcPts val="500"/>
              </a:spcBef>
              <a:spcAft>
                <a:spcPts val="0"/>
              </a:spcAft>
              <a:buSzPts val="1100"/>
              <a:buNone/>
              <a:defRPr>
                <a:solidFill>
                  <a:srgbClr val="888888"/>
                </a:solidFill>
              </a:defRPr>
            </a:lvl2pPr>
            <a:lvl3pPr lvl="2" algn="ctr">
              <a:lnSpc>
                <a:spcPct val="100000"/>
              </a:lnSpc>
              <a:spcBef>
                <a:spcPts val="500"/>
              </a:spcBef>
              <a:spcAft>
                <a:spcPts val="0"/>
              </a:spcAft>
              <a:buSzPts val="1000"/>
              <a:buNone/>
              <a:defRPr>
                <a:solidFill>
                  <a:srgbClr val="888888"/>
                </a:solidFill>
              </a:defRPr>
            </a:lvl3pPr>
            <a:lvl4pPr lvl="3" algn="ctr">
              <a:lnSpc>
                <a:spcPct val="100000"/>
              </a:lnSpc>
              <a:spcBef>
                <a:spcPts val="500"/>
              </a:spcBef>
              <a:spcAft>
                <a:spcPts val="0"/>
              </a:spcAft>
              <a:buSzPts val="800"/>
              <a:buNone/>
              <a:defRPr>
                <a:solidFill>
                  <a:srgbClr val="888888"/>
                </a:solidFill>
              </a:defRPr>
            </a:lvl4pPr>
            <a:lvl5pPr lvl="4" algn="ctr">
              <a:lnSpc>
                <a:spcPct val="100000"/>
              </a:lnSpc>
              <a:spcBef>
                <a:spcPts val="500"/>
              </a:spcBef>
              <a:spcAft>
                <a:spcPts val="0"/>
              </a:spcAft>
              <a:buSzPts val="800"/>
              <a:buNone/>
              <a:defRPr>
                <a:solidFill>
                  <a:srgbClr val="888888"/>
                </a:solidFill>
              </a:defRPr>
            </a:lvl5pPr>
            <a:lvl6pPr lvl="5" algn="ctr">
              <a:lnSpc>
                <a:spcPct val="100000"/>
              </a:lnSpc>
              <a:spcBef>
                <a:spcPts val="500"/>
              </a:spcBef>
              <a:spcAft>
                <a:spcPts val="0"/>
              </a:spcAft>
              <a:buSzPts val="800"/>
              <a:buNone/>
              <a:defRPr>
                <a:solidFill>
                  <a:srgbClr val="888888"/>
                </a:solidFill>
              </a:defRPr>
            </a:lvl6pPr>
            <a:lvl7pPr lvl="6" algn="ctr">
              <a:lnSpc>
                <a:spcPct val="100000"/>
              </a:lnSpc>
              <a:spcBef>
                <a:spcPts val="500"/>
              </a:spcBef>
              <a:spcAft>
                <a:spcPts val="0"/>
              </a:spcAft>
              <a:buSzPts val="800"/>
              <a:buNone/>
              <a:defRPr>
                <a:solidFill>
                  <a:srgbClr val="888888"/>
                </a:solidFill>
              </a:defRPr>
            </a:lvl7pPr>
            <a:lvl8pPr lvl="7" algn="ctr">
              <a:lnSpc>
                <a:spcPct val="100000"/>
              </a:lnSpc>
              <a:spcBef>
                <a:spcPts val="500"/>
              </a:spcBef>
              <a:spcAft>
                <a:spcPts val="0"/>
              </a:spcAft>
              <a:buSzPts val="800"/>
              <a:buNone/>
              <a:defRPr>
                <a:solidFill>
                  <a:srgbClr val="888888"/>
                </a:solidFill>
              </a:defRPr>
            </a:lvl8pPr>
            <a:lvl9pPr lvl="8" algn="ctr">
              <a:lnSpc>
                <a:spcPct val="100000"/>
              </a:lnSpc>
              <a:spcBef>
                <a:spcPts val="500"/>
              </a:spcBef>
              <a:spcAft>
                <a:spcPts val="500"/>
              </a:spcAft>
              <a:buSzPts val="800"/>
              <a:buNone/>
              <a:defRPr>
                <a:solidFill>
                  <a:srgbClr val="888888"/>
                </a:solidFill>
              </a:defRPr>
            </a:lvl9pPr>
          </a:lstStyle>
          <a:p/>
        </p:txBody>
      </p:sp>
      <p:sp>
        <p:nvSpPr>
          <p:cNvPr id="125" name="Google Shape;125;p23"/>
          <p:cNvSpPr txBox="1"/>
          <p:nvPr>
            <p:ph idx="11" type="ftr"/>
          </p:nvPr>
        </p:nvSpPr>
        <p:spPr>
          <a:xfrm>
            <a:off x="2862824" y="4936331"/>
            <a:ext cx="3414600" cy="121500"/>
          </a:xfrm>
          <a:prstGeom prst="rect">
            <a:avLst/>
          </a:prstGeom>
          <a:noFill/>
          <a:ln>
            <a:noFill/>
          </a:ln>
        </p:spPr>
        <p:txBody>
          <a:bodyPr anchorCtr="0" anchor="ctr" bIns="34275" lIns="68575" spcFirstLastPara="1" rIns="68575" wrap="square" tIns="34275">
            <a:noAutofit/>
          </a:bodyPr>
          <a:lstStyle>
            <a:lvl1pPr lvl="0" marR="0" algn="r">
              <a:lnSpc>
                <a:spcPct val="100000"/>
              </a:lnSpc>
              <a:spcBef>
                <a:spcPts val="0"/>
              </a:spcBef>
              <a:spcAft>
                <a:spcPts val="0"/>
              </a:spcAft>
              <a:buSzPts val="1100"/>
              <a:buNone/>
              <a:defRPr b="0" i="0" sz="800" u="none" cap="none" strike="noStrike">
                <a:solidFill>
                  <a:srgbClr val="888888"/>
                </a:solidFill>
                <a:latin typeface="Gill Sans"/>
                <a:ea typeface="Gill Sans"/>
                <a:cs typeface="Gill Sans"/>
                <a:sym typeface="Gill Sans"/>
              </a:defRPr>
            </a:lvl1pPr>
            <a:lvl2pPr lvl="1"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2pPr>
            <a:lvl3pPr lvl="2"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3pPr>
            <a:lvl4pPr lvl="3"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4pPr>
            <a:lvl5pPr lvl="4"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5pPr>
            <a:lvl6pPr lvl="5"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6pPr>
            <a:lvl7pPr lvl="6"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7pPr>
            <a:lvl8pPr lvl="7"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8pPr>
            <a:lvl9pPr lvl="8"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9pPr>
          </a:lstStyle>
          <a:p/>
        </p:txBody>
      </p:sp>
      <p:sp>
        <p:nvSpPr>
          <p:cNvPr id="126" name="Google Shape;126;p23"/>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36" name="Shape 136"/>
        <p:cNvGrpSpPr/>
        <p:nvPr/>
      </p:nvGrpSpPr>
      <p:grpSpPr>
        <a:xfrm>
          <a:off x="0" y="0"/>
          <a:ext cx="0" cy="0"/>
          <a:chOff x="0" y="0"/>
          <a:chExt cx="0" cy="0"/>
        </a:xfrm>
      </p:grpSpPr>
      <p:sp>
        <p:nvSpPr>
          <p:cNvPr id="137" name="Google Shape;137;p25"/>
          <p:cNvSpPr/>
          <p:nvPr/>
        </p:nvSpPr>
        <p:spPr>
          <a:xfrm>
            <a:off x="330214" y="168704"/>
            <a:ext cx="8481900" cy="6114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 name="Google Shape;138;p25"/>
          <p:cNvSpPr txBox="1"/>
          <p:nvPr>
            <p:ph type="title"/>
          </p:nvPr>
        </p:nvSpPr>
        <p:spPr>
          <a:xfrm>
            <a:off x="435894" y="234516"/>
            <a:ext cx="8272200" cy="5211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2100"/>
              <a:buFont typeface="Gill Sans"/>
              <a:buNone/>
              <a:defRPr cap="none"/>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9" name="Google Shape;139;p25"/>
          <p:cNvSpPr txBox="1"/>
          <p:nvPr>
            <p:ph idx="1" type="body"/>
          </p:nvPr>
        </p:nvSpPr>
        <p:spPr>
          <a:xfrm>
            <a:off x="330214" y="845864"/>
            <a:ext cx="8481900" cy="35481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140" name="Google Shape;140;p25"/>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1" name="Google Shape;141;p25"/>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2" name="Google Shape;142;p25"/>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43" name="Shape 143"/>
        <p:cNvGrpSpPr/>
        <p:nvPr/>
      </p:nvGrpSpPr>
      <p:grpSpPr>
        <a:xfrm>
          <a:off x="0" y="0"/>
          <a:ext cx="0" cy="0"/>
          <a:chOff x="0" y="0"/>
          <a:chExt cx="0" cy="0"/>
        </a:xfrm>
      </p:grpSpPr>
      <p:sp>
        <p:nvSpPr>
          <p:cNvPr id="144" name="Google Shape;144;p26"/>
          <p:cNvSpPr/>
          <p:nvPr/>
        </p:nvSpPr>
        <p:spPr>
          <a:xfrm>
            <a:off x="334486" y="181863"/>
            <a:ext cx="8475000" cy="6054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 name="Google Shape;145;p26"/>
          <p:cNvSpPr txBox="1"/>
          <p:nvPr>
            <p:ph type="title"/>
          </p:nvPr>
        </p:nvSpPr>
        <p:spPr>
          <a:xfrm>
            <a:off x="435895" y="295204"/>
            <a:ext cx="8272200" cy="4755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2100"/>
              <a:buFont typeface="Gill Sans"/>
              <a:buNone/>
              <a:defRPr cap="none"/>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6" name="Google Shape;146;p26"/>
          <p:cNvSpPr txBox="1"/>
          <p:nvPr>
            <p:ph idx="1" type="body"/>
          </p:nvPr>
        </p:nvSpPr>
        <p:spPr>
          <a:xfrm>
            <a:off x="435895" y="841939"/>
            <a:ext cx="4066800" cy="35538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147" name="Google Shape;147;p26"/>
          <p:cNvSpPr txBox="1"/>
          <p:nvPr>
            <p:ph idx="2" type="body"/>
          </p:nvPr>
        </p:nvSpPr>
        <p:spPr>
          <a:xfrm>
            <a:off x="4641313" y="841939"/>
            <a:ext cx="4066800" cy="35538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148" name="Google Shape;148;p26"/>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9" name="Google Shape;149;p26"/>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50" name="Google Shape;150;p26"/>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1" name="Shape 151"/>
        <p:cNvGrpSpPr/>
        <p:nvPr/>
      </p:nvGrpSpPr>
      <p:grpSpPr>
        <a:xfrm>
          <a:off x="0" y="0"/>
          <a:ext cx="0" cy="0"/>
          <a:chOff x="0" y="0"/>
          <a:chExt cx="0" cy="0"/>
        </a:xfrm>
      </p:grpSpPr>
      <p:sp>
        <p:nvSpPr>
          <p:cNvPr id="152" name="Google Shape;152;p27"/>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53" name="Google Shape;153;p27"/>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54" name="Google Shape;154;p27"/>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55" name="Google Shape;155;p27"/>
          <p:cNvSpPr/>
          <p:nvPr/>
        </p:nvSpPr>
        <p:spPr>
          <a:xfrm>
            <a:off x="330512" y="162816"/>
            <a:ext cx="8475000" cy="5928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 name="Google Shape;156;p27"/>
          <p:cNvSpPr txBox="1"/>
          <p:nvPr>
            <p:ph type="title"/>
          </p:nvPr>
        </p:nvSpPr>
        <p:spPr>
          <a:xfrm>
            <a:off x="431921" y="255143"/>
            <a:ext cx="8272200" cy="4653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2100"/>
              <a:buFont typeface="Gill Sans"/>
              <a:buNone/>
              <a:defRPr cap="none"/>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7" name="Shape 157"/>
        <p:cNvGrpSpPr/>
        <p:nvPr/>
      </p:nvGrpSpPr>
      <p:grpSpPr>
        <a:xfrm>
          <a:off x="0" y="0"/>
          <a:ext cx="0" cy="0"/>
          <a:chOff x="0" y="0"/>
          <a:chExt cx="0" cy="0"/>
        </a:xfrm>
      </p:grpSpPr>
      <p:sp>
        <p:nvSpPr>
          <p:cNvPr id="158" name="Google Shape;158;p28"/>
          <p:cNvSpPr/>
          <p:nvPr/>
        </p:nvSpPr>
        <p:spPr>
          <a:xfrm>
            <a:off x="335863" y="3856481"/>
            <a:ext cx="8468100" cy="944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 name="Google Shape;159;p28"/>
          <p:cNvSpPr txBox="1"/>
          <p:nvPr>
            <p:ph type="title"/>
          </p:nvPr>
        </p:nvSpPr>
        <p:spPr>
          <a:xfrm>
            <a:off x="435895" y="2282933"/>
            <a:ext cx="8272200" cy="11232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2700"/>
              <a:buFont typeface="Gill Sans"/>
              <a:buNone/>
              <a:defRPr b="0" sz="2700" cap="none">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60" name="Google Shape;160;p28"/>
          <p:cNvSpPr txBox="1"/>
          <p:nvPr>
            <p:ph idx="1" type="body"/>
          </p:nvPr>
        </p:nvSpPr>
        <p:spPr>
          <a:xfrm>
            <a:off x="435894" y="3406063"/>
            <a:ext cx="8272200" cy="4503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300"/>
              </a:spcBef>
              <a:spcAft>
                <a:spcPts val="0"/>
              </a:spcAft>
              <a:buSzPts val="1200"/>
              <a:buNone/>
              <a:defRPr sz="1400" cap="none">
                <a:solidFill>
                  <a:schemeClr val="accent2"/>
                </a:solidFill>
              </a:defRPr>
            </a:lvl1pPr>
            <a:lvl2pPr indent="-228600" lvl="1" marL="914400" algn="l">
              <a:lnSpc>
                <a:spcPct val="100000"/>
              </a:lnSpc>
              <a:spcBef>
                <a:spcPts val="500"/>
              </a:spcBef>
              <a:spcAft>
                <a:spcPts val="0"/>
              </a:spcAft>
              <a:buSzPts val="1200"/>
              <a:buNone/>
              <a:defRPr sz="1400">
                <a:solidFill>
                  <a:srgbClr val="888888"/>
                </a:solidFill>
              </a:defRPr>
            </a:lvl2pPr>
            <a:lvl3pPr indent="-228600" lvl="2" marL="1371600" algn="l">
              <a:lnSpc>
                <a:spcPct val="100000"/>
              </a:lnSpc>
              <a:spcBef>
                <a:spcPts val="500"/>
              </a:spcBef>
              <a:spcAft>
                <a:spcPts val="0"/>
              </a:spcAft>
              <a:buSzPts val="1100"/>
              <a:buNone/>
              <a:defRPr sz="1200">
                <a:solidFill>
                  <a:srgbClr val="888888"/>
                </a:solidFill>
              </a:defRPr>
            </a:lvl3pPr>
            <a:lvl4pPr indent="-228600" lvl="3" marL="1828800" algn="l">
              <a:lnSpc>
                <a:spcPct val="100000"/>
              </a:lnSpc>
              <a:spcBef>
                <a:spcPts val="500"/>
              </a:spcBef>
              <a:spcAft>
                <a:spcPts val="0"/>
              </a:spcAft>
              <a:buSzPts val="1000"/>
              <a:buNone/>
              <a:defRPr sz="1100">
                <a:solidFill>
                  <a:srgbClr val="888888"/>
                </a:solidFill>
              </a:defRPr>
            </a:lvl4pPr>
            <a:lvl5pPr indent="-228600" lvl="4" marL="2286000" algn="l">
              <a:lnSpc>
                <a:spcPct val="100000"/>
              </a:lnSpc>
              <a:spcBef>
                <a:spcPts val="500"/>
              </a:spcBef>
              <a:spcAft>
                <a:spcPts val="0"/>
              </a:spcAft>
              <a:buSzPts val="1000"/>
              <a:buNone/>
              <a:defRPr sz="1100">
                <a:solidFill>
                  <a:srgbClr val="888888"/>
                </a:solidFill>
              </a:defRPr>
            </a:lvl5pPr>
            <a:lvl6pPr indent="-228600" lvl="5" marL="2743200" algn="l">
              <a:lnSpc>
                <a:spcPct val="100000"/>
              </a:lnSpc>
              <a:spcBef>
                <a:spcPts val="500"/>
              </a:spcBef>
              <a:spcAft>
                <a:spcPts val="0"/>
              </a:spcAft>
              <a:buSzPts val="1000"/>
              <a:buNone/>
              <a:defRPr sz="1100">
                <a:solidFill>
                  <a:srgbClr val="888888"/>
                </a:solidFill>
              </a:defRPr>
            </a:lvl6pPr>
            <a:lvl7pPr indent="-228600" lvl="6" marL="3200400" algn="l">
              <a:lnSpc>
                <a:spcPct val="100000"/>
              </a:lnSpc>
              <a:spcBef>
                <a:spcPts val="500"/>
              </a:spcBef>
              <a:spcAft>
                <a:spcPts val="0"/>
              </a:spcAft>
              <a:buSzPts val="1000"/>
              <a:buNone/>
              <a:defRPr sz="1100">
                <a:solidFill>
                  <a:srgbClr val="888888"/>
                </a:solidFill>
              </a:defRPr>
            </a:lvl7pPr>
            <a:lvl8pPr indent="-228600" lvl="7" marL="3657600" algn="l">
              <a:lnSpc>
                <a:spcPct val="100000"/>
              </a:lnSpc>
              <a:spcBef>
                <a:spcPts val="500"/>
              </a:spcBef>
              <a:spcAft>
                <a:spcPts val="0"/>
              </a:spcAft>
              <a:buSzPts val="1000"/>
              <a:buNone/>
              <a:defRPr sz="1100">
                <a:solidFill>
                  <a:srgbClr val="888888"/>
                </a:solidFill>
              </a:defRPr>
            </a:lvl8pPr>
            <a:lvl9pPr indent="-228600" lvl="8" marL="4114800" algn="l">
              <a:lnSpc>
                <a:spcPct val="100000"/>
              </a:lnSpc>
              <a:spcBef>
                <a:spcPts val="500"/>
              </a:spcBef>
              <a:spcAft>
                <a:spcPts val="500"/>
              </a:spcAft>
              <a:buSzPts val="1000"/>
              <a:buNone/>
              <a:defRPr sz="1100">
                <a:solidFill>
                  <a:srgbClr val="888888"/>
                </a:solidFill>
              </a:defRPr>
            </a:lvl9pPr>
          </a:lstStyle>
          <a:p/>
        </p:txBody>
      </p:sp>
      <p:sp>
        <p:nvSpPr>
          <p:cNvPr id="161" name="Google Shape;161;p28"/>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62" name="Google Shape;162;p28"/>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63" name="Google Shape;163;p28"/>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64" name="Shape 164"/>
        <p:cNvGrpSpPr/>
        <p:nvPr/>
      </p:nvGrpSpPr>
      <p:grpSpPr>
        <a:xfrm>
          <a:off x="0" y="0"/>
          <a:ext cx="0" cy="0"/>
          <a:chOff x="0" y="0"/>
          <a:chExt cx="0" cy="0"/>
        </a:xfrm>
      </p:grpSpPr>
      <p:sp>
        <p:nvSpPr>
          <p:cNvPr id="165" name="Google Shape;165;p29"/>
          <p:cNvSpPr/>
          <p:nvPr/>
        </p:nvSpPr>
        <p:spPr>
          <a:xfrm>
            <a:off x="334486" y="169164"/>
            <a:ext cx="8475000" cy="5673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 name="Google Shape;166;p29"/>
          <p:cNvSpPr txBox="1"/>
          <p:nvPr>
            <p:ph type="title"/>
          </p:nvPr>
        </p:nvSpPr>
        <p:spPr>
          <a:xfrm>
            <a:off x="435895" y="261492"/>
            <a:ext cx="8272200" cy="4455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2100"/>
              <a:buFont typeface="Gill Sans"/>
              <a:buNone/>
              <a:defRPr cap="none"/>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67" name="Google Shape;167;p29"/>
          <p:cNvSpPr txBox="1"/>
          <p:nvPr>
            <p:ph idx="1" type="body"/>
          </p:nvPr>
        </p:nvSpPr>
        <p:spPr>
          <a:xfrm>
            <a:off x="435894" y="780444"/>
            <a:ext cx="4044900" cy="402000"/>
          </a:xfrm>
          <a:prstGeom prst="rect">
            <a:avLst/>
          </a:prstGeom>
          <a:noFill/>
          <a:ln>
            <a:noFill/>
          </a:ln>
        </p:spPr>
        <p:txBody>
          <a:bodyPr anchorCtr="0" anchor="b" bIns="34275" lIns="68575" spcFirstLastPara="1" rIns="68575" wrap="square" tIns="34275">
            <a:noAutofit/>
          </a:bodyPr>
          <a:lstStyle>
            <a:lvl1pPr indent="-228600" lvl="0" marL="457200" algn="l">
              <a:lnSpc>
                <a:spcPct val="100000"/>
              </a:lnSpc>
              <a:spcBef>
                <a:spcPts val="300"/>
              </a:spcBef>
              <a:spcAft>
                <a:spcPts val="0"/>
              </a:spcAft>
              <a:buSzPts val="1500"/>
              <a:buNone/>
              <a:defRPr b="0" sz="1700">
                <a:solidFill>
                  <a:schemeClr val="accent2"/>
                </a:solidFill>
              </a:defRPr>
            </a:lvl1pPr>
            <a:lvl2pPr indent="-228600" lvl="1" marL="914400" algn="l">
              <a:lnSpc>
                <a:spcPct val="100000"/>
              </a:lnSpc>
              <a:spcBef>
                <a:spcPts val="500"/>
              </a:spcBef>
              <a:spcAft>
                <a:spcPts val="0"/>
              </a:spcAft>
              <a:buSzPts val="1400"/>
              <a:buNone/>
              <a:defRPr b="1" sz="1500"/>
            </a:lvl2pPr>
            <a:lvl3pPr indent="-228600" lvl="2" marL="1371600" algn="l">
              <a:lnSpc>
                <a:spcPct val="100000"/>
              </a:lnSpc>
              <a:spcBef>
                <a:spcPts val="500"/>
              </a:spcBef>
              <a:spcAft>
                <a:spcPts val="0"/>
              </a:spcAft>
              <a:buSzPts val="1200"/>
              <a:buNone/>
              <a:defRPr b="1" sz="1400"/>
            </a:lvl3pPr>
            <a:lvl4pPr indent="-228600" lvl="3" marL="1828800" algn="l">
              <a:lnSpc>
                <a:spcPct val="100000"/>
              </a:lnSpc>
              <a:spcBef>
                <a:spcPts val="500"/>
              </a:spcBef>
              <a:spcAft>
                <a:spcPts val="0"/>
              </a:spcAft>
              <a:buSzPts val="1100"/>
              <a:buNone/>
              <a:defRPr b="1" sz="1200"/>
            </a:lvl4pPr>
            <a:lvl5pPr indent="-228600" lvl="4" marL="2286000" algn="l">
              <a:lnSpc>
                <a:spcPct val="100000"/>
              </a:lnSpc>
              <a:spcBef>
                <a:spcPts val="500"/>
              </a:spcBef>
              <a:spcAft>
                <a:spcPts val="0"/>
              </a:spcAft>
              <a:buSzPts val="1100"/>
              <a:buNone/>
              <a:defRPr b="1" sz="1200"/>
            </a:lvl5pPr>
            <a:lvl6pPr indent="-228600" lvl="5" marL="2743200" algn="l">
              <a:lnSpc>
                <a:spcPct val="100000"/>
              </a:lnSpc>
              <a:spcBef>
                <a:spcPts val="500"/>
              </a:spcBef>
              <a:spcAft>
                <a:spcPts val="0"/>
              </a:spcAft>
              <a:buSzPts val="1100"/>
              <a:buNone/>
              <a:defRPr b="1" sz="1200"/>
            </a:lvl6pPr>
            <a:lvl7pPr indent="-228600" lvl="6" marL="3200400" algn="l">
              <a:lnSpc>
                <a:spcPct val="100000"/>
              </a:lnSpc>
              <a:spcBef>
                <a:spcPts val="500"/>
              </a:spcBef>
              <a:spcAft>
                <a:spcPts val="0"/>
              </a:spcAft>
              <a:buSzPts val="1100"/>
              <a:buNone/>
              <a:defRPr b="1" sz="1200"/>
            </a:lvl7pPr>
            <a:lvl8pPr indent="-228600" lvl="7" marL="3657600" algn="l">
              <a:lnSpc>
                <a:spcPct val="100000"/>
              </a:lnSpc>
              <a:spcBef>
                <a:spcPts val="500"/>
              </a:spcBef>
              <a:spcAft>
                <a:spcPts val="0"/>
              </a:spcAft>
              <a:buSzPts val="1100"/>
              <a:buNone/>
              <a:defRPr b="1" sz="1200"/>
            </a:lvl8pPr>
            <a:lvl9pPr indent="-228600" lvl="8" marL="4114800" algn="l">
              <a:lnSpc>
                <a:spcPct val="100000"/>
              </a:lnSpc>
              <a:spcBef>
                <a:spcPts val="500"/>
              </a:spcBef>
              <a:spcAft>
                <a:spcPts val="500"/>
              </a:spcAft>
              <a:buSzPts val="1100"/>
              <a:buNone/>
              <a:defRPr b="1" sz="1200"/>
            </a:lvl9pPr>
          </a:lstStyle>
          <a:p/>
        </p:txBody>
      </p:sp>
      <p:sp>
        <p:nvSpPr>
          <p:cNvPr id="168" name="Google Shape;168;p29"/>
          <p:cNvSpPr txBox="1"/>
          <p:nvPr>
            <p:ph idx="2" type="body"/>
          </p:nvPr>
        </p:nvSpPr>
        <p:spPr>
          <a:xfrm>
            <a:off x="435896" y="1276350"/>
            <a:ext cx="4044900" cy="31194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169" name="Google Shape;169;p29"/>
          <p:cNvSpPr txBox="1"/>
          <p:nvPr>
            <p:ph idx="3" type="body"/>
          </p:nvPr>
        </p:nvSpPr>
        <p:spPr>
          <a:xfrm>
            <a:off x="4663282" y="767418"/>
            <a:ext cx="4044900" cy="414900"/>
          </a:xfrm>
          <a:prstGeom prst="rect">
            <a:avLst/>
          </a:prstGeom>
          <a:noFill/>
          <a:ln>
            <a:noFill/>
          </a:ln>
        </p:spPr>
        <p:txBody>
          <a:bodyPr anchorCtr="0" anchor="b" bIns="34275" lIns="68575" spcFirstLastPara="1" rIns="68575" wrap="square" tIns="34275">
            <a:noAutofit/>
          </a:bodyPr>
          <a:lstStyle>
            <a:lvl1pPr indent="-228600" lvl="0" marL="457200" algn="l">
              <a:lnSpc>
                <a:spcPct val="100000"/>
              </a:lnSpc>
              <a:spcBef>
                <a:spcPts val="300"/>
              </a:spcBef>
              <a:spcAft>
                <a:spcPts val="0"/>
              </a:spcAft>
              <a:buSzPts val="1500"/>
              <a:buNone/>
              <a:defRPr b="0" sz="1700">
                <a:solidFill>
                  <a:schemeClr val="accent2"/>
                </a:solidFill>
              </a:defRPr>
            </a:lvl1pPr>
            <a:lvl2pPr indent="-228600" lvl="1" marL="914400" algn="l">
              <a:lnSpc>
                <a:spcPct val="100000"/>
              </a:lnSpc>
              <a:spcBef>
                <a:spcPts val="500"/>
              </a:spcBef>
              <a:spcAft>
                <a:spcPts val="0"/>
              </a:spcAft>
              <a:buSzPts val="1400"/>
              <a:buNone/>
              <a:defRPr b="1" sz="1500"/>
            </a:lvl2pPr>
            <a:lvl3pPr indent="-228600" lvl="2" marL="1371600" algn="l">
              <a:lnSpc>
                <a:spcPct val="100000"/>
              </a:lnSpc>
              <a:spcBef>
                <a:spcPts val="500"/>
              </a:spcBef>
              <a:spcAft>
                <a:spcPts val="0"/>
              </a:spcAft>
              <a:buSzPts val="1200"/>
              <a:buNone/>
              <a:defRPr b="1" sz="1400"/>
            </a:lvl3pPr>
            <a:lvl4pPr indent="-228600" lvl="3" marL="1828800" algn="l">
              <a:lnSpc>
                <a:spcPct val="100000"/>
              </a:lnSpc>
              <a:spcBef>
                <a:spcPts val="500"/>
              </a:spcBef>
              <a:spcAft>
                <a:spcPts val="0"/>
              </a:spcAft>
              <a:buSzPts val="1100"/>
              <a:buNone/>
              <a:defRPr b="1" sz="1200"/>
            </a:lvl4pPr>
            <a:lvl5pPr indent="-228600" lvl="4" marL="2286000" algn="l">
              <a:lnSpc>
                <a:spcPct val="100000"/>
              </a:lnSpc>
              <a:spcBef>
                <a:spcPts val="500"/>
              </a:spcBef>
              <a:spcAft>
                <a:spcPts val="0"/>
              </a:spcAft>
              <a:buSzPts val="1100"/>
              <a:buNone/>
              <a:defRPr b="1" sz="1200"/>
            </a:lvl5pPr>
            <a:lvl6pPr indent="-228600" lvl="5" marL="2743200" algn="l">
              <a:lnSpc>
                <a:spcPct val="100000"/>
              </a:lnSpc>
              <a:spcBef>
                <a:spcPts val="500"/>
              </a:spcBef>
              <a:spcAft>
                <a:spcPts val="0"/>
              </a:spcAft>
              <a:buSzPts val="1100"/>
              <a:buNone/>
              <a:defRPr b="1" sz="1200"/>
            </a:lvl6pPr>
            <a:lvl7pPr indent="-228600" lvl="6" marL="3200400" algn="l">
              <a:lnSpc>
                <a:spcPct val="100000"/>
              </a:lnSpc>
              <a:spcBef>
                <a:spcPts val="500"/>
              </a:spcBef>
              <a:spcAft>
                <a:spcPts val="0"/>
              </a:spcAft>
              <a:buSzPts val="1100"/>
              <a:buNone/>
              <a:defRPr b="1" sz="1200"/>
            </a:lvl7pPr>
            <a:lvl8pPr indent="-228600" lvl="7" marL="3657600" algn="l">
              <a:lnSpc>
                <a:spcPct val="100000"/>
              </a:lnSpc>
              <a:spcBef>
                <a:spcPts val="500"/>
              </a:spcBef>
              <a:spcAft>
                <a:spcPts val="0"/>
              </a:spcAft>
              <a:buSzPts val="1100"/>
              <a:buNone/>
              <a:defRPr b="1" sz="1200"/>
            </a:lvl8pPr>
            <a:lvl9pPr indent="-228600" lvl="8" marL="4114800" algn="l">
              <a:lnSpc>
                <a:spcPct val="100000"/>
              </a:lnSpc>
              <a:spcBef>
                <a:spcPts val="500"/>
              </a:spcBef>
              <a:spcAft>
                <a:spcPts val="500"/>
              </a:spcAft>
              <a:buSzPts val="1100"/>
              <a:buNone/>
              <a:defRPr b="1" sz="1200"/>
            </a:lvl9pPr>
          </a:lstStyle>
          <a:p/>
        </p:txBody>
      </p:sp>
      <p:sp>
        <p:nvSpPr>
          <p:cNvPr id="170" name="Google Shape;170;p29"/>
          <p:cNvSpPr txBox="1"/>
          <p:nvPr>
            <p:ph idx="4" type="body"/>
          </p:nvPr>
        </p:nvSpPr>
        <p:spPr>
          <a:xfrm>
            <a:off x="4663282" y="1276350"/>
            <a:ext cx="4044900" cy="31194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171" name="Google Shape;171;p29"/>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72" name="Google Shape;172;p29"/>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73" name="Google Shape;173;p29"/>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4" name="Shape 174"/>
        <p:cNvGrpSpPr/>
        <p:nvPr/>
      </p:nvGrpSpPr>
      <p:grpSpPr>
        <a:xfrm>
          <a:off x="0" y="0"/>
          <a:ext cx="0" cy="0"/>
          <a:chOff x="0" y="0"/>
          <a:chExt cx="0" cy="0"/>
        </a:xfrm>
      </p:grpSpPr>
      <p:sp>
        <p:nvSpPr>
          <p:cNvPr id="175" name="Google Shape;175;p30"/>
          <p:cNvSpPr/>
          <p:nvPr/>
        </p:nvSpPr>
        <p:spPr>
          <a:xfrm>
            <a:off x="334900" y="2314324"/>
            <a:ext cx="8447100" cy="24786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 name="Google Shape;176;p30"/>
          <p:cNvSpPr txBox="1"/>
          <p:nvPr>
            <p:ph type="ctrTitle"/>
          </p:nvPr>
        </p:nvSpPr>
        <p:spPr>
          <a:xfrm>
            <a:off x="435893" y="765323"/>
            <a:ext cx="8245200" cy="11064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2700"/>
              <a:buFont typeface="Gill Sans"/>
              <a:buNone/>
              <a:defRPr sz="2700" cap="none">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77" name="Google Shape;177;p30"/>
          <p:cNvSpPr txBox="1"/>
          <p:nvPr>
            <p:ph idx="1" type="subTitle"/>
          </p:nvPr>
        </p:nvSpPr>
        <p:spPr>
          <a:xfrm>
            <a:off x="435896" y="1871584"/>
            <a:ext cx="8245200" cy="4428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200"/>
              </a:spcBef>
              <a:spcAft>
                <a:spcPts val="0"/>
              </a:spcAft>
              <a:buSzPts val="1100"/>
              <a:buNone/>
              <a:defRPr sz="1200" cap="none">
                <a:solidFill>
                  <a:schemeClr val="accent2"/>
                </a:solidFill>
              </a:defRPr>
            </a:lvl1pPr>
            <a:lvl2pPr lvl="1" algn="ctr">
              <a:lnSpc>
                <a:spcPct val="100000"/>
              </a:lnSpc>
              <a:spcBef>
                <a:spcPts val="500"/>
              </a:spcBef>
              <a:spcAft>
                <a:spcPts val="0"/>
              </a:spcAft>
              <a:buSzPts val="1100"/>
              <a:buNone/>
              <a:defRPr>
                <a:solidFill>
                  <a:srgbClr val="888888"/>
                </a:solidFill>
              </a:defRPr>
            </a:lvl2pPr>
            <a:lvl3pPr lvl="2" algn="ctr">
              <a:lnSpc>
                <a:spcPct val="100000"/>
              </a:lnSpc>
              <a:spcBef>
                <a:spcPts val="500"/>
              </a:spcBef>
              <a:spcAft>
                <a:spcPts val="0"/>
              </a:spcAft>
              <a:buSzPts val="1000"/>
              <a:buNone/>
              <a:defRPr>
                <a:solidFill>
                  <a:srgbClr val="888888"/>
                </a:solidFill>
              </a:defRPr>
            </a:lvl3pPr>
            <a:lvl4pPr lvl="3" algn="ctr">
              <a:lnSpc>
                <a:spcPct val="100000"/>
              </a:lnSpc>
              <a:spcBef>
                <a:spcPts val="500"/>
              </a:spcBef>
              <a:spcAft>
                <a:spcPts val="0"/>
              </a:spcAft>
              <a:buSzPts val="800"/>
              <a:buNone/>
              <a:defRPr>
                <a:solidFill>
                  <a:srgbClr val="888888"/>
                </a:solidFill>
              </a:defRPr>
            </a:lvl4pPr>
            <a:lvl5pPr lvl="4" algn="ctr">
              <a:lnSpc>
                <a:spcPct val="100000"/>
              </a:lnSpc>
              <a:spcBef>
                <a:spcPts val="500"/>
              </a:spcBef>
              <a:spcAft>
                <a:spcPts val="0"/>
              </a:spcAft>
              <a:buSzPts val="800"/>
              <a:buNone/>
              <a:defRPr>
                <a:solidFill>
                  <a:srgbClr val="888888"/>
                </a:solidFill>
              </a:defRPr>
            </a:lvl5pPr>
            <a:lvl6pPr lvl="5" algn="ctr">
              <a:lnSpc>
                <a:spcPct val="100000"/>
              </a:lnSpc>
              <a:spcBef>
                <a:spcPts val="500"/>
              </a:spcBef>
              <a:spcAft>
                <a:spcPts val="0"/>
              </a:spcAft>
              <a:buSzPts val="800"/>
              <a:buNone/>
              <a:defRPr>
                <a:solidFill>
                  <a:srgbClr val="888888"/>
                </a:solidFill>
              </a:defRPr>
            </a:lvl6pPr>
            <a:lvl7pPr lvl="6" algn="ctr">
              <a:lnSpc>
                <a:spcPct val="100000"/>
              </a:lnSpc>
              <a:spcBef>
                <a:spcPts val="500"/>
              </a:spcBef>
              <a:spcAft>
                <a:spcPts val="0"/>
              </a:spcAft>
              <a:buSzPts val="800"/>
              <a:buNone/>
              <a:defRPr>
                <a:solidFill>
                  <a:srgbClr val="888888"/>
                </a:solidFill>
              </a:defRPr>
            </a:lvl7pPr>
            <a:lvl8pPr lvl="7" algn="ctr">
              <a:lnSpc>
                <a:spcPct val="100000"/>
              </a:lnSpc>
              <a:spcBef>
                <a:spcPts val="500"/>
              </a:spcBef>
              <a:spcAft>
                <a:spcPts val="0"/>
              </a:spcAft>
              <a:buSzPts val="800"/>
              <a:buNone/>
              <a:defRPr>
                <a:solidFill>
                  <a:srgbClr val="888888"/>
                </a:solidFill>
              </a:defRPr>
            </a:lvl8pPr>
            <a:lvl9pPr lvl="8" algn="ctr">
              <a:lnSpc>
                <a:spcPct val="100000"/>
              </a:lnSpc>
              <a:spcBef>
                <a:spcPts val="500"/>
              </a:spcBef>
              <a:spcAft>
                <a:spcPts val="500"/>
              </a:spcAft>
              <a:buSzPts val="800"/>
              <a:buNone/>
              <a:defRPr>
                <a:solidFill>
                  <a:srgbClr val="888888"/>
                </a:solidFill>
              </a:defRPr>
            </a:lvl9pPr>
          </a:lstStyle>
          <a:p/>
        </p:txBody>
      </p:sp>
      <p:sp>
        <p:nvSpPr>
          <p:cNvPr id="178" name="Google Shape;178;p30"/>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79" name="Google Shape;179;p30"/>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80" name="Google Shape;180;p30"/>
          <p:cNvSpPr txBox="1"/>
          <p:nvPr>
            <p:ph idx="12" type="sldNum"/>
          </p:nvPr>
        </p:nvSpPr>
        <p:spPr>
          <a:xfrm>
            <a:off x="7918725" y="4467103"/>
            <a:ext cx="762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81" name="Shape 181"/>
        <p:cNvGrpSpPr/>
        <p:nvPr/>
      </p:nvGrpSpPr>
      <p:grpSpPr>
        <a:xfrm>
          <a:off x="0" y="0"/>
          <a:ext cx="0" cy="0"/>
          <a:chOff x="0" y="0"/>
          <a:chExt cx="0" cy="0"/>
        </a:xfrm>
      </p:grpSpPr>
      <p:sp>
        <p:nvSpPr>
          <p:cNvPr id="182" name="Google Shape;182;p31"/>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83" name="Google Shape;183;p31"/>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84" name="Google Shape;184;p31"/>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85" name="Shape 185"/>
        <p:cNvGrpSpPr/>
        <p:nvPr/>
      </p:nvGrpSpPr>
      <p:grpSpPr>
        <a:xfrm>
          <a:off x="0" y="0"/>
          <a:ext cx="0" cy="0"/>
          <a:chOff x="0" y="0"/>
          <a:chExt cx="0" cy="0"/>
        </a:xfrm>
      </p:grpSpPr>
      <p:sp>
        <p:nvSpPr>
          <p:cNvPr id="186" name="Google Shape;186;p32"/>
          <p:cNvSpPr/>
          <p:nvPr/>
        </p:nvSpPr>
        <p:spPr>
          <a:xfrm>
            <a:off x="335863" y="3856480"/>
            <a:ext cx="8473800" cy="956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 name="Google Shape;187;p32"/>
          <p:cNvSpPr txBox="1"/>
          <p:nvPr>
            <p:ph type="title"/>
          </p:nvPr>
        </p:nvSpPr>
        <p:spPr>
          <a:xfrm>
            <a:off x="435894" y="3946722"/>
            <a:ext cx="3682200" cy="517200"/>
          </a:xfrm>
          <a:prstGeom prst="rect">
            <a:avLst/>
          </a:prstGeom>
          <a:noFill/>
          <a:ln>
            <a:noFill/>
          </a:ln>
        </p:spPr>
        <p:txBody>
          <a:bodyPr anchorCtr="0" anchor="ctr" bIns="34275" lIns="68575" spcFirstLastPara="1" rIns="68575" wrap="square" tIns="34275">
            <a:normAutofit/>
          </a:bodyPr>
          <a:lstStyle>
            <a:lvl1pPr lvl="0" algn="l">
              <a:lnSpc>
                <a:spcPct val="100000"/>
              </a:lnSpc>
              <a:spcBef>
                <a:spcPts val="0"/>
              </a:spcBef>
              <a:spcAft>
                <a:spcPts val="0"/>
              </a:spcAft>
              <a:buClr>
                <a:srgbClr val="2D58AC"/>
              </a:buClr>
              <a:buSzPts val="1500"/>
              <a:buFont typeface="Gill Sans"/>
              <a:buNone/>
              <a:defRPr b="0" sz="1500">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88" name="Google Shape;188;p32"/>
          <p:cNvSpPr txBox="1"/>
          <p:nvPr>
            <p:ph idx="1" type="body"/>
          </p:nvPr>
        </p:nvSpPr>
        <p:spPr>
          <a:xfrm>
            <a:off x="335862" y="450900"/>
            <a:ext cx="8469600" cy="3153600"/>
          </a:xfrm>
          <a:prstGeom prst="rect">
            <a:avLst/>
          </a:prstGeom>
          <a:noFill/>
          <a:ln>
            <a:noFill/>
          </a:ln>
        </p:spPr>
        <p:txBody>
          <a:bodyPr anchorCtr="0" anchor="ctr" bIns="34275" lIns="68575" spcFirstLastPara="1" rIns="68575" wrap="square" tIns="34275">
            <a:normAutofit/>
          </a:bodyPr>
          <a:lstStyle>
            <a:lvl1pPr indent="-317500" lvl="0" marL="457200" algn="l">
              <a:lnSpc>
                <a:spcPct val="100000"/>
              </a:lnSpc>
              <a:spcBef>
                <a:spcPts val="300"/>
              </a:spcBef>
              <a:spcAft>
                <a:spcPts val="0"/>
              </a:spcAft>
              <a:buSzPts val="1400"/>
              <a:buChar char="◼"/>
              <a:defRPr sz="1500">
                <a:solidFill>
                  <a:schemeClr val="dk2"/>
                </a:solidFill>
              </a:defRPr>
            </a:lvl1pPr>
            <a:lvl2pPr indent="-304800" lvl="1" marL="914400" algn="l">
              <a:lnSpc>
                <a:spcPct val="100000"/>
              </a:lnSpc>
              <a:spcBef>
                <a:spcPts val="500"/>
              </a:spcBef>
              <a:spcAft>
                <a:spcPts val="0"/>
              </a:spcAft>
              <a:buSzPts val="1200"/>
              <a:buChar char="◼"/>
              <a:defRPr sz="1400">
                <a:solidFill>
                  <a:schemeClr val="dk2"/>
                </a:solidFill>
              </a:defRPr>
            </a:lvl2pPr>
            <a:lvl3pPr indent="-298450" lvl="2" marL="1371600" algn="l">
              <a:lnSpc>
                <a:spcPct val="100000"/>
              </a:lnSpc>
              <a:spcBef>
                <a:spcPts val="500"/>
              </a:spcBef>
              <a:spcAft>
                <a:spcPts val="0"/>
              </a:spcAft>
              <a:buSzPts val="1100"/>
              <a:buChar char="◼"/>
              <a:defRPr sz="1200">
                <a:solidFill>
                  <a:schemeClr val="dk2"/>
                </a:solidFill>
              </a:defRPr>
            </a:lvl3pPr>
            <a:lvl4pPr indent="-292100" lvl="3" marL="1828800" algn="l">
              <a:lnSpc>
                <a:spcPct val="100000"/>
              </a:lnSpc>
              <a:spcBef>
                <a:spcPts val="500"/>
              </a:spcBef>
              <a:spcAft>
                <a:spcPts val="0"/>
              </a:spcAft>
              <a:buSzPts val="1000"/>
              <a:buChar char="◼"/>
              <a:defRPr sz="1100">
                <a:solidFill>
                  <a:schemeClr val="dk2"/>
                </a:solidFill>
              </a:defRPr>
            </a:lvl4pPr>
            <a:lvl5pPr indent="-292100" lvl="4" marL="2286000" algn="l">
              <a:lnSpc>
                <a:spcPct val="100000"/>
              </a:lnSpc>
              <a:spcBef>
                <a:spcPts val="500"/>
              </a:spcBef>
              <a:spcAft>
                <a:spcPts val="0"/>
              </a:spcAft>
              <a:buSzPts val="1000"/>
              <a:buChar char="◼"/>
              <a:defRPr sz="1100">
                <a:solidFill>
                  <a:schemeClr val="dk2"/>
                </a:solidFill>
              </a:defRPr>
            </a:lvl5pPr>
            <a:lvl6pPr indent="-292100" lvl="5" marL="2743200" algn="l">
              <a:lnSpc>
                <a:spcPct val="100000"/>
              </a:lnSpc>
              <a:spcBef>
                <a:spcPts val="500"/>
              </a:spcBef>
              <a:spcAft>
                <a:spcPts val="0"/>
              </a:spcAft>
              <a:buSzPts val="1000"/>
              <a:buChar char="◼"/>
              <a:defRPr sz="1100">
                <a:solidFill>
                  <a:schemeClr val="dk2"/>
                </a:solidFill>
              </a:defRPr>
            </a:lvl6pPr>
            <a:lvl7pPr indent="-292100" lvl="6" marL="3200400" algn="l">
              <a:lnSpc>
                <a:spcPct val="100000"/>
              </a:lnSpc>
              <a:spcBef>
                <a:spcPts val="500"/>
              </a:spcBef>
              <a:spcAft>
                <a:spcPts val="0"/>
              </a:spcAft>
              <a:buSzPts val="1000"/>
              <a:buChar char="◼"/>
              <a:defRPr sz="1100">
                <a:solidFill>
                  <a:schemeClr val="dk2"/>
                </a:solidFill>
              </a:defRPr>
            </a:lvl7pPr>
            <a:lvl8pPr indent="-292100" lvl="7" marL="3657600" algn="l">
              <a:lnSpc>
                <a:spcPct val="100000"/>
              </a:lnSpc>
              <a:spcBef>
                <a:spcPts val="500"/>
              </a:spcBef>
              <a:spcAft>
                <a:spcPts val="0"/>
              </a:spcAft>
              <a:buSzPts val="1000"/>
              <a:buChar char="◼"/>
              <a:defRPr sz="1100">
                <a:solidFill>
                  <a:schemeClr val="dk2"/>
                </a:solidFill>
              </a:defRPr>
            </a:lvl8pPr>
            <a:lvl9pPr indent="-292100" lvl="8" marL="4114800" algn="l">
              <a:lnSpc>
                <a:spcPct val="100000"/>
              </a:lnSpc>
              <a:spcBef>
                <a:spcPts val="500"/>
              </a:spcBef>
              <a:spcAft>
                <a:spcPts val="500"/>
              </a:spcAft>
              <a:buSzPts val="1000"/>
              <a:buChar char="◼"/>
              <a:defRPr sz="1100">
                <a:solidFill>
                  <a:schemeClr val="dk2"/>
                </a:solidFill>
              </a:defRPr>
            </a:lvl9pPr>
          </a:lstStyle>
          <a:p/>
        </p:txBody>
      </p:sp>
      <p:sp>
        <p:nvSpPr>
          <p:cNvPr id="189" name="Google Shape;189;p32"/>
          <p:cNvSpPr txBox="1"/>
          <p:nvPr>
            <p:ph idx="2" type="body"/>
          </p:nvPr>
        </p:nvSpPr>
        <p:spPr>
          <a:xfrm>
            <a:off x="4305617" y="3946722"/>
            <a:ext cx="4402500" cy="517200"/>
          </a:xfrm>
          <a:prstGeom prst="rect">
            <a:avLst/>
          </a:prstGeom>
          <a:noFill/>
          <a:ln>
            <a:noFill/>
          </a:ln>
        </p:spPr>
        <p:txBody>
          <a:bodyPr anchorCtr="0" anchor="ctr" bIns="34275" lIns="68575" spcFirstLastPara="1" rIns="68575" wrap="square" tIns="34275">
            <a:normAutofit/>
          </a:bodyPr>
          <a:lstStyle>
            <a:lvl1pPr indent="-228600" lvl="0" marL="457200" algn="r">
              <a:lnSpc>
                <a:spcPct val="100000"/>
              </a:lnSpc>
              <a:spcBef>
                <a:spcPts val="200"/>
              </a:spcBef>
              <a:spcAft>
                <a:spcPts val="0"/>
              </a:spcAft>
              <a:buSzPts val="800"/>
              <a:buNone/>
              <a:defRPr sz="800">
                <a:solidFill>
                  <a:schemeClr val="lt1"/>
                </a:solidFill>
              </a:defRPr>
            </a:lvl1pPr>
            <a:lvl2pPr indent="-228600" lvl="1" marL="914400" algn="l">
              <a:lnSpc>
                <a:spcPct val="100000"/>
              </a:lnSpc>
              <a:spcBef>
                <a:spcPts val="500"/>
              </a:spcBef>
              <a:spcAft>
                <a:spcPts val="0"/>
              </a:spcAft>
              <a:buSzPts val="800"/>
              <a:buNone/>
              <a:defRPr sz="800"/>
            </a:lvl2pPr>
            <a:lvl3pPr indent="-228600" lvl="2" marL="1371600" algn="l">
              <a:lnSpc>
                <a:spcPct val="100000"/>
              </a:lnSpc>
              <a:spcBef>
                <a:spcPts val="500"/>
              </a:spcBef>
              <a:spcAft>
                <a:spcPts val="0"/>
              </a:spcAft>
              <a:buSzPts val="700"/>
              <a:buNone/>
              <a:defRPr sz="800"/>
            </a:lvl3pPr>
            <a:lvl4pPr indent="-228600" lvl="3" marL="1828800" algn="l">
              <a:lnSpc>
                <a:spcPct val="100000"/>
              </a:lnSpc>
              <a:spcBef>
                <a:spcPts val="500"/>
              </a:spcBef>
              <a:spcAft>
                <a:spcPts val="0"/>
              </a:spcAft>
              <a:buSzPts val="600"/>
              <a:buNone/>
              <a:defRPr sz="700"/>
            </a:lvl4pPr>
            <a:lvl5pPr indent="-228600" lvl="4" marL="2286000" algn="l">
              <a:lnSpc>
                <a:spcPct val="100000"/>
              </a:lnSpc>
              <a:spcBef>
                <a:spcPts val="500"/>
              </a:spcBef>
              <a:spcAft>
                <a:spcPts val="0"/>
              </a:spcAft>
              <a:buSzPts val="600"/>
              <a:buNone/>
              <a:defRPr sz="700"/>
            </a:lvl5pPr>
            <a:lvl6pPr indent="-228600" lvl="5" marL="2743200" algn="l">
              <a:lnSpc>
                <a:spcPct val="100000"/>
              </a:lnSpc>
              <a:spcBef>
                <a:spcPts val="500"/>
              </a:spcBef>
              <a:spcAft>
                <a:spcPts val="0"/>
              </a:spcAft>
              <a:buSzPts val="600"/>
              <a:buNone/>
              <a:defRPr sz="700"/>
            </a:lvl6pPr>
            <a:lvl7pPr indent="-228600" lvl="6" marL="3200400" algn="l">
              <a:lnSpc>
                <a:spcPct val="100000"/>
              </a:lnSpc>
              <a:spcBef>
                <a:spcPts val="500"/>
              </a:spcBef>
              <a:spcAft>
                <a:spcPts val="0"/>
              </a:spcAft>
              <a:buSzPts val="600"/>
              <a:buNone/>
              <a:defRPr sz="700"/>
            </a:lvl7pPr>
            <a:lvl8pPr indent="-228600" lvl="7" marL="3657600" algn="l">
              <a:lnSpc>
                <a:spcPct val="100000"/>
              </a:lnSpc>
              <a:spcBef>
                <a:spcPts val="500"/>
              </a:spcBef>
              <a:spcAft>
                <a:spcPts val="0"/>
              </a:spcAft>
              <a:buSzPts val="600"/>
              <a:buNone/>
              <a:defRPr sz="700"/>
            </a:lvl8pPr>
            <a:lvl9pPr indent="-228600" lvl="8" marL="4114800" algn="l">
              <a:lnSpc>
                <a:spcPct val="100000"/>
              </a:lnSpc>
              <a:spcBef>
                <a:spcPts val="500"/>
              </a:spcBef>
              <a:spcAft>
                <a:spcPts val="500"/>
              </a:spcAft>
              <a:buSzPts val="600"/>
              <a:buNone/>
              <a:defRPr sz="700"/>
            </a:lvl9pPr>
          </a:lstStyle>
          <a:p/>
        </p:txBody>
      </p:sp>
      <p:sp>
        <p:nvSpPr>
          <p:cNvPr id="190" name="Google Shape;190;p32"/>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91" name="Google Shape;191;p32"/>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92" name="Google Shape;192;p32"/>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93" name="Shape 193"/>
        <p:cNvGrpSpPr/>
        <p:nvPr/>
      </p:nvGrpSpPr>
      <p:grpSpPr>
        <a:xfrm>
          <a:off x="0" y="0"/>
          <a:ext cx="0" cy="0"/>
          <a:chOff x="0" y="0"/>
          <a:chExt cx="0" cy="0"/>
        </a:xfrm>
      </p:grpSpPr>
      <p:sp>
        <p:nvSpPr>
          <p:cNvPr id="194" name="Google Shape;194;p33"/>
          <p:cNvSpPr txBox="1"/>
          <p:nvPr>
            <p:ph type="title"/>
          </p:nvPr>
        </p:nvSpPr>
        <p:spPr>
          <a:xfrm>
            <a:off x="435895" y="3520042"/>
            <a:ext cx="8272200" cy="4251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1800"/>
              <a:buFont typeface="Gill Sans"/>
              <a:buNone/>
              <a:defRPr b="0" sz="1800">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95" name="Google Shape;195;p33"/>
          <p:cNvSpPr/>
          <p:nvPr>
            <p:ph idx="2" type="pic"/>
          </p:nvPr>
        </p:nvSpPr>
        <p:spPr>
          <a:xfrm>
            <a:off x="335863" y="449794"/>
            <a:ext cx="8468100" cy="2667900"/>
          </a:xfrm>
          <a:prstGeom prst="rect">
            <a:avLst/>
          </a:prstGeom>
          <a:noFill/>
          <a:ln>
            <a:noFill/>
          </a:ln>
        </p:spPr>
      </p:sp>
      <p:sp>
        <p:nvSpPr>
          <p:cNvPr id="196" name="Google Shape;196;p33"/>
          <p:cNvSpPr txBox="1"/>
          <p:nvPr>
            <p:ph idx="1" type="body"/>
          </p:nvPr>
        </p:nvSpPr>
        <p:spPr>
          <a:xfrm>
            <a:off x="435894" y="3945095"/>
            <a:ext cx="8272200" cy="4491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200"/>
              </a:spcBef>
              <a:spcAft>
                <a:spcPts val="0"/>
              </a:spcAft>
              <a:buSzPts val="800"/>
              <a:buNone/>
              <a:defRPr sz="900"/>
            </a:lvl1pPr>
            <a:lvl2pPr indent="-228600" lvl="1" marL="914400" algn="l">
              <a:lnSpc>
                <a:spcPct val="100000"/>
              </a:lnSpc>
              <a:spcBef>
                <a:spcPts val="500"/>
              </a:spcBef>
              <a:spcAft>
                <a:spcPts val="0"/>
              </a:spcAft>
              <a:buSzPts val="800"/>
              <a:buNone/>
              <a:defRPr sz="900"/>
            </a:lvl2pPr>
            <a:lvl3pPr indent="-228600" lvl="2" marL="1371600" algn="l">
              <a:lnSpc>
                <a:spcPct val="100000"/>
              </a:lnSpc>
              <a:spcBef>
                <a:spcPts val="500"/>
              </a:spcBef>
              <a:spcAft>
                <a:spcPts val="0"/>
              </a:spcAft>
              <a:buSzPts val="700"/>
              <a:buNone/>
              <a:defRPr sz="800"/>
            </a:lvl3pPr>
            <a:lvl4pPr indent="-228600" lvl="3" marL="1828800" algn="l">
              <a:lnSpc>
                <a:spcPct val="100000"/>
              </a:lnSpc>
              <a:spcBef>
                <a:spcPts val="500"/>
              </a:spcBef>
              <a:spcAft>
                <a:spcPts val="0"/>
              </a:spcAft>
              <a:buSzPts val="600"/>
              <a:buNone/>
              <a:defRPr sz="700"/>
            </a:lvl4pPr>
            <a:lvl5pPr indent="-228600" lvl="4" marL="2286000" algn="l">
              <a:lnSpc>
                <a:spcPct val="100000"/>
              </a:lnSpc>
              <a:spcBef>
                <a:spcPts val="500"/>
              </a:spcBef>
              <a:spcAft>
                <a:spcPts val="0"/>
              </a:spcAft>
              <a:buSzPts val="600"/>
              <a:buNone/>
              <a:defRPr sz="700"/>
            </a:lvl5pPr>
            <a:lvl6pPr indent="-228600" lvl="5" marL="2743200" algn="l">
              <a:lnSpc>
                <a:spcPct val="100000"/>
              </a:lnSpc>
              <a:spcBef>
                <a:spcPts val="500"/>
              </a:spcBef>
              <a:spcAft>
                <a:spcPts val="0"/>
              </a:spcAft>
              <a:buSzPts val="600"/>
              <a:buNone/>
              <a:defRPr sz="700"/>
            </a:lvl6pPr>
            <a:lvl7pPr indent="-228600" lvl="6" marL="3200400" algn="l">
              <a:lnSpc>
                <a:spcPct val="100000"/>
              </a:lnSpc>
              <a:spcBef>
                <a:spcPts val="500"/>
              </a:spcBef>
              <a:spcAft>
                <a:spcPts val="0"/>
              </a:spcAft>
              <a:buSzPts val="600"/>
              <a:buNone/>
              <a:defRPr sz="700"/>
            </a:lvl7pPr>
            <a:lvl8pPr indent="-228600" lvl="7" marL="3657600" algn="l">
              <a:lnSpc>
                <a:spcPct val="100000"/>
              </a:lnSpc>
              <a:spcBef>
                <a:spcPts val="500"/>
              </a:spcBef>
              <a:spcAft>
                <a:spcPts val="0"/>
              </a:spcAft>
              <a:buSzPts val="600"/>
              <a:buNone/>
              <a:defRPr sz="700"/>
            </a:lvl8pPr>
            <a:lvl9pPr indent="-228600" lvl="8" marL="4114800" algn="l">
              <a:lnSpc>
                <a:spcPct val="100000"/>
              </a:lnSpc>
              <a:spcBef>
                <a:spcPts val="500"/>
              </a:spcBef>
              <a:spcAft>
                <a:spcPts val="500"/>
              </a:spcAft>
              <a:buSzPts val="600"/>
              <a:buNone/>
              <a:defRPr sz="700"/>
            </a:lvl9pPr>
          </a:lstStyle>
          <a:p/>
        </p:txBody>
      </p:sp>
      <p:sp>
        <p:nvSpPr>
          <p:cNvPr id="197" name="Google Shape;197;p33"/>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98" name="Google Shape;198;p33"/>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99" name="Google Shape;199;p33"/>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00" name="Shape 200"/>
        <p:cNvGrpSpPr/>
        <p:nvPr/>
      </p:nvGrpSpPr>
      <p:grpSpPr>
        <a:xfrm>
          <a:off x="0" y="0"/>
          <a:ext cx="0" cy="0"/>
          <a:chOff x="0" y="0"/>
          <a:chExt cx="0" cy="0"/>
        </a:xfrm>
      </p:grpSpPr>
      <p:sp>
        <p:nvSpPr>
          <p:cNvPr id="201" name="Google Shape;201;p34"/>
          <p:cNvSpPr/>
          <p:nvPr/>
        </p:nvSpPr>
        <p:spPr>
          <a:xfrm>
            <a:off x="330214" y="460805"/>
            <a:ext cx="8481900" cy="8919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 name="Google Shape;202;p34"/>
          <p:cNvSpPr txBox="1"/>
          <p:nvPr>
            <p:ph type="title"/>
          </p:nvPr>
        </p:nvSpPr>
        <p:spPr>
          <a:xfrm>
            <a:off x="435894" y="526617"/>
            <a:ext cx="8272200" cy="7602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03" name="Google Shape;203;p34"/>
          <p:cNvSpPr txBox="1"/>
          <p:nvPr>
            <p:ph idx="1" type="body"/>
          </p:nvPr>
        </p:nvSpPr>
        <p:spPr>
          <a:xfrm rot="5400000">
            <a:off x="2745799" y="-1669120"/>
            <a:ext cx="3652500" cy="84741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298450" lvl="1" marL="914400" algn="l">
              <a:lnSpc>
                <a:spcPct val="100000"/>
              </a:lnSpc>
              <a:spcBef>
                <a:spcPts val="500"/>
              </a:spcBef>
              <a:spcAft>
                <a:spcPts val="0"/>
              </a:spcAft>
              <a:buSzPts val="1100"/>
              <a:buChar char="◼"/>
              <a:defRPr/>
            </a:lvl2pPr>
            <a:lvl3pPr indent="-292100" lvl="2" marL="1371600" algn="l">
              <a:lnSpc>
                <a:spcPct val="100000"/>
              </a:lnSpc>
              <a:spcBef>
                <a:spcPts val="500"/>
              </a:spcBef>
              <a:spcAft>
                <a:spcPts val="0"/>
              </a:spcAft>
              <a:buSzPts val="1000"/>
              <a:buChar char="◼"/>
              <a:defRPr/>
            </a:lvl3pPr>
            <a:lvl4pPr indent="-279400" lvl="3" marL="1828800" algn="l">
              <a:lnSpc>
                <a:spcPct val="100000"/>
              </a:lnSpc>
              <a:spcBef>
                <a:spcPts val="500"/>
              </a:spcBef>
              <a:spcAft>
                <a:spcPts val="0"/>
              </a:spcAft>
              <a:buSzPts val="800"/>
              <a:buChar char="◼"/>
              <a:defRPr/>
            </a:lvl4pPr>
            <a:lvl5pPr indent="-279400" lvl="4" marL="2286000" algn="l">
              <a:lnSpc>
                <a:spcPct val="100000"/>
              </a:lnSpc>
              <a:spcBef>
                <a:spcPts val="500"/>
              </a:spcBef>
              <a:spcAft>
                <a:spcPts val="0"/>
              </a:spcAft>
              <a:buSzPts val="8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204" name="Google Shape;204;p34"/>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05" name="Google Shape;205;p34"/>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06" name="Google Shape;206;p34"/>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07" name="Shape 207"/>
        <p:cNvGrpSpPr/>
        <p:nvPr/>
      </p:nvGrpSpPr>
      <p:grpSpPr>
        <a:xfrm>
          <a:off x="0" y="0"/>
          <a:ext cx="0" cy="0"/>
          <a:chOff x="0" y="0"/>
          <a:chExt cx="0" cy="0"/>
        </a:xfrm>
      </p:grpSpPr>
      <p:sp>
        <p:nvSpPr>
          <p:cNvPr id="208" name="Google Shape;208;p35"/>
          <p:cNvSpPr/>
          <p:nvPr/>
        </p:nvSpPr>
        <p:spPr>
          <a:xfrm>
            <a:off x="6629401" y="449794"/>
            <a:ext cx="2180100" cy="43626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9" name="Google Shape;209;p35"/>
          <p:cNvSpPr txBox="1"/>
          <p:nvPr>
            <p:ph type="title"/>
          </p:nvPr>
        </p:nvSpPr>
        <p:spPr>
          <a:xfrm rot="5400000">
            <a:off x="5437324" y="1698995"/>
            <a:ext cx="3887400" cy="15030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10" name="Google Shape;210;p35"/>
          <p:cNvSpPr txBox="1"/>
          <p:nvPr>
            <p:ph idx="1" type="body"/>
          </p:nvPr>
        </p:nvSpPr>
        <p:spPr>
          <a:xfrm rot="5400000">
            <a:off x="1598552" y="-510655"/>
            <a:ext cx="3887400" cy="59223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211" name="Google Shape;211;p35"/>
          <p:cNvSpPr txBox="1"/>
          <p:nvPr>
            <p:ph idx="10" type="dt"/>
          </p:nvPr>
        </p:nvSpPr>
        <p:spPr>
          <a:xfrm>
            <a:off x="6745255" y="4467103"/>
            <a:ext cx="996000" cy="273900"/>
          </a:xfrm>
          <a:prstGeom prst="rect">
            <a:avLst/>
          </a:prstGeom>
          <a:noFill/>
          <a:ln>
            <a:noFill/>
          </a:ln>
        </p:spPr>
        <p:txBody>
          <a:bodyPr anchorCtr="0" anchor="ctr" bIns="34275" lIns="68575" spcFirstLastPara="1" rIns="68575" wrap="square" tIns="34275">
            <a:noAutofit/>
          </a:bodyPr>
          <a:lstStyle>
            <a:lvl1pPr lvl="0" algn="r">
              <a:lnSpc>
                <a:spcPct val="100000"/>
              </a:lnSpc>
              <a:spcBef>
                <a:spcPts val="0"/>
              </a:spcBef>
              <a:spcAft>
                <a:spcPts val="0"/>
              </a:spcAft>
              <a:buSzPts val="1100"/>
              <a:buNone/>
              <a:defRPr>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12" name="Google Shape;212;p35"/>
          <p:cNvSpPr txBox="1"/>
          <p:nvPr>
            <p:ph idx="11" type="ftr"/>
          </p:nvPr>
        </p:nvSpPr>
        <p:spPr>
          <a:xfrm>
            <a:off x="581192" y="4463858"/>
            <a:ext cx="59223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13" name="Google Shape;213;p35"/>
          <p:cNvSpPr txBox="1"/>
          <p:nvPr>
            <p:ph idx="12" type="sldNum"/>
          </p:nvPr>
        </p:nvSpPr>
        <p:spPr>
          <a:xfrm>
            <a:off x="7834961" y="4467103"/>
            <a:ext cx="8730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2D58AC"/>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 Slide">
    <p:spTree>
      <p:nvGrpSpPr>
        <p:cNvPr id="214" name="Shape 214"/>
        <p:cNvGrpSpPr/>
        <p:nvPr/>
      </p:nvGrpSpPr>
      <p:grpSpPr>
        <a:xfrm>
          <a:off x="0" y="0"/>
          <a:ext cx="0" cy="0"/>
          <a:chOff x="0" y="0"/>
          <a:chExt cx="0" cy="0"/>
        </a:xfrm>
      </p:grpSpPr>
      <p:sp>
        <p:nvSpPr>
          <p:cNvPr id="215" name="Google Shape;215;p36"/>
          <p:cNvSpPr/>
          <p:nvPr/>
        </p:nvSpPr>
        <p:spPr>
          <a:xfrm>
            <a:off x="354219" y="2314324"/>
            <a:ext cx="8447100" cy="24786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16" name="Google Shape;216;p36"/>
          <p:cNvSpPr txBox="1"/>
          <p:nvPr>
            <p:ph type="ctrTitle"/>
          </p:nvPr>
        </p:nvSpPr>
        <p:spPr>
          <a:xfrm>
            <a:off x="435893" y="765323"/>
            <a:ext cx="8245200" cy="11064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2700"/>
              <a:buFont typeface="Gill Sans"/>
              <a:buNone/>
              <a:defRPr sz="2700">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17" name="Google Shape;217;p36"/>
          <p:cNvSpPr txBox="1"/>
          <p:nvPr>
            <p:ph idx="1" type="subTitle"/>
          </p:nvPr>
        </p:nvSpPr>
        <p:spPr>
          <a:xfrm>
            <a:off x="435896" y="1871584"/>
            <a:ext cx="8245200" cy="4428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200"/>
              </a:spcBef>
              <a:spcAft>
                <a:spcPts val="0"/>
              </a:spcAft>
              <a:buSzPts val="1100"/>
              <a:buNone/>
              <a:defRPr sz="1200" cap="none">
                <a:solidFill>
                  <a:schemeClr val="accent2"/>
                </a:solidFill>
              </a:defRPr>
            </a:lvl1pPr>
            <a:lvl2pPr lvl="1" algn="ctr">
              <a:lnSpc>
                <a:spcPct val="100000"/>
              </a:lnSpc>
              <a:spcBef>
                <a:spcPts val="500"/>
              </a:spcBef>
              <a:spcAft>
                <a:spcPts val="0"/>
              </a:spcAft>
              <a:buSzPts val="1100"/>
              <a:buNone/>
              <a:defRPr>
                <a:solidFill>
                  <a:srgbClr val="888888"/>
                </a:solidFill>
              </a:defRPr>
            </a:lvl2pPr>
            <a:lvl3pPr lvl="2" algn="ctr">
              <a:lnSpc>
                <a:spcPct val="100000"/>
              </a:lnSpc>
              <a:spcBef>
                <a:spcPts val="500"/>
              </a:spcBef>
              <a:spcAft>
                <a:spcPts val="0"/>
              </a:spcAft>
              <a:buSzPts val="1000"/>
              <a:buNone/>
              <a:defRPr>
                <a:solidFill>
                  <a:srgbClr val="888888"/>
                </a:solidFill>
              </a:defRPr>
            </a:lvl3pPr>
            <a:lvl4pPr lvl="3" algn="ctr">
              <a:lnSpc>
                <a:spcPct val="100000"/>
              </a:lnSpc>
              <a:spcBef>
                <a:spcPts val="500"/>
              </a:spcBef>
              <a:spcAft>
                <a:spcPts val="0"/>
              </a:spcAft>
              <a:buSzPts val="800"/>
              <a:buNone/>
              <a:defRPr>
                <a:solidFill>
                  <a:srgbClr val="888888"/>
                </a:solidFill>
              </a:defRPr>
            </a:lvl4pPr>
            <a:lvl5pPr lvl="4" algn="ctr">
              <a:lnSpc>
                <a:spcPct val="100000"/>
              </a:lnSpc>
              <a:spcBef>
                <a:spcPts val="500"/>
              </a:spcBef>
              <a:spcAft>
                <a:spcPts val="0"/>
              </a:spcAft>
              <a:buSzPts val="800"/>
              <a:buNone/>
              <a:defRPr>
                <a:solidFill>
                  <a:srgbClr val="888888"/>
                </a:solidFill>
              </a:defRPr>
            </a:lvl5pPr>
            <a:lvl6pPr lvl="5" algn="ctr">
              <a:lnSpc>
                <a:spcPct val="100000"/>
              </a:lnSpc>
              <a:spcBef>
                <a:spcPts val="500"/>
              </a:spcBef>
              <a:spcAft>
                <a:spcPts val="0"/>
              </a:spcAft>
              <a:buSzPts val="800"/>
              <a:buNone/>
              <a:defRPr>
                <a:solidFill>
                  <a:srgbClr val="888888"/>
                </a:solidFill>
              </a:defRPr>
            </a:lvl6pPr>
            <a:lvl7pPr lvl="6" algn="ctr">
              <a:lnSpc>
                <a:spcPct val="100000"/>
              </a:lnSpc>
              <a:spcBef>
                <a:spcPts val="500"/>
              </a:spcBef>
              <a:spcAft>
                <a:spcPts val="0"/>
              </a:spcAft>
              <a:buSzPts val="800"/>
              <a:buNone/>
              <a:defRPr>
                <a:solidFill>
                  <a:srgbClr val="888888"/>
                </a:solidFill>
              </a:defRPr>
            </a:lvl7pPr>
            <a:lvl8pPr lvl="7" algn="ctr">
              <a:lnSpc>
                <a:spcPct val="100000"/>
              </a:lnSpc>
              <a:spcBef>
                <a:spcPts val="500"/>
              </a:spcBef>
              <a:spcAft>
                <a:spcPts val="0"/>
              </a:spcAft>
              <a:buSzPts val="800"/>
              <a:buNone/>
              <a:defRPr>
                <a:solidFill>
                  <a:srgbClr val="888888"/>
                </a:solidFill>
              </a:defRPr>
            </a:lvl8pPr>
            <a:lvl9pPr lvl="8" algn="ctr">
              <a:lnSpc>
                <a:spcPct val="100000"/>
              </a:lnSpc>
              <a:spcBef>
                <a:spcPts val="500"/>
              </a:spcBef>
              <a:spcAft>
                <a:spcPts val="500"/>
              </a:spcAft>
              <a:buSzPts val="800"/>
              <a:buNone/>
              <a:defRPr>
                <a:solidFill>
                  <a:srgbClr val="888888"/>
                </a:solidFill>
              </a:defRPr>
            </a:lvl9pPr>
          </a:lstStyle>
          <a:p/>
        </p:txBody>
      </p:sp>
      <p:sp>
        <p:nvSpPr>
          <p:cNvPr id="218" name="Google Shape;218;p36"/>
          <p:cNvSpPr txBox="1"/>
          <p:nvPr>
            <p:ph idx="11" type="ftr"/>
          </p:nvPr>
        </p:nvSpPr>
        <p:spPr>
          <a:xfrm>
            <a:off x="2862824" y="4936331"/>
            <a:ext cx="3414600" cy="121500"/>
          </a:xfrm>
          <a:prstGeom prst="rect">
            <a:avLst/>
          </a:prstGeom>
          <a:noFill/>
          <a:ln>
            <a:noFill/>
          </a:ln>
        </p:spPr>
        <p:txBody>
          <a:bodyPr anchorCtr="0" anchor="ctr" bIns="34275" lIns="68575" spcFirstLastPara="1" rIns="68575" wrap="square" tIns="34275">
            <a:noAutofit/>
          </a:bodyPr>
          <a:lstStyle>
            <a:lvl1pPr lvl="0" marR="0" algn="r">
              <a:lnSpc>
                <a:spcPct val="100000"/>
              </a:lnSpc>
              <a:spcBef>
                <a:spcPts val="0"/>
              </a:spcBef>
              <a:spcAft>
                <a:spcPts val="0"/>
              </a:spcAft>
              <a:buSzPts val="1100"/>
              <a:buNone/>
              <a:defRPr b="0" i="0" sz="800" u="none" cap="none" strike="noStrike">
                <a:solidFill>
                  <a:srgbClr val="888888"/>
                </a:solidFill>
                <a:latin typeface="Gill Sans"/>
                <a:ea typeface="Gill Sans"/>
                <a:cs typeface="Gill Sans"/>
                <a:sym typeface="Gill Sans"/>
              </a:defRPr>
            </a:lvl1pPr>
            <a:lvl2pPr lvl="1"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2pPr>
            <a:lvl3pPr lvl="2"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3pPr>
            <a:lvl4pPr lvl="3"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4pPr>
            <a:lvl5pPr lvl="4"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5pPr>
            <a:lvl6pPr lvl="5"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6pPr>
            <a:lvl7pPr lvl="6"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7pPr>
            <a:lvl8pPr lvl="7"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8pPr>
            <a:lvl9pPr lvl="8" marR="0" algn="l">
              <a:lnSpc>
                <a:spcPct val="100000"/>
              </a:lnSpc>
              <a:spcBef>
                <a:spcPts val="0"/>
              </a:spcBef>
              <a:spcAft>
                <a:spcPts val="0"/>
              </a:spcAft>
              <a:buSzPts val="1100"/>
              <a:buNone/>
              <a:defRPr b="0" i="0" sz="1400" u="none" cap="none" strike="noStrike">
                <a:solidFill>
                  <a:schemeClr val="dk1"/>
                </a:solidFill>
                <a:latin typeface="Gill Sans"/>
                <a:ea typeface="Gill Sans"/>
                <a:cs typeface="Gill Sans"/>
                <a:sym typeface="Gill Sans"/>
              </a:defRPr>
            </a:lvl9pPr>
          </a:lstStyle>
          <a:p/>
        </p:txBody>
      </p:sp>
      <p:sp>
        <p:nvSpPr>
          <p:cNvPr id="219" name="Google Shape;219;p36"/>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27" name="Shape 227"/>
        <p:cNvGrpSpPr/>
        <p:nvPr/>
      </p:nvGrpSpPr>
      <p:grpSpPr>
        <a:xfrm>
          <a:off x="0" y="0"/>
          <a:ext cx="0" cy="0"/>
          <a:chOff x="0" y="0"/>
          <a:chExt cx="0" cy="0"/>
        </a:xfrm>
      </p:grpSpPr>
      <p:sp>
        <p:nvSpPr>
          <p:cNvPr id="228" name="Google Shape;228;p38"/>
          <p:cNvSpPr/>
          <p:nvPr/>
        </p:nvSpPr>
        <p:spPr>
          <a:xfrm>
            <a:off x="354219" y="2314324"/>
            <a:ext cx="8447100" cy="24786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29" name="Google Shape;229;p38"/>
          <p:cNvSpPr txBox="1"/>
          <p:nvPr>
            <p:ph type="ctrTitle"/>
          </p:nvPr>
        </p:nvSpPr>
        <p:spPr>
          <a:xfrm>
            <a:off x="435893" y="765323"/>
            <a:ext cx="8245200" cy="11064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2700"/>
              <a:buFont typeface="Gill Sans"/>
              <a:buNone/>
              <a:defRPr sz="2700">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30" name="Google Shape;230;p38"/>
          <p:cNvSpPr txBox="1"/>
          <p:nvPr>
            <p:ph idx="1" type="subTitle"/>
          </p:nvPr>
        </p:nvSpPr>
        <p:spPr>
          <a:xfrm>
            <a:off x="435896" y="1871584"/>
            <a:ext cx="8245200" cy="4428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200"/>
              </a:spcBef>
              <a:spcAft>
                <a:spcPts val="0"/>
              </a:spcAft>
              <a:buSzPts val="1100"/>
              <a:buNone/>
              <a:defRPr sz="1200" cap="none">
                <a:solidFill>
                  <a:schemeClr val="accent2"/>
                </a:solidFill>
              </a:defRPr>
            </a:lvl1pPr>
            <a:lvl2pPr lvl="1" algn="ctr">
              <a:lnSpc>
                <a:spcPct val="100000"/>
              </a:lnSpc>
              <a:spcBef>
                <a:spcPts val="500"/>
              </a:spcBef>
              <a:spcAft>
                <a:spcPts val="0"/>
              </a:spcAft>
              <a:buSzPts val="1100"/>
              <a:buNone/>
              <a:defRPr>
                <a:solidFill>
                  <a:srgbClr val="888888"/>
                </a:solidFill>
              </a:defRPr>
            </a:lvl2pPr>
            <a:lvl3pPr lvl="2" algn="ctr">
              <a:lnSpc>
                <a:spcPct val="100000"/>
              </a:lnSpc>
              <a:spcBef>
                <a:spcPts val="500"/>
              </a:spcBef>
              <a:spcAft>
                <a:spcPts val="0"/>
              </a:spcAft>
              <a:buSzPts val="1000"/>
              <a:buNone/>
              <a:defRPr>
                <a:solidFill>
                  <a:srgbClr val="888888"/>
                </a:solidFill>
              </a:defRPr>
            </a:lvl3pPr>
            <a:lvl4pPr lvl="3" algn="ctr">
              <a:lnSpc>
                <a:spcPct val="100000"/>
              </a:lnSpc>
              <a:spcBef>
                <a:spcPts val="500"/>
              </a:spcBef>
              <a:spcAft>
                <a:spcPts val="0"/>
              </a:spcAft>
              <a:buSzPts val="800"/>
              <a:buNone/>
              <a:defRPr>
                <a:solidFill>
                  <a:srgbClr val="888888"/>
                </a:solidFill>
              </a:defRPr>
            </a:lvl4pPr>
            <a:lvl5pPr lvl="4" algn="ctr">
              <a:lnSpc>
                <a:spcPct val="100000"/>
              </a:lnSpc>
              <a:spcBef>
                <a:spcPts val="500"/>
              </a:spcBef>
              <a:spcAft>
                <a:spcPts val="0"/>
              </a:spcAft>
              <a:buSzPts val="800"/>
              <a:buNone/>
              <a:defRPr>
                <a:solidFill>
                  <a:srgbClr val="888888"/>
                </a:solidFill>
              </a:defRPr>
            </a:lvl5pPr>
            <a:lvl6pPr lvl="5" algn="ctr">
              <a:lnSpc>
                <a:spcPct val="100000"/>
              </a:lnSpc>
              <a:spcBef>
                <a:spcPts val="500"/>
              </a:spcBef>
              <a:spcAft>
                <a:spcPts val="0"/>
              </a:spcAft>
              <a:buSzPts val="800"/>
              <a:buNone/>
              <a:defRPr>
                <a:solidFill>
                  <a:srgbClr val="888888"/>
                </a:solidFill>
              </a:defRPr>
            </a:lvl6pPr>
            <a:lvl7pPr lvl="6" algn="ctr">
              <a:lnSpc>
                <a:spcPct val="100000"/>
              </a:lnSpc>
              <a:spcBef>
                <a:spcPts val="500"/>
              </a:spcBef>
              <a:spcAft>
                <a:spcPts val="0"/>
              </a:spcAft>
              <a:buSzPts val="800"/>
              <a:buNone/>
              <a:defRPr>
                <a:solidFill>
                  <a:srgbClr val="888888"/>
                </a:solidFill>
              </a:defRPr>
            </a:lvl7pPr>
            <a:lvl8pPr lvl="7" algn="ctr">
              <a:lnSpc>
                <a:spcPct val="100000"/>
              </a:lnSpc>
              <a:spcBef>
                <a:spcPts val="500"/>
              </a:spcBef>
              <a:spcAft>
                <a:spcPts val="0"/>
              </a:spcAft>
              <a:buSzPts val="800"/>
              <a:buNone/>
              <a:defRPr>
                <a:solidFill>
                  <a:srgbClr val="888888"/>
                </a:solidFill>
              </a:defRPr>
            </a:lvl8pPr>
            <a:lvl9pPr lvl="8" algn="ctr">
              <a:lnSpc>
                <a:spcPct val="100000"/>
              </a:lnSpc>
              <a:spcBef>
                <a:spcPts val="500"/>
              </a:spcBef>
              <a:spcAft>
                <a:spcPts val="500"/>
              </a:spcAft>
              <a:buSzPts val="800"/>
              <a:buNone/>
              <a:defRPr>
                <a:solidFill>
                  <a:srgbClr val="888888"/>
                </a:solidFill>
              </a:defRPr>
            </a:lvl9pPr>
          </a:lstStyle>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31" name="Shape 231"/>
        <p:cNvGrpSpPr/>
        <p:nvPr/>
      </p:nvGrpSpPr>
      <p:grpSpPr>
        <a:xfrm>
          <a:off x="0" y="0"/>
          <a:ext cx="0" cy="0"/>
          <a:chOff x="0" y="0"/>
          <a:chExt cx="0" cy="0"/>
        </a:xfrm>
      </p:grpSpPr>
      <p:sp>
        <p:nvSpPr>
          <p:cNvPr id="232" name="Google Shape;232;p39"/>
          <p:cNvSpPr/>
          <p:nvPr/>
        </p:nvSpPr>
        <p:spPr>
          <a:xfrm>
            <a:off x="330214" y="446675"/>
            <a:ext cx="8482200" cy="6942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33" name="Google Shape;233;p39"/>
          <p:cNvSpPr txBox="1"/>
          <p:nvPr>
            <p:ph type="title"/>
          </p:nvPr>
        </p:nvSpPr>
        <p:spPr>
          <a:xfrm>
            <a:off x="435110" y="446674"/>
            <a:ext cx="8272200" cy="6045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2400"/>
              <a:buFont typeface="Gill Sans"/>
              <a:buNone/>
              <a:defRPr cap="none"/>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34" name="Google Shape;234;p39"/>
          <p:cNvSpPr txBox="1"/>
          <p:nvPr>
            <p:ph idx="1" type="body"/>
          </p:nvPr>
        </p:nvSpPr>
        <p:spPr>
          <a:xfrm>
            <a:off x="435894" y="1313916"/>
            <a:ext cx="8272200" cy="33963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235" name="Google Shape;235;p39"/>
          <p:cNvSpPr txBox="1"/>
          <p:nvPr>
            <p:ph idx="11" type="ftr"/>
          </p:nvPr>
        </p:nvSpPr>
        <p:spPr>
          <a:xfrm>
            <a:off x="5980684" y="4799798"/>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36" name="Shape 236"/>
        <p:cNvGrpSpPr/>
        <p:nvPr/>
      </p:nvGrpSpPr>
      <p:grpSpPr>
        <a:xfrm>
          <a:off x="0" y="0"/>
          <a:ext cx="0" cy="0"/>
          <a:chOff x="0" y="0"/>
          <a:chExt cx="0" cy="0"/>
        </a:xfrm>
      </p:grpSpPr>
      <p:sp>
        <p:nvSpPr>
          <p:cNvPr id="237" name="Google Shape;237;p40"/>
          <p:cNvSpPr/>
          <p:nvPr/>
        </p:nvSpPr>
        <p:spPr>
          <a:xfrm>
            <a:off x="265174" y="541462"/>
            <a:ext cx="8475000" cy="7116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38" name="Google Shape;238;p40"/>
          <p:cNvSpPr txBox="1"/>
          <p:nvPr>
            <p:ph type="title"/>
          </p:nvPr>
        </p:nvSpPr>
        <p:spPr>
          <a:xfrm>
            <a:off x="366581" y="645310"/>
            <a:ext cx="8272200" cy="5040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2400"/>
              <a:buFont typeface="Gill Sans"/>
              <a:buNone/>
              <a:defRPr cap="none"/>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39" name="Google Shape;239;p40"/>
          <p:cNvSpPr txBox="1"/>
          <p:nvPr>
            <p:ph idx="1" type="body"/>
          </p:nvPr>
        </p:nvSpPr>
        <p:spPr>
          <a:xfrm>
            <a:off x="265174" y="1356896"/>
            <a:ext cx="4237500" cy="34569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240" name="Google Shape;240;p40"/>
          <p:cNvSpPr txBox="1"/>
          <p:nvPr>
            <p:ph idx="2" type="body"/>
          </p:nvPr>
        </p:nvSpPr>
        <p:spPr>
          <a:xfrm>
            <a:off x="4641313" y="1356896"/>
            <a:ext cx="4066800" cy="34569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241" name="Google Shape;241;p40"/>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42" name="Shape 242"/>
        <p:cNvGrpSpPr/>
        <p:nvPr/>
      </p:nvGrpSpPr>
      <p:grpSpPr>
        <a:xfrm>
          <a:off x="0" y="0"/>
          <a:ext cx="0" cy="0"/>
          <a:chOff x="0" y="0"/>
          <a:chExt cx="0" cy="0"/>
        </a:xfrm>
      </p:grpSpPr>
      <p:sp>
        <p:nvSpPr>
          <p:cNvPr id="243" name="Google Shape;243;p41"/>
          <p:cNvSpPr/>
          <p:nvPr/>
        </p:nvSpPr>
        <p:spPr>
          <a:xfrm>
            <a:off x="335863" y="3856481"/>
            <a:ext cx="8468100" cy="944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44" name="Google Shape;244;p41"/>
          <p:cNvSpPr txBox="1"/>
          <p:nvPr>
            <p:ph type="title"/>
          </p:nvPr>
        </p:nvSpPr>
        <p:spPr>
          <a:xfrm>
            <a:off x="435895" y="2282933"/>
            <a:ext cx="8272200" cy="11232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2700"/>
              <a:buFont typeface="Gill Sans"/>
              <a:buNone/>
              <a:defRPr b="0" sz="2700" cap="none">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45" name="Google Shape;245;p41"/>
          <p:cNvSpPr txBox="1"/>
          <p:nvPr>
            <p:ph idx="1" type="body"/>
          </p:nvPr>
        </p:nvSpPr>
        <p:spPr>
          <a:xfrm>
            <a:off x="435894" y="3406063"/>
            <a:ext cx="8272200" cy="4506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300"/>
              </a:spcBef>
              <a:spcAft>
                <a:spcPts val="0"/>
              </a:spcAft>
              <a:buSzPts val="1200"/>
              <a:buNone/>
              <a:defRPr sz="1400" cap="none">
                <a:solidFill>
                  <a:schemeClr val="accent2"/>
                </a:solidFill>
              </a:defRPr>
            </a:lvl1pPr>
            <a:lvl2pPr indent="-228600" lvl="1" marL="914400" algn="l">
              <a:lnSpc>
                <a:spcPct val="100000"/>
              </a:lnSpc>
              <a:spcBef>
                <a:spcPts val="500"/>
              </a:spcBef>
              <a:spcAft>
                <a:spcPts val="0"/>
              </a:spcAft>
              <a:buSzPts val="1200"/>
              <a:buNone/>
              <a:defRPr sz="1400">
                <a:solidFill>
                  <a:srgbClr val="888888"/>
                </a:solidFill>
              </a:defRPr>
            </a:lvl2pPr>
            <a:lvl3pPr indent="-228600" lvl="2" marL="1371600" algn="l">
              <a:lnSpc>
                <a:spcPct val="100000"/>
              </a:lnSpc>
              <a:spcBef>
                <a:spcPts val="500"/>
              </a:spcBef>
              <a:spcAft>
                <a:spcPts val="0"/>
              </a:spcAft>
              <a:buSzPts val="1100"/>
              <a:buNone/>
              <a:defRPr sz="1200">
                <a:solidFill>
                  <a:srgbClr val="888888"/>
                </a:solidFill>
              </a:defRPr>
            </a:lvl3pPr>
            <a:lvl4pPr indent="-228600" lvl="3" marL="1828800" algn="l">
              <a:lnSpc>
                <a:spcPct val="100000"/>
              </a:lnSpc>
              <a:spcBef>
                <a:spcPts val="500"/>
              </a:spcBef>
              <a:spcAft>
                <a:spcPts val="0"/>
              </a:spcAft>
              <a:buSzPts val="1000"/>
              <a:buNone/>
              <a:defRPr sz="1100">
                <a:solidFill>
                  <a:srgbClr val="888888"/>
                </a:solidFill>
              </a:defRPr>
            </a:lvl4pPr>
            <a:lvl5pPr indent="-228600" lvl="4" marL="2286000" algn="l">
              <a:lnSpc>
                <a:spcPct val="100000"/>
              </a:lnSpc>
              <a:spcBef>
                <a:spcPts val="500"/>
              </a:spcBef>
              <a:spcAft>
                <a:spcPts val="0"/>
              </a:spcAft>
              <a:buSzPts val="1000"/>
              <a:buNone/>
              <a:defRPr sz="1100">
                <a:solidFill>
                  <a:srgbClr val="888888"/>
                </a:solidFill>
              </a:defRPr>
            </a:lvl5pPr>
            <a:lvl6pPr indent="-228600" lvl="5" marL="2743200" algn="l">
              <a:lnSpc>
                <a:spcPct val="100000"/>
              </a:lnSpc>
              <a:spcBef>
                <a:spcPts val="500"/>
              </a:spcBef>
              <a:spcAft>
                <a:spcPts val="0"/>
              </a:spcAft>
              <a:buSzPts val="1000"/>
              <a:buNone/>
              <a:defRPr sz="1100">
                <a:solidFill>
                  <a:srgbClr val="888888"/>
                </a:solidFill>
              </a:defRPr>
            </a:lvl6pPr>
            <a:lvl7pPr indent="-228600" lvl="6" marL="3200400" algn="l">
              <a:lnSpc>
                <a:spcPct val="100000"/>
              </a:lnSpc>
              <a:spcBef>
                <a:spcPts val="500"/>
              </a:spcBef>
              <a:spcAft>
                <a:spcPts val="0"/>
              </a:spcAft>
              <a:buSzPts val="1000"/>
              <a:buNone/>
              <a:defRPr sz="1100">
                <a:solidFill>
                  <a:srgbClr val="888888"/>
                </a:solidFill>
              </a:defRPr>
            </a:lvl7pPr>
            <a:lvl8pPr indent="-228600" lvl="7" marL="3657600" algn="l">
              <a:lnSpc>
                <a:spcPct val="100000"/>
              </a:lnSpc>
              <a:spcBef>
                <a:spcPts val="500"/>
              </a:spcBef>
              <a:spcAft>
                <a:spcPts val="0"/>
              </a:spcAft>
              <a:buSzPts val="1000"/>
              <a:buNone/>
              <a:defRPr sz="1100">
                <a:solidFill>
                  <a:srgbClr val="888888"/>
                </a:solidFill>
              </a:defRPr>
            </a:lvl8pPr>
            <a:lvl9pPr indent="-228600" lvl="8" marL="4114800" algn="l">
              <a:lnSpc>
                <a:spcPct val="100000"/>
              </a:lnSpc>
              <a:spcBef>
                <a:spcPts val="500"/>
              </a:spcBef>
              <a:spcAft>
                <a:spcPts val="500"/>
              </a:spcAft>
              <a:buSzPts val="1000"/>
              <a:buNone/>
              <a:defRPr sz="1100">
                <a:solidFill>
                  <a:srgbClr val="888888"/>
                </a:solidFill>
              </a:defRPr>
            </a:lvl9pPr>
          </a:lstStyle>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46" name="Shape 246"/>
        <p:cNvGrpSpPr/>
        <p:nvPr/>
      </p:nvGrpSpPr>
      <p:grpSpPr>
        <a:xfrm>
          <a:off x="0" y="0"/>
          <a:ext cx="0" cy="0"/>
          <a:chOff x="0" y="0"/>
          <a:chExt cx="0" cy="0"/>
        </a:xfrm>
      </p:grpSpPr>
      <p:sp>
        <p:nvSpPr>
          <p:cNvPr id="247" name="Google Shape;247;p42"/>
          <p:cNvSpPr/>
          <p:nvPr/>
        </p:nvSpPr>
        <p:spPr>
          <a:xfrm>
            <a:off x="330512" y="454915"/>
            <a:ext cx="8475000" cy="944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48" name="Google Shape;248;p42"/>
          <p:cNvSpPr txBox="1"/>
          <p:nvPr>
            <p:ph type="title"/>
          </p:nvPr>
        </p:nvSpPr>
        <p:spPr>
          <a:xfrm>
            <a:off x="431921" y="547244"/>
            <a:ext cx="8272200" cy="7413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49" name="Google Shape;249;p42"/>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50" name="Shape 250"/>
        <p:cNvGrpSpPr/>
        <p:nvPr/>
      </p:nvGrpSpPr>
      <p:grpSpPr>
        <a:xfrm>
          <a:off x="0" y="0"/>
          <a:ext cx="0" cy="0"/>
          <a:chOff x="0" y="0"/>
          <a:chExt cx="0" cy="0"/>
        </a:xfrm>
      </p:grpSpPr>
      <p:sp>
        <p:nvSpPr>
          <p:cNvPr id="251" name="Google Shape;251;p43"/>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252" name="Shape 252"/>
        <p:cNvGrpSpPr/>
        <p:nvPr/>
      </p:nvGrpSpPr>
      <p:grpSpPr>
        <a:xfrm>
          <a:off x="0" y="0"/>
          <a:ext cx="0" cy="0"/>
          <a:chOff x="0" y="0"/>
          <a:chExt cx="0" cy="0"/>
        </a:xfrm>
      </p:grpSpPr>
      <p:sp>
        <p:nvSpPr>
          <p:cNvPr id="253" name="Google Shape;253;p44"/>
          <p:cNvSpPr/>
          <p:nvPr/>
        </p:nvSpPr>
        <p:spPr>
          <a:xfrm>
            <a:off x="335863" y="3856480"/>
            <a:ext cx="8473800" cy="956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54" name="Google Shape;254;p44"/>
          <p:cNvSpPr txBox="1"/>
          <p:nvPr>
            <p:ph type="title"/>
          </p:nvPr>
        </p:nvSpPr>
        <p:spPr>
          <a:xfrm>
            <a:off x="435894" y="3946722"/>
            <a:ext cx="3682200" cy="517200"/>
          </a:xfrm>
          <a:prstGeom prst="rect">
            <a:avLst/>
          </a:prstGeom>
          <a:noFill/>
          <a:ln>
            <a:noFill/>
          </a:ln>
        </p:spPr>
        <p:txBody>
          <a:bodyPr anchorCtr="0" anchor="ctr" bIns="34275" lIns="68575" spcFirstLastPara="1" rIns="68575" wrap="square" tIns="34275">
            <a:normAutofit/>
          </a:bodyPr>
          <a:lstStyle>
            <a:lvl1pPr lvl="0" algn="l">
              <a:lnSpc>
                <a:spcPct val="100000"/>
              </a:lnSpc>
              <a:spcBef>
                <a:spcPts val="0"/>
              </a:spcBef>
              <a:spcAft>
                <a:spcPts val="0"/>
              </a:spcAft>
              <a:buClr>
                <a:srgbClr val="2D58AC"/>
              </a:buClr>
              <a:buSzPts val="1500"/>
              <a:buFont typeface="Gill Sans"/>
              <a:buNone/>
              <a:defRPr b="0" sz="1500">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55" name="Google Shape;255;p44"/>
          <p:cNvSpPr txBox="1"/>
          <p:nvPr>
            <p:ph idx="1" type="body"/>
          </p:nvPr>
        </p:nvSpPr>
        <p:spPr>
          <a:xfrm>
            <a:off x="335862" y="450900"/>
            <a:ext cx="8469600" cy="3153600"/>
          </a:xfrm>
          <a:prstGeom prst="rect">
            <a:avLst/>
          </a:prstGeom>
          <a:noFill/>
          <a:ln>
            <a:noFill/>
          </a:ln>
        </p:spPr>
        <p:txBody>
          <a:bodyPr anchorCtr="0" anchor="ctr" bIns="34275" lIns="68575" spcFirstLastPara="1" rIns="68575" wrap="square" tIns="34275">
            <a:normAutofit/>
          </a:bodyPr>
          <a:lstStyle>
            <a:lvl1pPr indent="-317500" lvl="0" marL="457200" algn="l">
              <a:lnSpc>
                <a:spcPct val="100000"/>
              </a:lnSpc>
              <a:spcBef>
                <a:spcPts val="300"/>
              </a:spcBef>
              <a:spcAft>
                <a:spcPts val="0"/>
              </a:spcAft>
              <a:buSzPts val="1400"/>
              <a:buChar char="◼"/>
              <a:defRPr sz="1500">
                <a:solidFill>
                  <a:schemeClr val="dk2"/>
                </a:solidFill>
              </a:defRPr>
            </a:lvl1pPr>
            <a:lvl2pPr indent="-304800" lvl="1" marL="914400" algn="l">
              <a:lnSpc>
                <a:spcPct val="100000"/>
              </a:lnSpc>
              <a:spcBef>
                <a:spcPts val="500"/>
              </a:spcBef>
              <a:spcAft>
                <a:spcPts val="0"/>
              </a:spcAft>
              <a:buSzPts val="1200"/>
              <a:buChar char="◼"/>
              <a:defRPr sz="1400">
                <a:solidFill>
                  <a:schemeClr val="dk2"/>
                </a:solidFill>
              </a:defRPr>
            </a:lvl2pPr>
            <a:lvl3pPr indent="-298450" lvl="2" marL="1371600" algn="l">
              <a:lnSpc>
                <a:spcPct val="100000"/>
              </a:lnSpc>
              <a:spcBef>
                <a:spcPts val="500"/>
              </a:spcBef>
              <a:spcAft>
                <a:spcPts val="0"/>
              </a:spcAft>
              <a:buSzPts val="1100"/>
              <a:buChar char="◼"/>
              <a:defRPr sz="1200">
                <a:solidFill>
                  <a:schemeClr val="dk2"/>
                </a:solidFill>
              </a:defRPr>
            </a:lvl3pPr>
            <a:lvl4pPr indent="-292100" lvl="3" marL="1828800" algn="l">
              <a:lnSpc>
                <a:spcPct val="100000"/>
              </a:lnSpc>
              <a:spcBef>
                <a:spcPts val="500"/>
              </a:spcBef>
              <a:spcAft>
                <a:spcPts val="0"/>
              </a:spcAft>
              <a:buSzPts val="1000"/>
              <a:buChar char="◼"/>
              <a:defRPr sz="1100">
                <a:solidFill>
                  <a:schemeClr val="dk2"/>
                </a:solidFill>
              </a:defRPr>
            </a:lvl4pPr>
            <a:lvl5pPr indent="-292100" lvl="4" marL="2286000" algn="l">
              <a:lnSpc>
                <a:spcPct val="100000"/>
              </a:lnSpc>
              <a:spcBef>
                <a:spcPts val="500"/>
              </a:spcBef>
              <a:spcAft>
                <a:spcPts val="0"/>
              </a:spcAft>
              <a:buSzPts val="1000"/>
              <a:buChar char="◼"/>
              <a:defRPr sz="1100">
                <a:solidFill>
                  <a:schemeClr val="dk2"/>
                </a:solidFill>
              </a:defRPr>
            </a:lvl5pPr>
            <a:lvl6pPr indent="-292100" lvl="5" marL="2743200" algn="l">
              <a:lnSpc>
                <a:spcPct val="100000"/>
              </a:lnSpc>
              <a:spcBef>
                <a:spcPts val="500"/>
              </a:spcBef>
              <a:spcAft>
                <a:spcPts val="0"/>
              </a:spcAft>
              <a:buSzPts val="1000"/>
              <a:buChar char="◼"/>
              <a:defRPr sz="1100">
                <a:solidFill>
                  <a:schemeClr val="dk2"/>
                </a:solidFill>
              </a:defRPr>
            </a:lvl6pPr>
            <a:lvl7pPr indent="-292100" lvl="6" marL="3200400" algn="l">
              <a:lnSpc>
                <a:spcPct val="100000"/>
              </a:lnSpc>
              <a:spcBef>
                <a:spcPts val="500"/>
              </a:spcBef>
              <a:spcAft>
                <a:spcPts val="0"/>
              </a:spcAft>
              <a:buSzPts val="1000"/>
              <a:buChar char="◼"/>
              <a:defRPr sz="1100">
                <a:solidFill>
                  <a:schemeClr val="dk2"/>
                </a:solidFill>
              </a:defRPr>
            </a:lvl7pPr>
            <a:lvl8pPr indent="-292100" lvl="7" marL="3657600" algn="l">
              <a:lnSpc>
                <a:spcPct val="100000"/>
              </a:lnSpc>
              <a:spcBef>
                <a:spcPts val="500"/>
              </a:spcBef>
              <a:spcAft>
                <a:spcPts val="0"/>
              </a:spcAft>
              <a:buSzPts val="1000"/>
              <a:buChar char="◼"/>
              <a:defRPr sz="1100">
                <a:solidFill>
                  <a:schemeClr val="dk2"/>
                </a:solidFill>
              </a:defRPr>
            </a:lvl8pPr>
            <a:lvl9pPr indent="-292100" lvl="8" marL="4114800" algn="l">
              <a:lnSpc>
                <a:spcPct val="100000"/>
              </a:lnSpc>
              <a:spcBef>
                <a:spcPts val="500"/>
              </a:spcBef>
              <a:spcAft>
                <a:spcPts val="500"/>
              </a:spcAft>
              <a:buSzPts val="1000"/>
              <a:buChar char="◼"/>
              <a:defRPr sz="1100">
                <a:solidFill>
                  <a:schemeClr val="dk2"/>
                </a:solidFill>
              </a:defRPr>
            </a:lvl9pPr>
          </a:lstStyle>
          <a:p/>
        </p:txBody>
      </p:sp>
      <p:sp>
        <p:nvSpPr>
          <p:cNvPr id="256" name="Google Shape;256;p44"/>
          <p:cNvSpPr txBox="1"/>
          <p:nvPr>
            <p:ph idx="2" type="body"/>
          </p:nvPr>
        </p:nvSpPr>
        <p:spPr>
          <a:xfrm>
            <a:off x="4305617" y="3946722"/>
            <a:ext cx="4402500" cy="517200"/>
          </a:xfrm>
          <a:prstGeom prst="rect">
            <a:avLst/>
          </a:prstGeom>
          <a:noFill/>
          <a:ln>
            <a:noFill/>
          </a:ln>
        </p:spPr>
        <p:txBody>
          <a:bodyPr anchorCtr="0" anchor="ctr" bIns="34275" lIns="68575" spcFirstLastPara="1" rIns="68575" wrap="square" tIns="34275">
            <a:normAutofit/>
          </a:bodyPr>
          <a:lstStyle>
            <a:lvl1pPr indent="-228600" lvl="0" marL="457200" algn="r">
              <a:lnSpc>
                <a:spcPct val="100000"/>
              </a:lnSpc>
              <a:spcBef>
                <a:spcPts val="200"/>
              </a:spcBef>
              <a:spcAft>
                <a:spcPts val="0"/>
              </a:spcAft>
              <a:buSzPts val="800"/>
              <a:buNone/>
              <a:defRPr sz="800">
                <a:solidFill>
                  <a:schemeClr val="lt1"/>
                </a:solidFill>
              </a:defRPr>
            </a:lvl1pPr>
            <a:lvl2pPr indent="-228600" lvl="1" marL="914400" algn="l">
              <a:lnSpc>
                <a:spcPct val="100000"/>
              </a:lnSpc>
              <a:spcBef>
                <a:spcPts val="500"/>
              </a:spcBef>
              <a:spcAft>
                <a:spcPts val="0"/>
              </a:spcAft>
              <a:buSzPts val="800"/>
              <a:buNone/>
              <a:defRPr sz="800"/>
            </a:lvl2pPr>
            <a:lvl3pPr indent="-228600" lvl="2" marL="1371600" algn="l">
              <a:lnSpc>
                <a:spcPct val="100000"/>
              </a:lnSpc>
              <a:spcBef>
                <a:spcPts val="500"/>
              </a:spcBef>
              <a:spcAft>
                <a:spcPts val="0"/>
              </a:spcAft>
              <a:buSzPts val="700"/>
              <a:buNone/>
              <a:defRPr sz="800"/>
            </a:lvl3pPr>
            <a:lvl4pPr indent="-228600" lvl="3" marL="1828800" algn="l">
              <a:lnSpc>
                <a:spcPct val="100000"/>
              </a:lnSpc>
              <a:spcBef>
                <a:spcPts val="500"/>
              </a:spcBef>
              <a:spcAft>
                <a:spcPts val="0"/>
              </a:spcAft>
              <a:buSzPts val="600"/>
              <a:buNone/>
              <a:defRPr sz="700"/>
            </a:lvl4pPr>
            <a:lvl5pPr indent="-228600" lvl="4" marL="2286000" algn="l">
              <a:lnSpc>
                <a:spcPct val="100000"/>
              </a:lnSpc>
              <a:spcBef>
                <a:spcPts val="500"/>
              </a:spcBef>
              <a:spcAft>
                <a:spcPts val="0"/>
              </a:spcAft>
              <a:buSzPts val="600"/>
              <a:buNone/>
              <a:defRPr sz="700"/>
            </a:lvl5pPr>
            <a:lvl6pPr indent="-228600" lvl="5" marL="2743200" algn="l">
              <a:lnSpc>
                <a:spcPct val="100000"/>
              </a:lnSpc>
              <a:spcBef>
                <a:spcPts val="500"/>
              </a:spcBef>
              <a:spcAft>
                <a:spcPts val="0"/>
              </a:spcAft>
              <a:buSzPts val="600"/>
              <a:buNone/>
              <a:defRPr sz="700"/>
            </a:lvl6pPr>
            <a:lvl7pPr indent="-228600" lvl="6" marL="3200400" algn="l">
              <a:lnSpc>
                <a:spcPct val="100000"/>
              </a:lnSpc>
              <a:spcBef>
                <a:spcPts val="500"/>
              </a:spcBef>
              <a:spcAft>
                <a:spcPts val="0"/>
              </a:spcAft>
              <a:buSzPts val="600"/>
              <a:buNone/>
              <a:defRPr sz="700"/>
            </a:lvl7pPr>
            <a:lvl8pPr indent="-228600" lvl="7" marL="3657600" algn="l">
              <a:lnSpc>
                <a:spcPct val="100000"/>
              </a:lnSpc>
              <a:spcBef>
                <a:spcPts val="500"/>
              </a:spcBef>
              <a:spcAft>
                <a:spcPts val="0"/>
              </a:spcAft>
              <a:buSzPts val="600"/>
              <a:buNone/>
              <a:defRPr sz="700"/>
            </a:lvl8pPr>
            <a:lvl9pPr indent="-228600" lvl="8" marL="4114800" algn="l">
              <a:lnSpc>
                <a:spcPct val="100000"/>
              </a:lnSpc>
              <a:spcBef>
                <a:spcPts val="500"/>
              </a:spcBef>
              <a:spcAft>
                <a:spcPts val="500"/>
              </a:spcAft>
              <a:buSzPts val="600"/>
              <a:buNone/>
              <a:defRPr sz="700"/>
            </a:lvl9pPr>
          </a:lstStyle>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257" name="Shape 257"/>
        <p:cNvGrpSpPr/>
        <p:nvPr/>
      </p:nvGrpSpPr>
      <p:grpSpPr>
        <a:xfrm>
          <a:off x="0" y="0"/>
          <a:ext cx="0" cy="0"/>
          <a:chOff x="0" y="0"/>
          <a:chExt cx="0" cy="0"/>
        </a:xfrm>
      </p:grpSpPr>
      <p:sp>
        <p:nvSpPr>
          <p:cNvPr id="258" name="Google Shape;258;p45"/>
          <p:cNvSpPr txBox="1"/>
          <p:nvPr>
            <p:ph type="title"/>
          </p:nvPr>
        </p:nvSpPr>
        <p:spPr>
          <a:xfrm>
            <a:off x="435895" y="3520042"/>
            <a:ext cx="8272200" cy="4251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1800"/>
              <a:buFont typeface="Gill Sans"/>
              <a:buNone/>
              <a:defRPr b="0" sz="1800">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59" name="Google Shape;259;p45"/>
          <p:cNvSpPr/>
          <p:nvPr>
            <p:ph idx="2" type="pic"/>
          </p:nvPr>
        </p:nvSpPr>
        <p:spPr>
          <a:xfrm>
            <a:off x="335863" y="449794"/>
            <a:ext cx="8468100" cy="2668200"/>
          </a:xfrm>
          <a:prstGeom prst="rect">
            <a:avLst/>
          </a:prstGeom>
          <a:noFill/>
          <a:ln>
            <a:noFill/>
          </a:ln>
        </p:spPr>
      </p:sp>
      <p:sp>
        <p:nvSpPr>
          <p:cNvPr id="260" name="Google Shape;260;p45"/>
          <p:cNvSpPr txBox="1"/>
          <p:nvPr>
            <p:ph idx="1" type="body"/>
          </p:nvPr>
        </p:nvSpPr>
        <p:spPr>
          <a:xfrm>
            <a:off x="435894" y="3945095"/>
            <a:ext cx="8272200" cy="4491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200"/>
              </a:spcBef>
              <a:spcAft>
                <a:spcPts val="0"/>
              </a:spcAft>
              <a:buSzPts val="800"/>
              <a:buNone/>
              <a:defRPr sz="900"/>
            </a:lvl1pPr>
            <a:lvl2pPr indent="-228600" lvl="1" marL="914400" algn="l">
              <a:lnSpc>
                <a:spcPct val="100000"/>
              </a:lnSpc>
              <a:spcBef>
                <a:spcPts val="500"/>
              </a:spcBef>
              <a:spcAft>
                <a:spcPts val="0"/>
              </a:spcAft>
              <a:buSzPts val="800"/>
              <a:buNone/>
              <a:defRPr sz="900"/>
            </a:lvl2pPr>
            <a:lvl3pPr indent="-228600" lvl="2" marL="1371600" algn="l">
              <a:lnSpc>
                <a:spcPct val="100000"/>
              </a:lnSpc>
              <a:spcBef>
                <a:spcPts val="500"/>
              </a:spcBef>
              <a:spcAft>
                <a:spcPts val="0"/>
              </a:spcAft>
              <a:buSzPts val="700"/>
              <a:buNone/>
              <a:defRPr sz="800"/>
            </a:lvl3pPr>
            <a:lvl4pPr indent="-228600" lvl="3" marL="1828800" algn="l">
              <a:lnSpc>
                <a:spcPct val="100000"/>
              </a:lnSpc>
              <a:spcBef>
                <a:spcPts val="500"/>
              </a:spcBef>
              <a:spcAft>
                <a:spcPts val="0"/>
              </a:spcAft>
              <a:buSzPts val="600"/>
              <a:buNone/>
              <a:defRPr sz="700"/>
            </a:lvl4pPr>
            <a:lvl5pPr indent="-228600" lvl="4" marL="2286000" algn="l">
              <a:lnSpc>
                <a:spcPct val="100000"/>
              </a:lnSpc>
              <a:spcBef>
                <a:spcPts val="500"/>
              </a:spcBef>
              <a:spcAft>
                <a:spcPts val="0"/>
              </a:spcAft>
              <a:buSzPts val="600"/>
              <a:buNone/>
              <a:defRPr sz="700"/>
            </a:lvl5pPr>
            <a:lvl6pPr indent="-228600" lvl="5" marL="2743200" algn="l">
              <a:lnSpc>
                <a:spcPct val="100000"/>
              </a:lnSpc>
              <a:spcBef>
                <a:spcPts val="500"/>
              </a:spcBef>
              <a:spcAft>
                <a:spcPts val="0"/>
              </a:spcAft>
              <a:buSzPts val="600"/>
              <a:buNone/>
              <a:defRPr sz="700"/>
            </a:lvl6pPr>
            <a:lvl7pPr indent="-228600" lvl="6" marL="3200400" algn="l">
              <a:lnSpc>
                <a:spcPct val="100000"/>
              </a:lnSpc>
              <a:spcBef>
                <a:spcPts val="500"/>
              </a:spcBef>
              <a:spcAft>
                <a:spcPts val="0"/>
              </a:spcAft>
              <a:buSzPts val="600"/>
              <a:buNone/>
              <a:defRPr sz="700"/>
            </a:lvl7pPr>
            <a:lvl8pPr indent="-228600" lvl="7" marL="3657600" algn="l">
              <a:lnSpc>
                <a:spcPct val="100000"/>
              </a:lnSpc>
              <a:spcBef>
                <a:spcPts val="500"/>
              </a:spcBef>
              <a:spcAft>
                <a:spcPts val="0"/>
              </a:spcAft>
              <a:buSzPts val="600"/>
              <a:buNone/>
              <a:defRPr sz="700"/>
            </a:lvl8pPr>
            <a:lvl9pPr indent="-228600" lvl="8" marL="4114800" algn="l">
              <a:lnSpc>
                <a:spcPct val="100000"/>
              </a:lnSpc>
              <a:spcBef>
                <a:spcPts val="500"/>
              </a:spcBef>
              <a:spcAft>
                <a:spcPts val="500"/>
              </a:spcAft>
              <a:buSzPts val="600"/>
              <a:buNone/>
              <a:defRPr sz="700"/>
            </a:lvl9pPr>
          </a:lstStyle>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61" name="Shape 261"/>
        <p:cNvGrpSpPr/>
        <p:nvPr/>
      </p:nvGrpSpPr>
      <p:grpSpPr>
        <a:xfrm>
          <a:off x="0" y="0"/>
          <a:ext cx="0" cy="0"/>
          <a:chOff x="0" y="0"/>
          <a:chExt cx="0" cy="0"/>
        </a:xfrm>
      </p:grpSpPr>
      <p:sp>
        <p:nvSpPr>
          <p:cNvPr id="262" name="Google Shape;262;p46"/>
          <p:cNvSpPr/>
          <p:nvPr/>
        </p:nvSpPr>
        <p:spPr>
          <a:xfrm>
            <a:off x="330214" y="460805"/>
            <a:ext cx="8482200" cy="8919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63" name="Google Shape;263;p46"/>
          <p:cNvSpPr txBox="1"/>
          <p:nvPr>
            <p:ph type="title"/>
          </p:nvPr>
        </p:nvSpPr>
        <p:spPr>
          <a:xfrm>
            <a:off x="435894" y="526617"/>
            <a:ext cx="8272200" cy="7602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64" name="Google Shape;264;p46"/>
          <p:cNvSpPr txBox="1"/>
          <p:nvPr>
            <p:ph idx="1" type="body"/>
          </p:nvPr>
        </p:nvSpPr>
        <p:spPr>
          <a:xfrm rot="5400000">
            <a:off x="3250956" y="-1063048"/>
            <a:ext cx="2642100" cy="82722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298450" lvl="1" marL="914400" algn="l">
              <a:lnSpc>
                <a:spcPct val="100000"/>
              </a:lnSpc>
              <a:spcBef>
                <a:spcPts val="500"/>
              </a:spcBef>
              <a:spcAft>
                <a:spcPts val="0"/>
              </a:spcAft>
              <a:buSzPts val="1100"/>
              <a:buChar char="◼"/>
              <a:defRPr/>
            </a:lvl2pPr>
            <a:lvl3pPr indent="-292100" lvl="2" marL="1371600" algn="l">
              <a:lnSpc>
                <a:spcPct val="100000"/>
              </a:lnSpc>
              <a:spcBef>
                <a:spcPts val="500"/>
              </a:spcBef>
              <a:spcAft>
                <a:spcPts val="0"/>
              </a:spcAft>
              <a:buSzPts val="1000"/>
              <a:buChar char="◼"/>
              <a:defRPr/>
            </a:lvl3pPr>
            <a:lvl4pPr indent="-279400" lvl="3" marL="1828800" algn="l">
              <a:lnSpc>
                <a:spcPct val="100000"/>
              </a:lnSpc>
              <a:spcBef>
                <a:spcPts val="500"/>
              </a:spcBef>
              <a:spcAft>
                <a:spcPts val="0"/>
              </a:spcAft>
              <a:buSzPts val="800"/>
              <a:buChar char="◼"/>
              <a:defRPr/>
            </a:lvl4pPr>
            <a:lvl5pPr indent="-279400" lvl="4" marL="2286000" algn="l">
              <a:lnSpc>
                <a:spcPct val="100000"/>
              </a:lnSpc>
              <a:spcBef>
                <a:spcPts val="500"/>
              </a:spcBef>
              <a:spcAft>
                <a:spcPts val="0"/>
              </a:spcAft>
              <a:buSzPts val="8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265" name="Google Shape;265;p46"/>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66" name="Shape 266"/>
        <p:cNvGrpSpPr/>
        <p:nvPr/>
      </p:nvGrpSpPr>
      <p:grpSpPr>
        <a:xfrm>
          <a:off x="0" y="0"/>
          <a:ext cx="0" cy="0"/>
          <a:chOff x="0" y="0"/>
          <a:chExt cx="0" cy="0"/>
        </a:xfrm>
      </p:grpSpPr>
      <p:sp>
        <p:nvSpPr>
          <p:cNvPr id="267" name="Google Shape;267;p47"/>
          <p:cNvSpPr/>
          <p:nvPr/>
        </p:nvSpPr>
        <p:spPr>
          <a:xfrm>
            <a:off x="6629401" y="449794"/>
            <a:ext cx="2180100" cy="43629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68" name="Google Shape;268;p47"/>
          <p:cNvSpPr txBox="1"/>
          <p:nvPr>
            <p:ph type="title"/>
          </p:nvPr>
        </p:nvSpPr>
        <p:spPr>
          <a:xfrm rot="5400000">
            <a:off x="5437174" y="1698845"/>
            <a:ext cx="3887400" cy="15033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69" name="Google Shape;269;p47"/>
          <p:cNvSpPr txBox="1"/>
          <p:nvPr>
            <p:ph idx="1" type="body"/>
          </p:nvPr>
        </p:nvSpPr>
        <p:spPr>
          <a:xfrm rot="5400000">
            <a:off x="1598552" y="-510655"/>
            <a:ext cx="3887400" cy="59223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270" name="Google Shape;270;p47"/>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Slide">
  <p:cSld name="2_Title Slide">
    <p:spTree>
      <p:nvGrpSpPr>
        <p:cNvPr id="271" name="Shape 271"/>
        <p:cNvGrpSpPr/>
        <p:nvPr/>
      </p:nvGrpSpPr>
      <p:grpSpPr>
        <a:xfrm>
          <a:off x="0" y="0"/>
          <a:ext cx="0" cy="0"/>
          <a:chOff x="0" y="0"/>
          <a:chExt cx="0" cy="0"/>
        </a:xfrm>
      </p:grpSpPr>
      <p:sp>
        <p:nvSpPr>
          <p:cNvPr id="272" name="Google Shape;272;p48"/>
          <p:cNvSpPr/>
          <p:nvPr/>
        </p:nvSpPr>
        <p:spPr>
          <a:xfrm flipH="1" rot="10800000">
            <a:off x="5410183" y="2857418"/>
            <a:ext cx="3733800" cy="68400"/>
          </a:xfrm>
          <a:prstGeom prst="rect">
            <a:avLst/>
          </a:prstGeom>
          <a:solidFill>
            <a:schemeClr val="accent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273" name="Google Shape;273;p48"/>
          <p:cNvSpPr/>
          <p:nvPr/>
        </p:nvSpPr>
        <p:spPr>
          <a:xfrm flipH="1" rot="10800000">
            <a:off x="5410202" y="2922776"/>
            <a:ext cx="3733800" cy="144000"/>
          </a:xfrm>
          <a:prstGeom prst="rect">
            <a:avLst/>
          </a:prstGeom>
          <a:solidFill>
            <a:schemeClr val="accent2">
              <a:alpha val="48630"/>
            </a:schemeClr>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274" name="Google Shape;274;p48"/>
          <p:cNvSpPr/>
          <p:nvPr/>
        </p:nvSpPr>
        <p:spPr>
          <a:xfrm flipH="1" rot="10800000">
            <a:off x="5410202" y="3086333"/>
            <a:ext cx="3733800" cy="6900"/>
          </a:xfrm>
          <a:prstGeom prst="rect">
            <a:avLst/>
          </a:prstGeom>
          <a:solidFill>
            <a:schemeClr val="accent2">
              <a:alpha val="63530"/>
            </a:schemeClr>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275" name="Google Shape;275;p48"/>
          <p:cNvSpPr/>
          <p:nvPr/>
        </p:nvSpPr>
        <p:spPr>
          <a:xfrm flipH="1" rot="10800000">
            <a:off x="5410200" y="3123218"/>
            <a:ext cx="1966200" cy="13800"/>
          </a:xfrm>
          <a:prstGeom prst="rect">
            <a:avLst/>
          </a:prstGeom>
          <a:solidFill>
            <a:schemeClr val="accent2">
              <a:alpha val="60000"/>
            </a:schemeClr>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276" name="Google Shape;276;p48"/>
          <p:cNvSpPr/>
          <p:nvPr/>
        </p:nvSpPr>
        <p:spPr>
          <a:xfrm flipH="1" rot="10800000">
            <a:off x="5410200" y="3149637"/>
            <a:ext cx="1966200" cy="6900"/>
          </a:xfrm>
          <a:prstGeom prst="rect">
            <a:avLst/>
          </a:prstGeom>
          <a:solidFill>
            <a:schemeClr val="accent2">
              <a:alpha val="63530"/>
            </a:schemeClr>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277" name="Google Shape;277;p48"/>
          <p:cNvSpPr/>
          <p:nvPr/>
        </p:nvSpPr>
        <p:spPr>
          <a:xfrm>
            <a:off x="5410200" y="2971800"/>
            <a:ext cx="3063300" cy="20400"/>
          </a:xfrm>
          <a:prstGeom prst="roundRect">
            <a:avLst>
              <a:gd fmla="val 16667" name="adj"/>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278" name="Google Shape;278;p48"/>
          <p:cNvSpPr/>
          <p:nvPr/>
        </p:nvSpPr>
        <p:spPr>
          <a:xfrm>
            <a:off x="7376507" y="3045737"/>
            <a:ext cx="1600200" cy="27600"/>
          </a:xfrm>
          <a:prstGeom prst="roundRect">
            <a:avLst>
              <a:gd fmla="val 16667" name="adj"/>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279" name="Google Shape;279;p48"/>
          <p:cNvSpPr/>
          <p:nvPr/>
        </p:nvSpPr>
        <p:spPr>
          <a:xfrm>
            <a:off x="1" y="2737247"/>
            <a:ext cx="9144000" cy="183300"/>
          </a:xfrm>
          <a:prstGeom prst="rect">
            <a:avLst/>
          </a:prstGeom>
          <a:solidFill>
            <a:schemeClr val="accent2">
              <a:alpha val="48630"/>
            </a:schemeClr>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280" name="Google Shape;280;p48"/>
          <p:cNvSpPr/>
          <p:nvPr/>
        </p:nvSpPr>
        <p:spPr>
          <a:xfrm>
            <a:off x="1" y="2756648"/>
            <a:ext cx="9144000" cy="105600"/>
          </a:xfrm>
          <a:prstGeom prst="rect">
            <a:avLst/>
          </a:prstGeom>
          <a:solidFill>
            <a:schemeClr val="accent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281" name="Google Shape;281;p48"/>
          <p:cNvSpPr/>
          <p:nvPr/>
        </p:nvSpPr>
        <p:spPr>
          <a:xfrm flipH="1" rot="10800000">
            <a:off x="6414051" y="2732342"/>
            <a:ext cx="2730000" cy="186300"/>
          </a:xfrm>
          <a:prstGeom prst="rect">
            <a:avLst/>
          </a:prstGeom>
          <a:solidFill>
            <a:schemeClr val="accent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282" name="Google Shape;282;p48"/>
          <p:cNvSpPr/>
          <p:nvPr/>
        </p:nvSpPr>
        <p:spPr>
          <a:xfrm>
            <a:off x="0" y="0"/>
            <a:ext cx="9144000" cy="2776200"/>
          </a:xfrm>
          <a:prstGeom prst="rect">
            <a:avLst/>
          </a:prstGeom>
          <a:solidFill>
            <a:schemeClr val="dk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283" name="Google Shape;283;p48"/>
          <p:cNvSpPr txBox="1"/>
          <p:nvPr>
            <p:ph type="ctrTitle"/>
          </p:nvPr>
        </p:nvSpPr>
        <p:spPr>
          <a:xfrm>
            <a:off x="457200" y="1801418"/>
            <a:ext cx="8458200" cy="11025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3300"/>
              <a:buFont typeface="Gill Sans"/>
              <a:buNone/>
              <a:defRPr sz="3300">
                <a:solidFill>
                  <a:schemeClr val="l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84" name="Google Shape;284;p48"/>
          <p:cNvSpPr txBox="1"/>
          <p:nvPr>
            <p:ph idx="10" type="dt"/>
          </p:nvPr>
        </p:nvSpPr>
        <p:spPr>
          <a:xfrm>
            <a:off x="6705600" y="3154680"/>
            <a:ext cx="960000" cy="342900"/>
          </a:xfrm>
          <a:prstGeom prst="rect">
            <a:avLst/>
          </a:prstGeom>
          <a:noFill/>
          <a:ln>
            <a:noFill/>
          </a:ln>
        </p:spPr>
        <p:txBody>
          <a:bodyPr anchorCtr="0" anchor="t" bIns="34275" lIns="68575" spcFirstLastPara="1" rIns="68575" wrap="square" tIns="34275">
            <a:noAutofit/>
          </a:bodyPr>
          <a:lstStyle>
            <a:lvl1pPr lvl="0"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1pPr>
            <a:lvl2pPr lvl="1"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2pPr>
            <a:lvl3pPr lvl="2"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3pPr>
            <a:lvl4pPr lvl="3"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4pPr>
            <a:lvl5pPr lvl="4"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5pPr>
            <a:lvl6pPr lvl="5"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6pPr>
            <a:lvl7pPr lvl="6"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7pPr>
            <a:lvl8pPr lvl="7"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8pPr>
            <a:lvl9pPr lvl="8"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9pPr>
          </a:lstStyle>
          <a:p/>
        </p:txBody>
      </p:sp>
      <p:sp>
        <p:nvSpPr>
          <p:cNvPr id="285" name="Google Shape;285;p48"/>
          <p:cNvSpPr txBox="1"/>
          <p:nvPr>
            <p:ph idx="12" type="sldNum"/>
          </p:nvPr>
        </p:nvSpPr>
        <p:spPr>
          <a:xfrm>
            <a:off x="8320089" y="852"/>
            <a:ext cx="747600" cy="274200"/>
          </a:xfrm>
          <a:prstGeom prst="rect">
            <a:avLst/>
          </a:prstGeom>
          <a:noFill/>
          <a:ln>
            <a:noFill/>
          </a:ln>
        </p:spPr>
        <p:txBody>
          <a:bodyPr anchorCtr="0" anchor="t" bIns="34275" lIns="68575" spcFirstLastPara="1" rIns="68575" wrap="square" tIns="34275">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1">
  <p:cSld name="TWO_OBJECTS_WITH_TEXT_1">
    <p:spTree>
      <p:nvGrpSpPr>
        <p:cNvPr id="286" name="Shape 286"/>
        <p:cNvGrpSpPr/>
        <p:nvPr/>
      </p:nvGrpSpPr>
      <p:grpSpPr>
        <a:xfrm>
          <a:off x="0" y="0"/>
          <a:ext cx="0" cy="0"/>
          <a:chOff x="0" y="0"/>
          <a:chExt cx="0" cy="0"/>
        </a:xfrm>
      </p:grpSpPr>
      <p:sp>
        <p:nvSpPr>
          <p:cNvPr id="287" name="Google Shape;287;p49"/>
          <p:cNvSpPr txBox="1"/>
          <p:nvPr>
            <p:ph type="title"/>
          </p:nvPr>
        </p:nvSpPr>
        <p:spPr>
          <a:xfrm>
            <a:off x="822960" y="214952"/>
            <a:ext cx="7543800" cy="644100"/>
          </a:xfrm>
          <a:prstGeom prst="rect">
            <a:avLst/>
          </a:prstGeom>
          <a:noFill/>
          <a:ln>
            <a:noFill/>
          </a:ln>
        </p:spPr>
        <p:txBody>
          <a:bodyPr anchorCtr="0" anchor="b" bIns="34275" lIns="68575" spcFirstLastPara="1" rIns="68575" wrap="square" tIns="34275">
            <a:normAutofit/>
          </a:bodyPr>
          <a:lstStyle>
            <a:lvl1pPr lvl="0" algn="l">
              <a:lnSpc>
                <a:spcPct val="85000"/>
              </a:lnSpc>
              <a:spcBef>
                <a:spcPts val="0"/>
              </a:spcBef>
              <a:spcAft>
                <a:spcPts val="0"/>
              </a:spcAft>
              <a:buClr>
                <a:srgbClr val="487B78"/>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88" name="Google Shape;288;p49"/>
          <p:cNvSpPr txBox="1"/>
          <p:nvPr>
            <p:ph idx="1" type="body"/>
          </p:nvPr>
        </p:nvSpPr>
        <p:spPr>
          <a:xfrm>
            <a:off x="822960" y="966758"/>
            <a:ext cx="3703200" cy="552300"/>
          </a:xfrm>
          <a:prstGeom prst="rect">
            <a:avLst/>
          </a:prstGeom>
          <a:noFill/>
          <a:ln>
            <a:noFill/>
          </a:ln>
        </p:spPr>
        <p:txBody>
          <a:bodyPr anchorCtr="0" anchor="ctr" bIns="34275" lIns="68575" spcFirstLastPara="1" rIns="68575" wrap="square" tIns="34275">
            <a:normAutofit/>
          </a:bodyPr>
          <a:lstStyle>
            <a:lvl1pPr indent="-228600" lvl="0" marL="457200" algn="l">
              <a:lnSpc>
                <a:spcPct val="90000"/>
              </a:lnSpc>
              <a:spcBef>
                <a:spcPts val="900"/>
              </a:spcBef>
              <a:spcAft>
                <a:spcPts val="0"/>
              </a:spcAft>
              <a:buSzPts val="1500"/>
              <a:buNone/>
              <a:defRPr b="0" sz="1500" cap="none">
                <a:solidFill>
                  <a:schemeClr val="dk2"/>
                </a:solidFill>
              </a:defRPr>
            </a:lvl1pPr>
            <a:lvl2pPr indent="-228600" lvl="1" marL="914400" algn="l">
              <a:lnSpc>
                <a:spcPct val="90000"/>
              </a:lnSpc>
              <a:spcBef>
                <a:spcPts val="200"/>
              </a:spcBef>
              <a:spcAft>
                <a:spcPts val="0"/>
              </a:spcAft>
              <a:buSzPts val="1500"/>
              <a:buNone/>
              <a:defRPr b="1" sz="1500"/>
            </a:lvl2pPr>
            <a:lvl3pPr indent="-228600" lvl="2" marL="1371600" algn="l">
              <a:lnSpc>
                <a:spcPct val="90000"/>
              </a:lnSpc>
              <a:spcBef>
                <a:spcPts val="300"/>
              </a:spcBef>
              <a:spcAft>
                <a:spcPts val="0"/>
              </a:spcAft>
              <a:buSzPts val="1400"/>
              <a:buNone/>
              <a:defRPr b="1" sz="1400"/>
            </a:lvl3pPr>
            <a:lvl4pPr indent="-228600" lvl="3" marL="1828800" algn="l">
              <a:lnSpc>
                <a:spcPct val="90000"/>
              </a:lnSpc>
              <a:spcBef>
                <a:spcPts val="300"/>
              </a:spcBef>
              <a:spcAft>
                <a:spcPts val="0"/>
              </a:spcAft>
              <a:buSzPts val="1200"/>
              <a:buNone/>
              <a:defRPr b="1" sz="1200"/>
            </a:lvl4pPr>
            <a:lvl5pPr indent="-228600" lvl="4" marL="2286000" algn="l">
              <a:lnSpc>
                <a:spcPct val="90000"/>
              </a:lnSpc>
              <a:spcBef>
                <a:spcPts val="300"/>
              </a:spcBef>
              <a:spcAft>
                <a:spcPts val="0"/>
              </a:spcAft>
              <a:buSzPts val="1200"/>
              <a:buNone/>
              <a:defRPr b="1" sz="1200"/>
            </a:lvl5pPr>
            <a:lvl6pPr indent="-228600" lvl="5" marL="2743200" algn="l">
              <a:lnSpc>
                <a:spcPct val="90000"/>
              </a:lnSpc>
              <a:spcBef>
                <a:spcPts val="300"/>
              </a:spcBef>
              <a:spcAft>
                <a:spcPts val="0"/>
              </a:spcAft>
              <a:buSzPts val="1200"/>
              <a:buNone/>
              <a:defRPr b="1" sz="1200"/>
            </a:lvl6pPr>
            <a:lvl7pPr indent="-228600" lvl="6" marL="3200400" algn="l">
              <a:lnSpc>
                <a:spcPct val="90000"/>
              </a:lnSpc>
              <a:spcBef>
                <a:spcPts val="300"/>
              </a:spcBef>
              <a:spcAft>
                <a:spcPts val="0"/>
              </a:spcAft>
              <a:buSzPts val="1200"/>
              <a:buNone/>
              <a:defRPr b="1" sz="1200"/>
            </a:lvl7pPr>
            <a:lvl8pPr indent="-228600" lvl="7" marL="3657600" algn="l">
              <a:lnSpc>
                <a:spcPct val="90000"/>
              </a:lnSpc>
              <a:spcBef>
                <a:spcPts val="300"/>
              </a:spcBef>
              <a:spcAft>
                <a:spcPts val="0"/>
              </a:spcAft>
              <a:buSzPts val="1200"/>
              <a:buNone/>
              <a:defRPr b="1" sz="1200"/>
            </a:lvl8pPr>
            <a:lvl9pPr indent="-228600" lvl="8" marL="4114800" algn="l">
              <a:lnSpc>
                <a:spcPct val="90000"/>
              </a:lnSpc>
              <a:spcBef>
                <a:spcPts val="300"/>
              </a:spcBef>
              <a:spcAft>
                <a:spcPts val="300"/>
              </a:spcAft>
              <a:buSzPts val="1200"/>
              <a:buNone/>
              <a:defRPr b="1" sz="1200"/>
            </a:lvl9pPr>
          </a:lstStyle>
          <a:p/>
        </p:txBody>
      </p:sp>
      <p:sp>
        <p:nvSpPr>
          <p:cNvPr id="289" name="Google Shape;289;p49"/>
          <p:cNvSpPr txBox="1"/>
          <p:nvPr>
            <p:ph idx="2" type="body"/>
          </p:nvPr>
        </p:nvSpPr>
        <p:spPr>
          <a:xfrm>
            <a:off x="822960" y="1518971"/>
            <a:ext cx="3703200" cy="2465100"/>
          </a:xfrm>
          <a:prstGeom prst="rect">
            <a:avLst/>
          </a:prstGeom>
          <a:noFill/>
          <a:ln>
            <a:noFill/>
          </a:ln>
        </p:spPr>
        <p:txBody>
          <a:bodyPr anchorCtr="0" anchor="t" bIns="34275" lIns="0" spcFirstLastPara="1" rIns="0" wrap="square" tIns="34275">
            <a:normAutofit/>
          </a:bodyPr>
          <a:lstStyle>
            <a:lvl1pPr indent="-317500" lvl="0" marL="457200" algn="l">
              <a:lnSpc>
                <a:spcPct val="90000"/>
              </a:lnSpc>
              <a:spcBef>
                <a:spcPts val="900"/>
              </a:spcBef>
              <a:spcAft>
                <a:spcPts val="0"/>
              </a:spcAft>
              <a:buSzPts val="1400"/>
              <a:buChar char=" "/>
              <a:defRPr/>
            </a:lvl1pPr>
            <a:lvl2pPr indent="-317500" lvl="1" marL="914400" algn="l">
              <a:lnSpc>
                <a:spcPct val="90000"/>
              </a:lnSpc>
              <a:spcBef>
                <a:spcPts val="200"/>
              </a:spcBef>
              <a:spcAft>
                <a:spcPts val="0"/>
              </a:spcAft>
              <a:buSzPts val="1400"/>
              <a:buChar char="◦"/>
              <a:defRPr/>
            </a:lvl2pPr>
            <a:lvl3pPr indent="-317500" lvl="2" marL="1371600" algn="l">
              <a:lnSpc>
                <a:spcPct val="90000"/>
              </a:lnSpc>
              <a:spcBef>
                <a:spcPts val="300"/>
              </a:spcBef>
              <a:spcAft>
                <a:spcPts val="0"/>
              </a:spcAft>
              <a:buSzPts val="1400"/>
              <a:buChar char="◦"/>
              <a:defRPr/>
            </a:lvl3pPr>
            <a:lvl4pPr indent="-317500" lvl="3" marL="1828800" algn="l">
              <a:lnSpc>
                <a:spcPct val="90000"/>
              </a:lnSpc>
              <a:spcBef>
                <a:spcPts val="300"/>
              </a:spcBef>
              <a:spcAft>
                <a:spcPts val="0"/>
              </a:spcAft>
              <a:buSzPts val="1400"/>
              <a:buChar char="◦"/>
              <a:defRPr/>
            </a:lvl4pPr>
            <a:lvl5pPr indent="-317500" lvl="4" marL="2286000" algn="l">
              <a:lnSpc>
                <a:spcPct val="90000"/>
              </a:lnSpc>
              <a:spcBef>
                <a:spcPts val="300"/>
              </a:spcBef>
              <a:spcAft>
                <a:spcPts val="0"/>
              </a:spcAft>
              <a:buSzPts val="1400"/>
              <a:buChar char="◦"/>
              <a:defRPr/>
            </a:lvl5pPr>
            <a:lvl6pPr indent="-317500" lvl="5" marL="2743200" algn="l">
              <a:lnSpc>
                <a:spcPct val="90000"/>
              </a:lnSpc>
              <a:spcBef>
                <a:spcPts val="300"/>
              </a:spcBef>
              <a:spcAft>
                <a:spcPts val="0"/>
              </a:spcAft>
              <a:buSzPts val="1400"/>
              <a:buChar char="◦"/>
              <a:defRPr/>
            </a:lvl6pPr>
            <a:lvl7pPr indent="-317500" lvl="6" marL="3200400" algn="l">
              <a:lnSpc>
                <a:spcPct val="90000"/>
              </a:lnSpc>
              <a:spcBef>
                <a:spcPts val="300"/>
              </a:spcBef>
              <a:spcAft>
                <a:spcPts val="0"/>
              </a:spcAft>
              <a:buSzPts val="1400"/>
              <a:buChar char="◦"/>
              <a:defRPr/>
            </a:lvl7pPr>
            <a:lvl8pPr indent="-317500" lvl="7" marL="3657600" algn="l">
              <a:lnSpc>
                <a:spcPct val="90000"/>
              </a:lnSpc>
              <a:spcBef>
                <a:spcPts val="300"/>
              </a:spcBef>
              <a:spcAft>
                <a:spcPts val="0"/>
              </a:spcAft>
              <a:buSzPts val="1400"/>
              <a:buChar char="◦"/>
              <a:defRPr/>
            </a:lvl8pPr>
            <a:lvl9pPr indent="-317500" lvl="8" marL="4114800" algn="l">
              <a:lnSpc>
                <a:spcPct val="90000"/>
              </a:lnSpc>
              <a:spcBef>
                <a:spcPts val="300"/>
              </a:spcBef>
              <a:spcAft>
                <a:spcPts val="300"/>
              </a:spcAft>
              <a:buSzPts val="1400"/>
              <a:buChar char="◦"/>
              <a:defRPr/>
            </a:lvl9pPr>
          </a:lstStyle>
          <a:p/>
        </p:txBody>
      </p:sp>
      <p:sp>
        <p:nvSpPr>
          <p:cNvPr id="290" name="Google Shape;290;p49"/>
          <p:cNvSpPr txBox="1"/>
          <p:nvPr>
            <p:ph idx="3" type="body"/>
          </p:nvPr>
        </p:nvSpPr>
        <p:spPr>
          <a:xfrm>
            <a:off x="4663440" y="966758"/>
            <a:ext cx="3703200" cy="552300"/>
          </a:xfrm>
          <a:prstGeom prst="rect">
            <a:avLst/>
          </a:prstGeom>
          <a:noFill/>
          <a:ln>
            <a:noFill/>
          </a:ln>
        </p:spPr>
        <p:txBody>
          <a:bodyPr anchorCtr="0" anchor="ctr" bIns="34275" lIns="68575" spcFirstLastPara="1" rIns="68575" wrap="square" tIns="34275">
            <a:normAutofit/>
          </a:bodyPr>
          <a:lstStyle>
            <a:lvl1pPr indent="-228600" lvl="0" marL="457200" algn="l">
              <a:lnSpc>
                <a:spcPct val="90000"/>
              </a:lnSpc>
              <a:spcBef>
                <a:spcPts val="900"/>
              </a:spcBef>
              <a:spcAft>
                <a:spcPts val="0"/>
              </a:spcAft>
              <a:buSzPts val="1500"/>
              <a:buNone/>
              <a:defRPr b="0" sz="1500" cap="none">
                <a:solidFill>
                  <a:schemeClr val="dk2"/>
                </a:solidFill>
              </a:defRPr>
            </a:lvl1pPr>
            <a:lvl2pPr indent="-228600" lvl="1" marL="914400" algn="l">
              <a:lnSpc>
                <a:spcPct val="90000"/>
              </a:lnSpc>
              <a:spcBef>
                <a:spcPts val="200"/>
              </a:spcBef>
              <a:spcAft>
                <a:spcPts val="0"/>
              </a:spcAft>
              <a:buSzPts val="1500"/>
              <a:buNone/>
              <a:defRPr b="1" sz="1500"/>
            </a:lvl2pPr>
            <a:lvl3pPr indent="-228600" lvl="2" marL="1371600" algn="l">
              <a:lnSpc>
                <a:spcPct val="90000"/>
              </a:lnSpc>
              <a:spcBef>
                <a:spcPts val="300"/>
              </a:spcBef>
              <a:spcAft>
                <a:spcPts val="0"/>
              </a:spcAft>
              <a:buSzPts val="1400"/>
              <a:buNone/>
              <a:defRPr b="1" sz="1400"/>
            </a:lvl3pPr>
            <a:lvl4pPr indent="-228600" lvl="3" marL="1828800" algn="l">
              <a:lnSpc>
                <a:spcPct val="90000"/>
              </a:lnSpc>
              <a:spcBef>
                <a:spcPts val="300"/>
              </a:spcBef>
              <a:spcAft>
                <a:spcPts val="0"/>
              </a:spcAft>
              <a:buSzPts val="1200"/>
              <a:buNone/>
              <a:defRPr b="1" sz="1200"/>
            </a:lvl4pPr>
            <a:lvl5pPr indent="-228600" lvl="4" marL="2286000" algn="l">
              <a:lnSpc>
                <a:spcPct val="90000"/>
              </a:lnSpc>
              <a:spcBef>
                <a:spcPts val="300"/>
              </a:spcBef>
              <a:spcAft>
                <a:spcPts val="0"/>
              </a:spcAft>
              <a:buSzPts val="1200"/>
              <a:buNone/>
              <a:defRPr b="1" sz="1200"/>
            </a:lvl5pPr>
            <a:lvl6pPr indent="-228600" lvl="5" marL="2743200" algn="l">
              <a:lnSpc>
                <a:spcPct val="90000"/>
              </a:lnSpc>
              <a:spcBef>
                <a:spcPts val="300"/>
              </a:spcBef>
              <a:spcAft>
                <a:spcPts val="0"/>
              </a:spcAft>
              <a:buSzPts val="1200"/>
              <a:buNone/>
              <a:defRPr b="1" sz="1200"/>
            </a:lvl6pPr>
            <a:lvl7pPr indent="-228600" lvl="6" marL="3200400" algn="l">
              <a:lnSpc>
                <a:spcPct val="90000"/>
              </a:lnSpc>
              <a:spcBef>
                <a:spcPts val="300"/>
              </a:spcBef>
              <a:spcAft>
                <a:spcPts val="0"/>
              </a:spcAft>
              <a:buSzPts val="1200"/>
              <a:buNone/>
              <a:defRPr b="1" sz="1200"/>
            </a:lvl7pPr>
            <a:lvl8pPr indent="-228600" lvl="7" marL="3657600" algn="l">
              <a:lnSpc>
                <a:spcPct val="90000"/>
              </a:lnSpc>
              <a:spcBef>
                <a:spcPts val="300"/>
              </a:spcBef>
              <a:spcAft>
                <a:spcPts val="0"/>
              </a:spcAft>
              <a:buSzPts val="1200"/>
              <a:buNone/>
              <a:defRPr b="1" sz="1200"/>
            </a:lvl8pPr>
            <a:lvl9pPr indent="-228600" lvl="8" marL="4114800" algn="l">
              <a:lnSpc>
                <a:spcPct val="90000"/>
              </a:lnSpc>
              <a:spcBef>
                <a:spcPts val="300"/>
              </a:spcBef>
              <a:spcAft>
                <a:spcPts val="300"/>
              </a:spcAft>
              <a:buSzPts val="1200"/>
              <a:buNone/>
              <a:defRPr b="1" sz="1200"/>
            </a:lvl9pPr>
          </a:lstStyle>
          <a:p/>
        </p:txBody>
      </p:sp>
      <p:sp>
        <p:nvSpPr>
          <p:cNvPr id="291" name="Google Shape;291;p49"/>
          <p:cNvSpPr txBox="1"/>
          <p:nvPr>
            <p:ph idx="4" type="body"/>
          </p:nvPr>
        </p:nvSpPr>
        <p:spPr>
          <a:xfrm>
            <a:off x="4663440" y="1518970"/>
            <a:ext cx="3703200" cy="2465100"/>
          </a:xfrm>
          <a:prstGeom prst="rect">
            <a:avLst/>
          </a:prstGeom>
          <a:noFill/>
          <a:ln>
            <a:noFill/>
          </a:ln>
        </p:spPr>
        <p:txBody>
          <a:bodyPr anchorCtr="0" anchor="t" bIns="34275" lIns="0" spcFirstLastPara="1" rIns="0" wrap="square" tIns="34275">
            <a:normAutofit/>
          </a:bodyPr>
          <a:lstStyle>
            <a:lvl1pPr indent="-317500" lvl="0" marL="457200" algn="l">
              <a:lnSpc>
                <a:spcPct val="90000"/>
              </a:lnSpc>
              <a:spcBef>
                <a:spcPts val="900"/>
              </a:spcBef>
              <a:spcAft>
                <a:spcPts val="0"/>
              </a:spcAft>
              <a:buSzPts val="1400"/>
              <a:buChar char=" "/>
              <a:defRPr/>
            </a:lvl1pPr>
            <a:lvl2pPr indent="-317500" lvl="1" marL="914400" algn="l">
              <a:lnSpc>
                <a:spcPct val="90000"/>
              </a:lnSpc>
              <a:spcBef>
                <a:spcPts val="200"/>
              </a:spcBef>
              <a:spcAft>
                <a:spcPts val="0"/>
              </a:spcAft>
              <a:buSzPts val="1400"/>
              <a:buChar char="◦"/>
              <a:defRPr/>
            </a:lvl2pPr>
            <a:lvl3pPr indent="-317500" lvl="2" marL="1371600" algn="l">
              <a:lnSpc>
                <a:spcPct val="90000"/>
              </a:lnSpc>
              <a:spcBef>
                <a:spcPts val="300"/>
              </a:spcBef>
              <a:spcAft>
                <a:spcPts val="0"/>
              </a:spcAft>
              <a:buSzPts val="1400"/>
              <a:buChar char="◦"/>
              <a:defRPr/>
            </a:lvl3pPr>
            <a:lvl4pPr indent="-317500" lvl="3" marL="1828800" algn="l">
              <a:lnSpc>
                <a:spcPct val="90000"/>
              </a:lnSpc>
              <a:spcBef>
                <a:spcPts val="300"/>
              </a:spcBef>
              <a:spcAft>
                <a:spcPts val="0"/>
              </a:spcAft>
              <a:buSzPts val="1400"/>
              <a:buChar char="◦"/>
              <a:defRPr/>
            </a:lvl4pPr>
            <a:lvl5pPr indent="-317500" lvl="4" marL="2286000" algn="l">
              <a:lnSpc>
                <a:spcPct val="90000"/>
              </a:lnSpc>
              <a:spcBef>
                <a:spcPts val="300"/>
              </a:spcBef>
              <a:spcAft>
                <a:spcPts val="0"/>
              </a:spcAft>
              <a:buSzPts val="1400"/>
              <a:buChar char="◦"/>
              <a:defRPr/>
            </a:lvl5pPr>
            <a:lvl6pPr indent="-317500" lvl="5" marL="2743200" algn="l">
              <a:lnSpc>
                <a:spcPct val="90000"/>
              </a:lnSpc>
              <a:spcBef>
                <a:spcPts val="300"/>
              </a:spcBef>
              <a:spcAft>
                <a:spcPts val="0"/>
              </a:spcAft>
              <a:buSzPts val="1400"/>
              <a:buChar char="◦"/>
              <a:defRPr/>
            </a:lvl6pPr>
            <a:lvl7pPr indent="-317500" lvl="6" marL="3200400" algn="l">
              <a:lnSpc>
                <a:spcPct val="90000"/>
              </a:lnSpc>
              <a:spcBef>
                <a:spcPts val="300"/>
              </a:spcBef>
              <a:spcAft>
                <a:spcPts val="0"/>
              </a:spcAft>
              <a:buSzPts val="1400"/>
              <a:buChar char="◦"/>
              <a:defRPr/>
            </a:lvl7pPr>
            <a:lvl8pPr indent="-317500" lvl="7" marL="3657600" algn="l">
              <a:lnSpc>
                <a:spcPct val="90000"/>
              </a:lnSpc>
              <a:spcBef>
                <a:spcPts val="300"/>
              </a:spcBef>
              <a:spcAft>
                <a:spcPts val="0"/>
              </a:spcAft>
              <a:buSzPts val="1400"/>
              <a:buChar char="◦"/>
              <a:defRPr/>
            </a:lvl8pPr>
            <a:lvl9pPr indent="-317500" lvl="8" marL="4114800" algn="l">
              <a:lnSpc>
                <a:spcPct val="90000"/>
              </a:lnSpc>
              <a:spcBef>
                <a:spcPts val="300"/>
              </a:spcBef>
              <a:spcAft>
                <a:spcPts val="300"/>
              </a:spcAft>
              <a:buSzPts val="1400"/>
              <a:buChar char="◦"/>
              <a:defRPr/>
            </a:lvl9pPr>
          </a:lstStyle>
          <a:p/>
        </p:txBody>
      </p:sp>
      <p:sp>
        <p:nvSpPr>
          <p:cNvPr id="292" name="Google Shape;292;p49"/>
          <p:cNvSpPr txBox="1"/>
          <p:nvPr>
            <p:ph idx="10" type="dt"/>
          </p:nvPr>
        </p:nvSpPr>
        <p:spPr>
          <a:xfrm>
            <a:off x="822960" y="4844839"/>
            <a:ext cx="1854300" cy="273900"/>
          </a:xfrm>
          <a:prstGeom prst="rect">
            <a:avLst/>
          </a:prstGeom>
          <a:noFill/>
          <a:ln>
            <a:noFill/>
          </a:ln>
        </p:spPr>
        <p:txBody>
          <a:bodyPr anchorCtr="0" anchor="ctr" bIns="34275" lIns="68575" spcFirstLastPara="1" rIns="68575" wrap="square" tIns="34275">
            <a:noAutofit/>
          </a:bodyPr>
          <a:lstStyle>
            <a:lvl1pPr lvl="0"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9pPr>
          </a:lstStyle>
          <a:p/>
        </p:txBody>
      </p:sp>
      <p:sp>
        <p:nvSpPr>
          <p:cNvPr id="293" name="Google Shape;293;p49"/>
          <p:cNvSpPr txBox="1"/>
          <p:nvPr>
            <p:ph idx="11" type="ftr"/>
          </p:nvPr>
        </p:nvSpPr>
        <p:spPr>
          <a:xfrm>
            <a:off x="2764639" y="4844839"/>
            <a:ext cx="3617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94" name="Google Shape;294;p49"/>
          <p:cNvSpPr txBox="1"/>
          <p:nvPr>
            <p:ph idx="12" type="sldNum"/>
          </p:nvPr>
        </p:nvSpPr>
        <p:spPr>
          <a:xfrm>
            <a:off x="7425344" y="4844839"/>
            <a:ext cx="9840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95" name="Shape 295"/>
        <p:cNvGrpSpPr/>
        <p:nvPr/>
      </p:nvGrpSpPr>
      <p:grpSpPr>
        <a:xfrm>
          <a:off x="0" y="0"/>
          <a:ext cx="0" cy="0"/>
          <a:chOff x="0" y="0"/>
          <a:chExt cx="0" cy="0"/>
        </a:xfrm>
      </p:grpSpPr>
      <p:sp>
        <p:nvSpPr>
          <p:cNvPr id="296" name="Google Shape;296;p50"/>
          <p:cNvSpPr txBox="1"/>
          <p:nvPr>
            <p:ph idx="1" type="subTitle"/>
          </p:nvPr>
        </p:nvSpPr>
        <p:spPr>
          <a:xfrm>
            <a:off x="1213775" y="2701350"/>
            <a:ext cx="30615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297" name="Google Shape;297;p50"/>
          <p:cNvSpPr txBox="1"/>
          <p:nvPr>
            <p:ph idx="2" type="subTitle"/>
          </p:nvPr>
        </p:nvSpPr>
        <p:spPr>
          <a:xfrm>
            <a:off x="4868625" y="2701350"/>
            <a:ext cx="30615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298" name="Google Shape;298;p50"/>
          <p:cNvSpPr txBox="1"/>
          <p:nvPr>
            <p:ph idx="3" type="subTitle"/>
          </p:nvPr>
        </p:nvSpPr>
        <p:spPr>
          <a:xfrm>
            <a:off x="1213775" y="3231750"/>
            <a:ext cx="3061500" cy="7134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2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299" name="Google Shape;299;p50"/>
          <p:cNvSpPr txBox="1"/>
          <p:nvPr>
            <p:ph idx="4" type="subTitle"/>
          </p:nvPr>
        </p:nvSpPr>
        <p:spPr>
          <a:xfrm>
            <a:off x="4868625" y="3231750"/>
            <a:ext cx="3061500" cy="7134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2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300" name="Google Shape;300;p50"/>
          <p:cNvSpPr txBox="1"/>
          <p:nvPr>
            <p:ph type="title"/>
          </p:nvPr>
        </p:nvSpPr>
        <p:spPr>
          <a:xfrm>
            <a:off x="720000" y="445025"/>
            <a:ext cx="7704000" cy="5727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3500"/>
              <a:buFont typeface="Calibri"/>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Title and three columns">
    <p:spTree>
      <p:nvGrpSpPr>
        <p:cNvPr id="301" name="Shape 301"/>
        <p:cNvGrpSpPr/>
        <p:nvPr/>
      </p:nvGrpSpPr>
      <p:grpSpPr>
        <a:xfrm>
          <a:off x="0" y="0"/>
          <a:ext cx="0" cy="0"/>
          <a:chOff x="0" y="0"/>
          <a:chExt cx="0" cy="0"/>
        </a:xfrm>
      </p:grpSpPr>
      <p:sp>
        <p:nvSpPr>
          <p:cNvPr id="302" name="Google Shape;302;p51"/>
          <p:cNvSpPr txBox="1"/>
          <p:nvPr>
            <p:ph idx="1" type="subTitle"/>
          </p:nvPr>
        </p:nvSpPr>
        <p:spPr>
          <a:xfrm>
            <a:off x="836075" y="2691825"/>
            <a:ext cx="21042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303" name="Google Shape;303;p51"/>
          <p:cNvSpPr txBox="1"/>
          <p:nvPr>
            <p:ph idx="2" type="subTitle"/>
          </p:nvPr>
        </p:nvSpPr>
        <p:spPr>
          <a:xfrm>
            <a:off x="836075" y="3222225"/>
            <a:ext cx="2104200" cy="7902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304" name="Google Shape;304;p51"/>
          <p:cNvSpPr txBox="1"/>
          <p:nvPr>
            <p:ph idx="3" type="subTitle"/>
          </p:nvPr>
        </p:nvSpPr>
        <p:spPr>
          <a:xfrm>
            <a:off x="3519900" y="3222225"/>
            <a:ext cx="2104200" cy="7902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305" name="Google Shape;305;p51"/>
          <p:cNvSpPr txBox="1"/>
          <p:nvPr>
            <p:ph idx="4" type="subTitle"/>
          </p:nvPr>
        </p:nvSpPr>
        <p:spPr>
          <a:xfrm>
            <a:off x="6203700" y="3222225"/>
            <a:ext cx="2104200" cy="7902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306" name="Google Shape;306;p51"/>
          <p:cNvSpPr txBox="1"/>
          <p:nvPr>
            <p:ph type="title"/>
          </p:nvPr>
        </p:nvSpPr>
        <p:spPr>
          <a:xfrm>
            <a:off x="720000" y="445025"/>
            <a:ext cx="7704000" cy="5727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3500"/>
              <a:buFont typeface="Calibri"/>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307" name="Google Shape;307;p51"/>
          <p:cNvSpPr txBox="1"/>
          <p:nvPr>
            <p:ph idx="5" type="subTitle"/>
          </p:nvPr>
        </p:nvSpPr>
        <p:spPr>
          <a:xfrm>
            <a:off x="3519900" y="2691825"/>
            <a:ext cx="21042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308" name="Google Shape;308;p51"/>
          <p:cNvSpPr txBox="1"/>
          <p:nvPr>
            <p:ph idx="6" type="subTitle"/>
          </p:nvPr>
        </p:nvSpPr>
        <p:spPr>
          <a:xfrm>
            <a:off x="6203700" y="2691825"/>
            <a:ext cx="21042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Title and four columns">
    <p:spTree>
      <p:nvGrpSpPr>
        <p:cNvPr id="309" name="Shape 309"/>
        <p:cNvGrpSpPr/>
        <p:nvPr/>
      </p:nvGrpSpPr>
      <p:grpSpPr>
        <a:xfrm>
          <a:off x="0" y="0"/>
          <a:ext cx="0" cy="0"/>
          <a:chOff x="0" y="0"/>
          <a:chExt cx="0" cy="0"/>
        </a:xfrm>
      </p:grpSpPr>
      <p:sp>
        <p:nvSpPr>
          <p:cNvPr id="310" name="Google Shape;310;p52"/>
          <p:cNvSpPr txBox="1"/>
          <p:nvPr>
            <p:ph idx="1" type="subTitle"/>
          </p:nvPr>
        </p:nvSpPr>
        <p:spPr>
          <a:xfrm>
            <a:off x="1368549" y="1738975"/>
            <a:ext cx="25218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311" name="Google Shape;311;p52"/>
          <p:cNvSpPr txBox="1"/>
          <p:nvPr>
            <p:ph idx="2" type="subTitle"/>
          </p:nvPr>
        </p:nvSpPr>
        <p:spPr>
          <a:xfrm>
            <a:off x="1368549" y="2269375"/>
            <a:ext cx="2521800" cy="484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312" name="Google Shape;312;p52"/>
          <p:cNvSpPr txBox="1"/>
          <p:nvPr>
            <p:ph idx="3" type="subTitle"/>
          </p:nvPr>
        </p:nvSpPr>
        <p:spPr>
          <a:xfrm>
            <a:off x="5253716" y="2269375"/>
            <a:ext cx="2521800" cy="484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313" name="Google Shape;313;p52"/>
          <p:cNvSpPr txBox="1"/>
          <p:nvPr>
            <p:ph idx="4" type="subTitle"/>
          </p:nvPr>
        </p:nvSpPr>
        <p:spPr>
          <a:xfrm>
            <a:off x="1368549" y="3659300"/>
            <a:ext cx="2521800" cy="484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314" name="Google Shape;314;p52"/>
          <p:cNvSpPr txBox="1"/>
          <p:nvPr>
            <p:ph idx="5" type="subTitle"/>
          </p:nvPr>
        </p:nvSpPr>
        <p:spPr>
          <a:xfrm>
            <a:off x="5253716" y="3659300"/>
            <a:ext cx="2521800" cy="484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315" name="Google Shape;315;p52"/>
          <p:cNvSpPr txBox="1"/>
          <p:nvPr>
            <p:ph type="title"/>
          </p:nvPr>
        </p:nvSpPr>
        <p:spPr>
          <a:xfrm>
            <a:off x="720000" y="445025"/>
            <a:ext cx="7704000" cy="5727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3500"/>
              <a:buFont typeface="Calibri"/>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316" name="Google Shape;316;p52"/>
          <p:cNvSpPr txBox="1"/>
          <p:nvPr>
            <p:ph idx="6" type="subTitle"/>
          </p:nvPr>
        </p:nvSpPr>
        <p:spPr>
          <a:xfrm>
            <a:off x="1368560" y="3128900"/>
            <a:ext cx="25218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317" name="Google Shape;317;p52"/>
          <p:cNvSpPr txBox="1"/>
          <p:nvPr>
            <p:ph idx="7" type="subTitle"/>
          </p:nvPr>
        </p:nvSpPr>
        <p:spPr>
          <a:xfrm>
            <a:off x="5253712" y="1738975"/>
            <a:ext cx="25218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318" name="Google Shape;318;p52"/>
          <p:cNvSpPr txBox="1"/>
          <p:nvPr>
            <p:ph idx="8" type="subTitle"/>
          </p:nvPr>
        </p:nvSpPr>
        <p:spPr>
          <a:xfrm>
            <a:off x="5253723" y="3128900"/>
            <a:ext cx="25218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 point">
    <p:spTree>
      <p:nvGrpSpPr>
        <p:cNvPr id="319" name="Shape 319"/>
        <p:cNvGrpSpPr/>
        <p:nvPr/>
      </p:nvGrpSpPr>
      <p:grpSpPr>
        <a:xfrm>
          <a:off x="0" y="0"/>
          <a:ext cx="0" cy="0"/>
          <a:chOff x="0" y="0"/>
          <a:chExt cx="0" cy="0"/>
        </a:xfrm>
      </p:grpSpPr>
      <p:sp>
        <p:nvSpPr>
          <p:cNvPr id="320" name="Google Shape;320;p53"/>
          <p:cNvSpPr txBox="1"/>
          <p:nvPr>
            <p:ph type="title"/>
          </p:nvPr>
        </p:nvSpPr>
        <p:spPr>
          <a:xfrm>
            <a:off x="1739875" y="1845475"/>
            <a:ext cx="5664300" cy="1452600"/>
          </a:xfrm>
          <a:prstGeom prst="rect">
            <a:avLst/>
          </a:prstGeom>
          <a:noFill/>
          <a:ln>
            <a:noFill/>
          </a:ln>
        </p:spPr>
        <p:txBody>
          <a:bodyPr anchorCtr="0" anchor="ctr" bIns="91425" lIns="91425" spcFirstLastPara="1" rIns="91425" wrap="square" tIns="91425">
            <a:noAutofit/>
          </a:bodyPr>
          <a:lstStyle>
            <a:lvl1pPr lvl="0" algn="ctr">
              <a:lnSpc>
                <a:spcPct val="90000"/>
              </a:lnSpc>
              <a:spcBef>
                <a:spcPts val="0"/>
              </a:spcBef>
              <a:spcAft>
                <a:spcPts val="0"/>
              </a:spcAft>
              <a:buClr>
                <a:schemeClr val="dk1"/>
              </a:buClr>
              <a:buSzPts val="6000"/>
              <a:buFont typeface="Calibri"/>
              <a:buNone/>
              <a:defRPr sz="6000"/>
            </a:lvl1pPr>
            <a:lvl2pPr lvl="1" algn="ctr">
              <a:lnSpc>
                <a:spcPct val="100000"/>
              </a:lnSpc>
              <a:spcBef>
                <a:spcPts val="0"/>
              </a:spcBef>
              <a:spcAft>
                <a:spcPts val="0"/>
              </a:spcAft>
              <a:buSzPts val="6000"/>
              <a:buNone/>
              <a:defRPr sz="6000"/>
            </a:lvl2pPr>
            <a:lvl3pPr lvl="2" algn="ctr">
              <a:lnSpc>
                <a:spcPct val="100000"/>
              </a:lnSpc>
              <a:spcBef>
                <a:spcPts val="0"/>
              </a:spcBef>
              <a:spcAft>
                <a:spcPts val="0"/>
              </a:spcAft>
              <a:buSzPts val="6000"/>
              <a:buNone/>
              <a:defRPr sz="6000"/>
            </a:lvl3pPr>
            <a:lvl4pPr lvl="3" algn="ctr">
              <a:lnSpc>
                <a:spcPct val="100000"/>
              </a:lnSpc>
              <a:spcBef>
                <a:spcPts val="0"/>
              </a:spcBef>
              <a:spcAft>
                <a:spcPts val="0"/>
              </a:spcAft>
              <a:buSzPts val="6000"/>
              <a:buNone/>
              <a:defRPr sz="6000"/>
            </a:lvl4pPr>
            <a:lvl5pPr lvl="4" algn="ctr">
              <a:lnSpc>
                <a:spcPct val="100000"/>
              </a:lnSpc>
              <a:spcBef>
                <a:spcPts val="0"/>
              </a:spcBef>
              <a:spcAft>
                <a:spcPts val="0"/>
              </a:spcAft>
              <a:buSzPts val="6000"/>
              <a:buNone/>
              <a:defRPr sz="6000"/>
            </a:lvl5pPr>
            <a:lvl6pPr lvl="5" algn="ctr">
              <a:lnSpc>
                <a:spcPct val="100000"/>
              </a:lnSpc>
              <a:spcBef>
                <a:spcPts val="0"/>
              </a:spcBef>
              <a:spcAft>
                <a:spcPts val="0"/>
              </a:spcAft>
              <a:buSzPts val="6000"/>
              <a:buNone/>
              <a:defRPr sz="6000"/>
            </a:lvl6pPr>
            <a:lvl7pPr lvl="6" algn="ctr">
              <a:lnSpc>
                <a:spcPct val="100000"/>
              </a:lnSpc>
              <a:spcBef>
                <a:spcPts val="0"/>
              </a:spcBef>
              <a:spcAft>
                <a:spcPts val="0"/>
              </a:spcAft>
              <a:buSzPts val="6000"/>
              <a:buNone/>
              <a:defRPr sz="6000"/>
            </a:lvl7pPr>
            <a:lvl8pPr lvl="7" algn="ctr">
              <a:lnSpc>
                <a:spcPct val="100000"/>
              </a:lnSpc>
              <a:spcBef>
                <a:spcPts val="0"/>
              </a:spcBef>
              <a:spcAft>
                <a:spcPts val="0"/>
              </a:spcAft>
              <a:buSzPts val="6000"/>
              <a:buNone/>
              <a:defRPr sz="6000"/>
            </a:lvl8pPr>
            <a:lvl9pPr lvl="8" algn="ctr">
              <a:lnSpc>
                <a:spcPct val="100000"/>
              </a:lnSpc>
              <a:spcBef>
                <a:spcPts val="0"/>
              </a:spcBef>
              <a:spcAft>
                <a:spcPts val="0"/>
              </a:spcAft>
              <a:buSzPts val="6000"/>
              <a:buNone/>
              <a:defRPr sz="60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328" name="Shape 328"/>
        <p:cNvGrpSpPr/>
        <p:nvPr/>
      </p:nvGrpSpPr>
      <p:grpSpPr>
        <a:xfrm>
          <a:off x="0" y="0"/>
          <a:ext cx="0" cy="0"/>
          <a:chOff x="0" y="0"/>
          <a:chExt cx="0" cy="0"/>
        </a:xfrm>
      </p:grpSpPr>
      <p:sp>
        <p:nvSpPr>
          <p:cNvPr id="329" name="Google Shape;329;p55"/>
          <p:cNvSpPr/>
          <p:nvPr/>
        </p:nvSpPr>
        <p:spPr>
          <a:xfrm>
            <a:off x="354219" y="2314324"/>
            <a:ext cx="8447100" cy="24786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30" name="Google Shape;330;p55"/>
          <p:cNvSpPr txBox="1"/>
          <p:nvPr>
            <p:ph type="ctrTitle"/>
          </p:nvPr>
        </p:nvSpPr>
        <p:spPr>
          <a:xfrm>
            <a:off x="435893" y="765323"/>
            <a:ext cx="8245200" cy="11064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2700"/>
              <a:buFont typeface="Gill Sans"/>
              <a:buNone/>
              <a:defRPr sz="2700">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31" name="Google Shape;331;p55"/>
          <p:cNvSpPr txBox="1"/>
          <p:nvPr>
            <p:ph idx="1" type="subTitle"/>
          </p:nvPr>
        </p:nvSpPr>
        <p:spPr>
          <a:xfrm>
            <a:off x="435896" y="1871584"/>
            <a:ext cx="8245200" cy="4428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200"/>
              </a:spcBef>
              <a:spcAft>
                <a:spcPts val="0"/>
              </a:spcAft>
              <a:buSzPts val="1100"/>
              <a:buNone/>
              <a:defRPr sz="1200" cap="none">
                <a:solidFill>
                  <a:schemeClr val="accent2"/>
                </a:solidFill>
              </a:defRPr>
            </a:lvl1pPr>
            <a:lvl2pPr lvl="1" algn="ctr">
              <a:lnSpc>
                <a:spcPct val="100000"/>
              </a:lnSpc>
              <a:spcBef>
                <a:spcPts val="500"/>
              </a:spcBef>
              <a:spcAft>
                <a:spcPts val="0"/>
              </a:spcAft>
              <a:buSzPts val="1100"/>
              <a:buNone/>
              <a:defRPr>
                <a:solidFill>
                  <a:srgbClr val="888888"/>
                </a:solidFill>
              </a:defRPr>
            </a:lvl2pPr>
            <a:lvl3pPr lvl="2" algn="ctr">
              <a:lnSpc>
                <a:spcPct val="100000"/>
              </a:lnSpc>
              <a:spcBef>
                <a:spcPts val="500"/>
              </a:spcBef>
              <a:spcAft>
                <a:spcPts val="0"/>
              </a:spcAft>
              <a:buSzPts val="1000"/>
              <a:buNone/>
              <a:defRPr>
                <a:solidFill>
                  <a:srgbClr val="888888"/>
                </a:solidFill>
              </a:defRPr>
            </a:lvl3pPr>
            <a:lvl4pPr lvl="3" algn="ctr">
              <a:lnSpc>
                <a:spcPct val="100000"/>
              </a:lnSpc>
              <a:spcBef>
                <a:spcPts val="500"/>
              </a:spcBef>
              <a:spcAft>
                <a:spcPts val="0"/>
              </a:spcAft>
              <a:buSzPts val="800"/>
              <a:buNone/>
              <a:defRPr>
                <a:solidFill>
                  <a:srgbClr val="888888"/>
                </a:solidFill>
              </a:defRPr>
            </a:lvl4pPr>
            <a:lvl5pPr lvl="4" algn="ctr">
              <a:lnSpc>
                <a:spcPct val="100000"/>
              </a:lnSpc>
              <a:spcBef>
                <a:spcPts val="500"/>
              </a:spcBef>
              <a:spcAft>
                <a:spcPts val="0"/>
              </a:spcAft>
              <a:buSzPts val="800"/>
              <a:buNone/>
              <a:defRPr>
                <a:solidFill>
                  <a:srgbClr val="888888"/>
                </a:solidFill>
              </a:defRPr>
            </a:lvl5pPr>
            <a:lvl6pPr lvl="5" algn="ctr">
              <a:lnSpc>
                <a:spcPct val="100000"/>
              </a:lnSpc>
              <a:spcBef>
                <a:spcPts val="500"/>
              </a:spcBef>
              <a:spcAft>
                <a:spcPts val="0"/>
              </a:spcAft>
              <a:buSzPts val="800"/>
              <a:buNone/>
              <a:defRPr>
                <a:solidFill>
                  <a:srgbClr val="888888"/>
                </a:solidFill>
              </a:defRPr>
            </a:lvl6pPr>
            <a:lvl7pPr lvl="6" algn="ctr">
              <a:lnSpc>
                <a:spcPct val="100000"/>
              </a:lnSpc>
              <a:spcBef>
                <a:spcPts val="500"/>
              </a:spcBef>
              <a:spcAft>
                <a:spcPts val="0"/>
              </a:spcAft>
              <a:buSzPts val="800"/>
              <a:buNone/>
              <a:defRPr>
                <a:solidFill>
                  <a:srgbClr val="888888"/>
                </a:solidFill>
              </a:defRPr>
            </a:lvl7pPr>
            <a:lvl8pPr lvl="7" algn="ctr">
              <a:lnSpc>
                <a:spcPct val="100000"/>
              </a:lnSpc>
              <a:spcBef>
                <a:spcPts val="500"/>
              </a:spcBef>
              <a:spcAft>
                <a:spcPts val="0"/>
              </a:spcAft>
              <a:buSzPts val="800"/>
              <a:buNone/>
              <a:defRPr>
                <a:solidFill>
                  <a:srgbClr val="888888"/>
                </a:solidFill>
              </a:defRPr>
            </a:lvl8pPr>
            <a:lvl9pPr lvl="8" algn="ctr">
              <a:lnSpc>
                <a:spcPct val="100000"/>
              </a:lnSpc>
              <a:spcBef>
                <a:spcPts val="500"/>
              </a:spcBef>
              <a:spcAft>
                <a:spcPts val="500"/>
              </a:spcAft>
              <a:buSzPts val="800"/>
              <a:buNone/>
              <a:defRPr>
                <a:solidFill>
                  <a:srgbClr val="888888"/>
                </a:solidFill>
              </a:defRPr>
            </a:lvl9pPr>
          </a:lstStyle>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TWO_OBJECTS_WITH_TEXT_2">
    <p:spTree>
      <p:nvGrpSpPr>
        <p:cNvPr id="332" name="Shape 332"/>
        <p:cNvGrpSpPr/>
        <p:nvPr/>
      </p:nvGrpSpPr>
      <p:grpSpPr>
        <a:xfrm>
          <a:off x="0" y="0"/>
          <a:ext cx="0" cy="0"/>
          <a:chOff x="0" y="0"/>
          <a:chExt cx="0" cy="0"/>
        </a:xfrm>
      </p:grpSpPr>
      <p:sp>
        <p:nvSpPr>
          <p:cNvPr id="333" name="Google Shape;333;p56"/>
          <p:cNvSpPr/>
          <p:nvPr/>
        </p:nvSpPr>
        <p:spPr>
          <a:xfrm>
            <a:off x="318655" y="454916"/>
            <a:ext cx="8490900" cy="6810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34" name="Google Shape;334;p56"/>
          <p:cNvSpPr txBox="1"/>
          <p:nvPr>
            <p:ph type="title"/>
          </p:nvPr>
        </p:nvSpPr>
        <p:spPr>
          <a:xfrm>
            <a:off x="435895" y="547244"/>
            <a:ext cx="8272200" cy="5265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1400"/>
              <a:buFont typeface="Gill Sans"/>
              <a:buNone/>
              <a:defRPr/>
            </a:lvl1pPr>
            <a:lvl2pPr lvl="1" algn="l">
              <a:lnSpc>
                <a:spcPct val="100000"/>
              </a:lnSpc>
              <a:spcBef>
                <a:spcPts val="0"/>
              </a:spcBef>
              <a:spcAft>
                <a:spcPts val="0"/>
              </a:spcAft>
              <a:buClr>
                <a:schemeClr val="dk2"/>
              </a:buClr>
              <a:buSzPts val="1100"/>
              <a:buNone/>
              <a:defRPr/>
            </a:lvl2pPr>
            <a:lvl3pPr lvl="2" algn="l">
              <a:lnSpc>
                <a:spcPct val="100000"/>
              </a:lnSpc>
              <a:spcBef>
                <a:spcPts val="0"/>
              </a:spcBef>
              <a:spcAft>
                <a:spcPts val="0"/>
              </a:spcAft>
              <a:buClr>
                <a:schemeClr val="dk2"/>
              </a:buClr>
              <a:buSzPts val="1100"/>
              <a:buNone/>
              <a:defRPr/>
            </a:lvl3pPr>
            <a:lvl4pPr lvl="3" algn="l">
              <a:lnSpc>
                <a:spcPct val="100000"/>
              </a:lnSpc>
              <a:spcBef>
                <a:spcPts val="0"/>
              </a:spcBef>
              <a:spcAft>
                <a:spcPts val="0"/>
              </a:spcAft>
              <a:buClr>
                <a:schemeClr val="dk2"/>
              </a:buClr>
              <a:buSzPts val="1100"/>
              <a:buNone/>
              <a:defRPr/>
            </a:lvl4pPr>
            <a:lvl5pPr lvl="4" algn="l">
              <a:lnSpc>
                <a:spcPct val="100000"/>
              </a:lnSpc>
              <a:spcBef>
                <a:spcPts val="0"/>
              </a:spcBef>
              <a:spcAft>
                <a:spcPts val="0"/>
              </a:spcAft>
              <a:buClr>
                <a:schemeClr val="dk2"/>
              </a:buClr>
              <a:buSzPts val="1100"/>
              <a:buNone/>
              <a:defRPr/>
            </a:lvl5pPr>
            <a:lvl6pPr lvl="5" algn="l">
              <a:lnSpc>
                <a:spcPct val="100000"/>
              </a:lnSpc>
              <a:spcBef>
                <a:spcPts val="0"/>
              </a:spcBef>
              <a:spcAft>
                <a:spcPts val="0"/>
              </a:spcAft>
              <a:buClr>
                <a:schemeClr val="dk2"/>
              </a:buClr>
              <a:buSzPts val="1100"/>
              <a:buNone/>
              <a:defRPr/>
            </a:lvl6pPr>
            <a:lvl7pPr lvl="6" algn="l">
              <a:lnSpc>
                <a:spcPct val="100000"/>
              </a:lnSpc>
              <a:spcBef>
                <a:spcPts val="0"/>
              </a:spcBef>
              <a:spcAft>
                <a:spcPts val="0"/>
              </a:spcAft>
              <a:buClr>
                <a:schemeClr val="dk2"/>
              </a:buClr>
              <a:buSzPts val="1100"/>
              <a:buNone/>
              <a:defRPr/>
            </a:lvl7pPr>
            <a:lvl8pPr lvl="7" algn="l">
              <a:lnSpc>
                <a:spcPct val="100000"/>
              </a:lnSpc>
              <a:spcBef>
                <a:spcPts val="0"/>
              </a:spcBef>
              <a:spcAft>
                <a:spcPts val="0"/>
              </a:spcAft>
              <a:buClr>
                <a:schemeClr val="dk2"/>
              </a:buClr>
              <a:buSzPts val="1100"/>
              <a:buNone/>
              <a:defRPr/>
            </a:lvl8pPr>
            <a:lvl9pPr lvl="8" algn="l">
              <a:lnSpc>
                <a:spcPct val="100000"/>
              </a:lnSpc>
              <a:spcBef>
                <a:spcPts val="0"/>
              </a:spcBef>
              <a:spcAft>
                <a:spcPts val="0"/>
              </a:spcAft>
              <a:buClr>
                <a:schemeClr val="dk2"/>
              </a:buClr>
              <a:buSzPts val="1100"/>
              <a:buNone/>
              <a:defRPr/>
            </a:lvl9pPr>
          </a:lstStyle>
          <a:p/>
        </p:txBody>
      </p:sp>
      <p:sp>
        <p:nvSpPr>
          <p:cNvPr id="335" name="Google Shape;335;p56"/>
          <p:cNvSpPr txBox="1"/>
          <p:nvPr>
            <p:ph idx="1" type="body"/>
          </p:nvPr>
        </p:nvSpPr>
        <p:spPr>
          <a:xfrm>
            <a:off x="435896" y="1228401"/>
            <a:ext cx="4044900" cy="34602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336" name="Google Shape;336;p56"/>
          <p:cNvSpPr txBox="1"/>
          <p:nvPr>
            <p:ph idx="2" type="body"/>
          </p:nvPr>
        </p:nvSpPr>
        <p:spPr>
          <a:xfrm>
            <a:off x="4663282" y="1228401"/>
            <a:ext cx="4044900" cy="34602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337" name="Google Shape;337;p56"/>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Clr>
                <a:srgbClr val="888888"/>
              </a:buClr>
              <a:buSzPts val="1100"/>
              <a:buFont typeface="Gill Sans"/>
              <a:buNone/>
              <a:defRPr/>
            </a:lvl1pPr>
            <a:lvl2pPr lvl="1" algn="l">
              <a:lnSpc>
                <a:spcPct val="100000"/>
              </a:lnSpc>
              <a:spcBef>
                <a:spcPts val="0"/>
              </a:spcBef>
              <a:spcAft>
                <a:spcPts val="0"/>
              </a:spcAft>
              <a:buClr>
                <a:schemeClr val="dk1"/>
              </a:buClr>
              <a:buSzPts val="1100"/>
              <a:buFont typeface="Gill Sans"/>
              <a:buNone/>
              <a:defRPr/>
            </a:lvl2pPr>
            <a:lvl3pPr lvl="2" algn="l">
              <a:lnSpc>
                <a:spcPct val="100000"/>
              </a:lnSpc>
              <a:spcBef>
                <a:spcPts val="0"/>
              </a:spcBef>
              <a:spcAft>
                <a:spcPts val="0"/>
              </a:spcAft>
              <a:buClr>
                <a:schemeClr val="dk1"/>
              </a:buClr>
              <a:buSzPts val="1100"/>
              <a:buFont typeface="Gill Sans"/>
              <a:buNone/>
              <a:defRPr/>
            </a:lvl3pPr>
            <a:lvl4pPr lvl="3" algn="l">
              <a:lnSpc>
                <a:spcPct val="100000"/>
              </a:lnSpc>
              <a:spcBef>
                <a:spcPts val="0"/>
              </a:spcBef>
              <a:spcAft>
                <a:spcPts val="0"/>
              </a:spcAft>
              <a:buClr>
                <a:schemeClr val="dk1"/>
              </a:buClr>
              <a:buSzPts val="1100"/>
              <a:buFont typeface="Gill Sans"/>
              <a:buNone/>
              <a:defRPr/>
            </a:lvl4pPr>
            <a:lvl5pPr lvl="4" algn="l">
              <a:lnSpc>
                <a:spcPct val="100000"/>
              </a:lnSpc>
              <a:spcBef>
                <a:spcPts val="0"/>
              </a:spcBef>
              <a:spcAft>
                <a:spcPts val="0"/>
              </a:spcAft>
              <a:buClr>
                <a:schemeClr val="dk1"/>
              </a:buClr>
              <a:buSzPts val="1100"/>
              <a:buFont typeface="Gill Sans"/>
              <a:buNone/>
              <a:defRPr/>
            </a:lvl5pPr>
            <a:lvl6pPr lvl="5" algn="l">
              <a:lnSpc>
                <a:spcPct val="100000"/>
              </a:lnSpc>
              <a:spcBef>
                <a:spcPts val="0"/>
              </a:spcBef>
              <a:spcAft>
                <a:spcPts val="0"/>
              </a:spcAft>
              <a:buClr>
                <a:schemeClr val="dk1"/>
              </a:buClr>
              <a:buSzPts val="1100"/>
              <a:buFont typeface="Gill Sans"/>
              <a:buNone/>
              <a:defRPr/>
            </a:lvl6pPr>
            <a:lvl7pPr lvl="6" algn="l">
              <a:lnSpc>
                <a:spcPct val="100000"/>
              </a:lnSpc>
              <a:spcBef>
                <a:spcPts val="0"/>
              </a:spcBef>
              <a:spcAft>
                <a:spcPts val="0"/>
              </a:spcAft>
              <a:buClr>
                <a:schemeClr val="dk1"/>
              </a:buClr>
              <a:buSzPts val="1100"/>
              <a:buFont typeface="Gill Sans"/>
              <a:buNone/>
              <a:defRPr/>
            </a:lvl7pPr>
            <a:lvl8pPr lvl="7" algn="l">
              <a:lnSpc>
                <a:spcPct val="100000"/>
              </a:lnSpc>
              <a:spcBef>
                <a:spcPts val="0"/>
              </a:spcBef>
              <a:spcAft>
                <a:spcPts val="0"/>
              </a:spcAft>
              <a:buClr>
                <a:schemeClr val="dk1"/>
              </a:buClr>
              <a:buSzPts val="1100"/>
              <a:buFont typeface="Gill Sans"/>
              <a:buNone/>
              <a:defRPr/>
            </a:lvl8pPr>
            <a:lvl9pPr lvl="8" algn="l">
              <a:lnSpc>
                <a:spcPct val="100000"/>
              </a:lnSpc>
              <a:spcBef>
                <a:spcPts val="0"/>
              </a:spcBef>
              <a:spcAft>
                <a:spcPts val="0"/>
              </a:spcAft>
              <a:buClr>
                <a:schemeClr val="dk1"/>
              </a:buClr>
              <a:buSzPts val="1100"/>
              <a:buFont typeface="Gill Sans"/>
              <a:buNone/>
              <a:defRPr/>
            </a:lvl9pPr>
          </a:lstStyle>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38" name="Shape 338"/>
        <p:cNvGrpSpPr/>
        <p:nvPr/>
      </p:nvGrpSpPr>
      <p:grpSpPr>
        <a:xfrm>
          <a:off x="0" y="0"/>
          <a:ext cx="0" cy="0"/>
          <a:chOff x="0" y="0"/>
          <a:chExt cx="0" cy="0"/>
        </a:xfrm>
      </p:grpSpPr>
      <p:sp>
        <p:nvSpPr>
          <p:cNvPr id="339" name="Google Shape;339;p57"/>
          <p:cNvSpPr/>
          <p:nvPr/>
        </p:nvSpPr>
        <p:spPr>
          <a:xfrm>
            <a:off x="335863" y="3856481"/>
            <a:ext cx="8468100" cy="944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40" name="Google Shape;340;p57"/>
          <p:cNvSpPr txBox="1"/>
          <p:nvPr>
            <p:ph type="title"/>
          </p:nvPr>
        </p:nvSpPr>
        <p:spPr>
          <a:xfrm>
            <a:off x="435895" y="2282933"/>
            <a:ext cx="8272200" cy="11232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accent1"/>
              </a:buClr>
              <a:buSzPts val="2700"/>
              <a:buFont typeface="Gill Sans"/>
              <a:buNone/>
              <a:defRPr b="0" sz="2700" cap="none">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41" name="Google Shape;341;p57"/>
          <p:cNvSpPr txBox="1"/>
          <p:nvPr>
            <p:ph idx="1" type="body"/>
          </p:nvPr>
        </p:nvSpPr>
        <p:spPr>
          <a:xfrm>
            <a:off x="435894" y="3406063"/>
            <a:ext cx="8272200" cy="4506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300"/>
              </a:spcBef>
              <a:spcAft>
                <a:spcPts val="0"/>
              </a:spcAft>
              <a:buSzPts val="1200"/>
              <a:buNone/>
              <a:defRPr sz="1400" cap="none">
                <a:solidFill>
                  <a:schemeClr val="accent2"/>
                </a:solidFill>
              </a:defRPr>
            </a:lvl1pPr>
            <a:lvl2pPr indent="-228600" lvl="1" marL="914400" algn="l">
              <a:lnSpc>
                <a:spcPct val="100000"/>
              </a:lnSpc>
              <a:spcBef>
                <a:spcPts val="500"/>
              </a:spcBef>
              <a:spcAft>
                <a:spcPts val="0"/>
              </a:spcAft>
              <a:buSzPts val="1200"/>
              <a:buNone/>
              <a:defRPr sz="1400">
                <a:solidFill>
                  <a:srgbClr val="888888"/>
                </a:solidFill>
              </a:defRPr>
            </a:lvl2pPr>
            <a:lvl3pPr indent="-228600" lvl="2" marL="1371600" algn="l">
              <a:lnSpc>
                <a:spcPct val="100000"/>
              </a:lnSpc>
              <a:spcBef>
                <a:spcPts val="500"/>
              </a:spcBef>
              <a:spcAft>
                <a:spcPts val="0"/>
              </a:spcAft>
              <a:buSzPts val="1100"/>
              <a:buNone/>
              <a:defRPr sz="1200">
                <a:solidFill>
                  <a:srgbClr val="888888"/>
                </a:solidFill>
              </a:defRPr>
            </a:lvl3pPr>
            <a:lvl4pPr indent="-228600" lvl="3" marL="1828800" algn="l">
              <a:lnSpc>
                <a:spcPct val="100000"/>
              </a:lnSpc>
              <a:spcBef>
                <a:spcPts val="500"/>
              </a:spcBef>
              <a:spcAft>
                <a:spcPts val="0"/>
              </a:spcAft>
              <a:buSzPts val="1000"/>
              <a:buNone/>
              <a:defRPr sz="1100">
                <a:solidFill>
                  <a:srgbClr val="888888"/>
                </a:solidFill>
              </a:defRPr>
            </a:lvl4pPr>
            <a:lvl5pPr indent="-228600" lvl="4" marL="2286000" algn="l">
              <a:lnSpc>
                <a:spcPct val="100000"/>
              </a:lnSpc>
              <a:spcBef>
                <a:spcPts val="500"/>
              </a:spcBef>
              <a:spcAft>
                <a:spcPts val="0"/>
              </a:spcAft>
              <a:buSzPts val="1000"/>
              <a:buNone/>
              <a:defRPr sz="1100">
                <a:solidFill>
                  <a:srgbClr val="888888"/>
                </a:solidFill>
              </a:defRPr>
            </a:lvl5pPr>
            <a:lvl6pPr indent="-228600" lvl="5" marL="2743200" algn="l">
              <a:lnSpc>
                <a:spcPct val="100000"/>
              </a:lnSpc>
              <a:spcBef>
                <a:spcPts val="500"/>
              </a:spcBef>
              <a:spcAft>
                <a:spcPts val="0"/>
              </a:spcAft>
              <a:buSzPts val="1000"/>
              <a:buNone/>
              <a:defRPr sz="1100">
                <a:solidFill>
                  <a:srgbClr val="888888"/>
                </a:solidFill>
              </a:defRPr>
            </a:lvl6pPr>
            <a:lvl7pPr indent="-228600" lvl="6" marL="3200400" algn="l">
              <a:lnSpc>
                <a:spcPct val="100000"/>
              </a:lnSpc>
              <a:spcBef>
                <a:spcPts val="500"/>
              </a:spcBef>
              <a:spcAft>
                <a:spcPts val="0"/>
              </a:spcAft>
              <a:buSzPts val="1000"/>
              <a:buNone/>
              <a:defRPr sz="1100">
                <a:solidFill>
                  <a:srgbClr val="888888"/>
                </a:solidFill>
              </a:defRPr>
            </a:lvl7pPr>
            <a:lvl8pPr indent="-228600" lvl="7" marL="3657600" algn="l">
              <a:lnSpc>
                <a:spcPct val="100000"/>
              </a:lnSpc>
              <a:spcBef>
                <a:spcPts val="500"/>
              </a:spcBef>
              <a:spcAft>
                <a:spcPts val="0"/>
              </a:spcAft>
              <a:buSzPts val="1000"/>
              <a:buNone/>
              <a:defRPr sz="1100">
                <a:solidFill>
                  <a:srgbClr val="888888"/>
                </a:solidFill>
              </a:defRPr>
            </a:lvl8pPr>
            <a:lvl9pPr indent="-228600" lvl="8" marL="4114800" algn="l">
              <a:lnSpc>
                <a:spcPct val="100000"/>
              </a:lnSpc>
              <a:spcBef>
                <a:spcPts val="500"/>
              </a:spcBef>
              <a:spcAft>
                <a:spcPts val="500"/>
              </a:spcAft>
              <a:buSzPts val="1000"/>
              <a:buNone/>
              <a:defRPr sz="1100">
                <a:solidFill>
                  <a:srgbClr val="888888"/>
                </a:solidFill>
              </a:defRPr>
            </a:lvl9pPr>
          </a:lstStyle>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42" name="Shape 342"/>
        <p:cNvGrpSpPr/>
        <p:nvPr/>
      </p:nvGrpSpPr>
      <p:grpSpPr>
        <a:xfrm>
          <a:off x="0" y="0"/>
          <a:ext cx="0" cy="0"/>
          <a:chOff x="0" y="0"/>
          <a:chExt cx="0" cy="0"/>
        </a:xfrm>
      </p:grpSpPr>
      <p:sp>
        <p:nvSpPr>
          <p:cNvPr id="343" name="Google Shape;343;p58"/>
          <p:cNvSpPr/>
          <p:nvPr/>
        </p:nvSpPr>
        <p:spPr>
          <a:xfrm>
            <a:off x="341375" y="465252"/>
            <a:ext cx="8475000" cy="5814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44" name="Google Shape;344;p58"/>
          <p:cNvSpPr txBox="1"/>
          <p:nvPr>
            <p:ph type="title"/>
          </p:nvPr>
        </p:nvSpPr>
        <p:spPr>
          <a:xfrm>
            <a:off x="366581" y="645310"/>
            <a:ext cx="8272200" cy="5040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2400"/>
              <a:buFont typeface="Gill Sans"/>
              <a:buNone/>
              <a:defRPr cap="none"/>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45" name="Google Shape;345;p58"/>
          <p:cNvSpPr txBox="1"/>
          <p:nvPr>
            <p:ph idx="1" type="body"/>
          </p:nvPr>
        </p:nvSpPr>
        <p:spPr>
          <a:xfrm>
            <a:off x="265174" y="1356896"/>
            <a:ext cx="4237500" cy="34569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346" name="Google Shape;346;p58"/>
          <p:cNvSpPr txBox="1"/>
          <p:nvPr>
            <p:ph idx="2" type="body"/>
          </p:nvPr>
        </p:nvSpPr>
        <p:spPr>
          <a:xfrm>
            <a:off x="4641313" y="1356896"/>
            <a:ext cx="4066800" cy="34569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347" name="Google Shape;347;p58"/>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48" name="Shape 348"/>
        <p:cNvGrpSpPr/>
        <p:nvPr/>
      </p:nvGrpSpPr>
      <p:grpSpPr>
        <a:xfrm>
          <a:off x="0" y="0"/>
          <a:ext cx="0" cy="0"/>
          <a:chOff x="0" y="0"/>
          <a:chExt cx="0" cy="0"/>
        </a:xfrm>
      </p:grpSpPr>
      <p:sp>
        <p:nvSpPr>
          <p:cNvPr id="349" name="Google Shape;349;p59"/>
          <p:cNvSpPr/>
          <p:nvPr/>
        </p:nvSpPr>
        <p:spPr>
          <a:xfrm>
            <a:off x="330214" y="446675"/>
            <a:ext cx="8482200" cy="6942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50" name="Google Shape;350;p59"/>
          <p:cNvSpPr txBox="1"/>
          <p:nvPr>
            <p:ph type="title"/>
          </p:nvPr>
        </p:nvSpPr>
        <p:spPr>
          <a:xfrm>
            <a:off x="435110" y="446674"/>
            <a:ext cx="8272200" cy="6045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2400"/>
              <a:buFont typeface="Gill Sans"/>
              <a:buNone/>
              <a:defRPr cap="none"/>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51" name="Google Shape;351;p59"/>
          <p:cNvSpPr txBox="1"/>
          <p:nvPr>
            <p:ph idx="1" type="body"/>
          </p:nvPr>
        </p:nvSpPr>
        <p:spPr>
          <a:xfrm>
            <a:off x="435894" y="1313916"/>
            <a:ext cx="8272200" cy="33963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352" name="Google Shape;352;p59"/>
          <p:cNvSpPr txBox="1"/>
          <p:nvPr>
            <p:ph idx="11" type="ftr"/>
          </p:nvPr>
        </p:nvSpPr>
        <p:spPr>
          <a:xfrm>
            <a:off x="5980684" y="4799798"/>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3" name="Shape 353"/>
        <p:cNvGrpSpPr/>
        <p:nvPr/>
      </p:nvGrpSpPr>
      <p:grpSpPr>
        <a:xfrm>
          <a:off x="0" y="0"/>
          <a:ext cx="0" cy="0"/>
          <a:chOff x="0" y="0"/>
          <a:chExt cx="0" cy="0"/>
        </a:xfrm>
      </p:grpSpPr>
      <p:sp>
        <p:nvSpPr>
          <p:cNvPr id="354" name="Google Shape;354;p6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55" name="Google Shape;355;p6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lnSpcReduction="10000"/>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56" name="Shape 356"/>
        <p:cNvGrpSpPr/>
        <p:nvPr/>
      </p:nvGrpSpPr>
      <p:grpSpPr>
        <a:xfrm>
          <a:off x="0" y="0"/>
          <a:ext cx="0" cy="0"/>
          <a:chOff x="0" y="0"/>
          <a:chExt cx="0" cy="0"/>
        </a:xfrm>
      </p:grpSpPr>
      <p:sp>
        <p:nvSpPr>
          <p:cNvPr id="357" name="Google Shape;357;p61"/>
          <p:cNvSpPr/>
          <p:nvPr/>
        </p:nvSpPr>
        <p:spPr>
          <a:xfrm>
            <a:off x="334486" y="454915"/>
            <a:ext cx="8475000" cy="944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58" name="Google Shape;358;p61"/>
          <p:cNvSpPr txBox="1"/>
          <p:nvPr>
            <p:ph type="title"/>
          </p:nvPr>
        </p:nvSpPr>
        <p:spPr>
          <a:xfrm>
            <a:off x="435895" y="547244"/>
            <a:ext cx="8272200" cy="7413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59" name="Google Shape;359;p61"/>
          <p:cNvSpPr txBox="1"/>
          <p:nvPr>
            <p:ph idx="1" type="body"/>
          </p:nvPr>
        </p:nvSpPr>
        <p:spPr>
          <a:xfrm>
            <a:off x="665414" y="1688169"/>
            <a:ext cx="3815400" cy="402000"/>
          </a:xfrm>
          <a:prstGeom prst="rect">
            <a:avLst/>
          </a:prstGeom>
          <a:noFill/>
          <a:ln>
            <a:noFill/>
          </a:ln>
        </p:spPr>
        <p:txBody>
          <a:bodyPr anchorCtr="0" anchor="b" bIns="34275" lIns="68575" spcFirstLastPara="1" rIns="68575" wrap="square" tIns="34275">
            <a:noAutofit/>
          </a:bodyPr>
          <a:lstStyle>
            <a:lvl1pPr indent="-228600" lvl="0" marL="457200" algn="l">
              <a:lnSpc>
                <a:spcPct val="100000"/>
              </a:lnSpc>
              <a:spcBef>
                <a:spcPts val="300"/>
              </a:spcBef>
              <a:spcAft>
                <a:spcPts val="0"/>
              </a:spcAft>
              <a:buSzPts val="1500"/>
              <a:buNone/>
              <a:defRPr b="0" sz="1700">
                <a:solidFill>
                  <a:schemeClr val="accent2"/>
                </a:solidFill>
              </a:defRPr>
            </a:lvl1pPr>
            <a:lvl2pPr indent="-228600" lvl="1" marL="914400" algn="l">
              <a:lnSpc>
                <a:spcPct val="100000"/>
              </a:lnSpc>
              <a:spcBef>
                <a:spcPts val="500"/>
              </a:spcBef>
              <a:spcAft>
                <a:spcPts val="0"/>
              </a:spcAft>
              <a:buSzPts val="1400"/>
              <a:buNone/>
              <a:defRPr b="1" sz="1500"/>
            </a:lvl2pPr>
            <a:lvl3pPr indent="-228600" lvl="2" marL="1371600" algn="l">
              <a:lnSpc>
                <a:spcPct val="100000"/>
              </a:lnSpc>
              <a:spcBef>
                <a:spcPts val="500"/>
              </a:spcBef>
              <a:spcAft>
                <a:spcPts val="0"/>
              </a:spcAft>
              <a:buSzPts val="1200"/>
              <a:buNone/>
              <a:defRPr b="1" sz="1400"/>
            </a:lvl3pPr>
            <a:lvl4pPr indent="-228600" lvl="3" marL="1828800" algn="l">
              <a:lnSpc>
                <a:spcPct val="100000"/>
              </a:lnSpc>
              <a:spcBef>
                <a:spcPts val="500"/>
              </a:spcBef>
              <a:spcAft>
                <a:spcPts val="0"/>
              </a:spcAft>
              <a:buSzPts val="1100"/>
              <a:buNone/>
              <a:defRPr b="1" sz="1200"/>
            </a:lvl4pPr>
            <a:lvl5pPr indent="-228600" lvl="4" marL="2286000" algn="l">
              <a:lnSpc>
                <a:spcPct val="100000"/>
              </a:lnSpc>
              <a:spcBef>
                <a:spcPts val="500"/>
              </a:spcBef>
              <a:spcAft>
                <a:spcPts val="0"/>
              </a:spcAft>
              <a:buSzPts val="1100"/>
              <a:buNone/>
              <a:defRPr b="1" sz="1200"/>
            </a:lvl5pPr>
            <a:lvl6pPr indent="-228600" lvl="5" marL="2743200" algn="l">
              <a:lnSpc>
                <a:spcPct val="100000"/>
              </a:lnSpc>
              <a:spcBef>
                <a:spcPts val="500"/>
              </a:spcBef>
              <a:spcAft>
                <a:spcPts val="0"/>
              </a:spcAft>
              <a:buSzPts val="1100"/>
              <a:buNone/>
              <a:defRPr b="1" sz="1200"/>
            </a:lvl6pPr>
            <a:lvl7pPr indent="-228600" lvl="6" marL="3200400" algn="l">
              <a:lnSpc>
                <a:spcPct val="100000"/>
              </a:lnSpc>
              <a:spcBef>
                <a:spcPts val="500"/>
              </a:spcBef>
              <a:spcAft>
                <a:spcPts val="0"/>
              </a:spcAft>
              <a:buSzPts val="1100"/>
              <a:buNone/>
              <a:defRPr b="1" sz="1200"/>
            </a:lvl7pPr>
            <a:lvl8pPr indent="-228600" lvl="7" marL="3657600" algn="l">
              <a:lnSpc>
                <a:spcPct val="100000"/>
              </a:lnSpc>
              <a:spcBef>
                <a:spcPts val="500"/>
              </a:spcBef>
              <a:spcAft>
                <a:spcPts val="0"/>
              </a:spcAft>
              <a:buSzPts val="1100"/>
              <a:buNone/>
              <a:defRPr b="1" sz="1200"/>
            </a:lvl8pPr>
            <a:lvl9pPr indent="-228600" lvl="8" marL="4114800" algn="l">
              <a:lnSpc>
                <a:spcPct val="100000"/>
              </a:lnSpc>
              <a:spcBef>
                <a:spcPts val="500"/>
              </a:spcBef>
              <a:spcAft>
                <a:spcPts val="500"/>
              </a:spcAft>
              <a:buSzPts val="1100"/>
              <a:buNone/>
              <a:defRPr b="1" sz="1200"/>
            </a:lvl9pPr>
          </a:lstStyle>
          <a:p/>
        </p:txBody>
      </p:sp>
      <p:sp>
        <p:nvSpPr>
          <p:cNvPr id="360" name="Google Shape;360;p61"/>
          <p:cNvSpPr txBox="1"/>
          <p:nvPr>
            <p:ph idx="2" type="body"/>
          </p:nvPr>
        </p:nvSpPr>
        <p:spPr>
          <a:xfrm>
            <a:off x="435896" y="2194539"/>
            <a:ext cx="4044900" cy="22011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361" name="Google Shape;361;p61"/>
          <p:cNvSpPr txBox="1"/>
          <p:nvPr>
            <p:ph idx="3" type="body"/>
          </p:nvPr>
        </p:nvSpPr>
        <p:spPr>
          <a:xfrm>
            <a:off x="4892801" y="1688169"/>
            <a:ext cx="3815400" cy="415200"/>
          </a:xfrm>
          <a:prstGeom prst="rect">
            <a:avLst/>
          </a:prstGeom>
          <a:noFill/>
          <a:ln>
            <a:noFill/>
          </a:ln>
        </p:spPr>
        <p:txBody>
          <a:bodyPr anchorCtr="0" anchor="b" bIns="34275" lIns="68575" spcFirstLastPara="1" rIns="68575" wrap="square" tIns="34275">
            <a:noAutofit/>
          </a:bodyPr>
          <a:lstStyle>
            <a:lvl1pPr indent="-228600" lvl="0" marL="457200" algn="l">
              <a:lnSpc>
                <a:spcPct val="100000"/>
              </a:lnSpc>
              <a:spcBef>
                <a:spcPts val="300"/>
              </a:spcBef>
              <a:spcAft>
                <a:spcPts val="0"/>
              </a:spcAft>
              <a:buSzPts val="1500"/>
              <a:buNone/>
              <a:defRPr b="0" sz="1700">
                <a:solidFill>
                  <a:schemeClr val="accent2"/>
                </a:solidFill>
              </a:defRPr>
            </a:lvl1pPr>
            <a:lvl2pPr indent="-228600" lvl="1" marL="914400" algn="l">
              <a:lnSpc>
                <a:spcPct val="100000"/>
              </a:lnSpc>
              <a:spcBef>
                <a:spcPts val="500"/>
              </a:spcBef>
              <a:spcAft>
                <a:spcPts val="0"/>
              </a:spcAft>
              <a:buSzPts val="1400"/>
              <a:buNone/>
              <a:defRPr b="1" sz="1500"/>
            </a:lvl2pPr>
            <a:lvl3pPr indent="-228600" lvl="2" marL="1371600" algn="l">
              <a:lnSpc>
                <a:spcPct val="100000"/>
              </a:lnSpc>
              <a:spcBef>
                <a:spcPts val="500"/>
              </a:spcBef>
              <a:spcAft>
                <a:spcPts val="0"/>
              </a:spcAft>
              <a:buSzPts val="1200"/>
              <a:buNone/>
              <a:defRPr b="1" sz="1400"/>
            </a:lvl3pPr>
            <a:lvl4pPr indent="-228600" lvl="3" marL="1828800" algn="l">
              <a:lnSpc>
                <a:spcPct val="100000"/>
              </a:lnSpc>
              <a:spcBef>
                <a:spcPts val="500"/>
              </a:spcBef>
              <a:spcAft>
                <a:spcPts val="0"/>
              </a:spcAft>
              <a:buSzPts val="1100"/>
              <a:buNone/>
              <a:defRPr b="1" sz="1200"/>
            </a:lvl4pPr>
            <a:lvl5pPr indent="-228600" lvl="4" marL="2286000" algn="l">
              <a:lnSpc>
                <a:spcPct val="100000"/>
              </a:lnSpc>
              <a:spcBef>
                <a:spcPts val="500"/>
              </a:spcBef>
              <a:spcAft>
                <a:spcPts val="0"/>
              </a:spcAft>
              <a:buSzPts val="1100"/>
              <a:buNone/>
              <a:defRPr b="1" sz="1200"/>
            </a:lvl5pPr>
            <a:lvl6pPr indent="-228600" lvl="5" marL="2743200" algn="l">
              <a:lnSpc>
                <a:spcPct val="100000"/>
              </a:lnSpc>
              <a:spcBef>
                <a:spcPts val="500"/>
              </a:spcBef>
              <a:spcAft>
                <a:spcPts val="0"/>
              </a:spcAft>
              <a:buSzPts val="1100"/>
              <a:buNone/>
              <a:defRPr b="1" sz="1200"/>
            </a:lvl6pPr>
            <a:lvl7pPr indent="-228600" lvl="6" marL="3200400" algn="l">
              <a:lnSpc>
                <a:spcPct val="100000"/>
              </a:lnSpc>
              <a:spcBef>
                <a:spcPts val="500"/>
              </a:spcBef>
              <a:spcAft>
                <a:spcPts val="0"/>
              </a:spcAft>
              <a:buSzPts val="1100"/>
              <a:buNone/>
              <a:defRPr b="1" sz="1200"/>
            </a:lvl7pPr>
            <a:lvl8pPr indent="-228600" lvl="7" marL="3657600" algn="l">
              <a:lnSpc>
                <a:spcPct val="100000"/>
              </a:lnSpc>
              <a:spcBef>
                <a:spcPts val="500"/>
              </a:spcBef>
              <a:spcAft>
                <a:spcPts val="0"/>
              </a:spcAft>
              <a:buSzPts val="1100"/>
              <a:buNone/>
              <a:defRPr b="1" sz="1200"/>
            </a:lvl8pPr>
            <a:lvl9pPr indent="-228600" lvl="8" marL="4114800" algn="l">
              <a:lnSpc>
                <a:spcPct val="100000"/>
              </a:lnSpc>
              <a:spcBef>
                <a:spcPts val="500"/>
              </a:spcBef>
              <a:spcAft>
                <a:spcPts val="500"/>
              </a:spcAft>
              <a:buSzPts val="1100"/>
              <a:buNone/>
              <a:defRPr b="1" sz="1200"/>
            </a:lvl9pPr>
          </a:lstStyle>
          <a:p/>
        </p:txBody>
      </p:sp>
      <p:sp>
        <p:nvSpPr>
          <p:cNvPr id="362" name="Google Shape;362;p61"/>
          <p:cNvSpPr txBox="1"/>
          <p:nvPr>
            <p:ph idx="4" type="body"/>
          </p:nvPr>
        </p:nvSpPr>
        <p:spPr>
          <a:xfrm>
            <a:off x="4663282" y="2194539"/>
            <a:ext cx="4044900" cy="22011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363" name="Google Shape;363;p61"/>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64" name="Shape 364"/>
        <p:cNvGrpSpPr/>
        <p:nvPr/>
      </p:nvGrpSpPr>
      <p:grpSpPr>
        <a:xfrm>
          <a:off x="0" y="0"/>
          <a:ext cx="0" cy="0"/>
          <a:chOff x="0" y="0"/>
          <a:chExt cx="0" cy="0"/>
        </a:xfrm>
      </p:grpSpPr>
      <p:sp>
        <p:nvSpPr>
          <p:cNvPr id="365" name="Google Shape;365;p62"/>
          <p:cNvSpPr/>
          <p:nvPr/>
        </p:nvSpPr>
        <p:spPr>
          <a:xfrm>
            <a:off x="335863" y="3856480"/>
            <a:ext cx="8473800" cy="956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66" name="Google Shape;366;p62"/>
          <p:cNvSpPr txBox="1"/>
          <p:nvPr>
            <p:ph type="title"/>
          </p:nvPr>
        </p:nvSpPr>
        <p:spPr>
          <a:xfrm>
            <a:off x="435894" y="3946722"/>
            <a:ext cx="3682200" cy="517200"/>
          </a:xfrm>
          <a:prstGeom prst="rect">
            <a:avLst/>
          </a:prstGeom>
          <a:noFill/>
          <a:ln>
            <a:noFill/>
          </a:ln>
        </p:spPr>
        <p:txBody>
          <a:bodyPr anchorCtr="0" anchor="ctr" bIns="34275" lIns="68575" spcFirstLastPara="1" rIns="68575" wrap="square" tIns="34275">
            <a:normAutofit/>
          </a:bodyPr>
          <a:lstStyle>
            <a:lvl1pPr lvl="0" algn="l">
              <a:lnSpc>
                <a:spcPct val="100000"/>
              </a:lnSpc>
              <a:spcBef>
                <a:spcPts val="0"/>
              </a:spcBef>
              <a:spcAft>
                <a:spcPts val="0"/>
              </a:spcAft>
              <a:buClr>
                <a:srgbClr val="2D58AC"/>
              </a:buClr>
              <a:buSzPts val="1500"/>
              <a:buFont typeface="Gill Sans"/>
              <a:buNone/>
              <a:defRPr b="0" sz="1500">
                <a:solidFill>
                  <a:srgbClr val="2D58AC"/>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67" name="Google Shape;367;p62"/>
          <p:cNvSpPr txBox="1"/>
          <p:nvPr>
            <p:ph idx="1" type="body"/>
          </p:nvPr>
        </p:nvSpPr>
        <p:spPr>
          <a:xfrm>
            <a:off x="335862" y="450900"/>
            <a:ext cx="8469600" cy="3153600"/>
          </a:xfrm>
          <a:prstGeom prst="rect">
            <a:avLst/>
          </a:prstGeom>
          <a:noFill/>
          <a:ln>
            <a:noFill/>
          </a:ln>
        </p:spPr>
        <p:txBody>
          <a:bodyPr anchorCtr="0" anchor="ctr" bIns="34275" lIns="68575" spcFirstLastPara="1" rIns="68575" wrap="square" tIns="34275">
            <a:normAutofit/>
          </a:bodyPr>
          <a:lstStyle>
            <a:lvl1pPr indent="-317500" lvl="0" marL="457200" algn="l">
              <a:lnSpc>
                <a:spcPct val="100000"/>
              </a:lnSpc>
              <a:spcBef>
                <a:spcPts val="300"/>
              </a:spcBef>
              <a:spcAft>
                <a:spcPts val="0"/>
              </a:spcAft>
              <a:buSzPts val="1400"/>
              <a:buChar char="◼"/>
              <a:defRPr sz="1500">
                <a:solidFill>
                  <a:schemeClr val="dk2"/>
                </a:solidFill>
              </a:defRPr>
            </a:lvl1pPr>
            <a:lvl2pPr indent="-304800" lvl="1" marL="914400" algn="l">
              <a:lnSpc>
                <a:spcPct val="100000"/>
              </a:lnSpc>
              <a:spcBef>
                <a:spcPts val="500"/>
              </a:spcBef>
              <a:spcAft>
                <a:spcPts val="0"/>
              </a:spcAft>
              <a:buSzPts val="1200"/>
              <a:buChar char="◼"/>
              <a:defRPr sz="1400">
                <a:solidFill>
                  <a:schemeClr val="dk2"/>
                </a:solidFill>
              </a:defRPr>
            </a:lvl2pPr>
            <a:lvl3pPr indent="-298450" lvl="2" marL="1371600" algn="l">
              <a:lnSpc>
                <a:spcPct val="100000"/>
              </a:lnSpc>
              <a:spcBef>
                <a:spcPts val="500"/>
              </a:spcBef>
              <a:spcAft>
                <a:spcPts val="0"/>
              </a:spcAft>
              <a:buSzPts val="1100"/>
              <a:buChar char="◼"/>
              <a:defRPr sz="1200">
                <a:solidFill>
                  <a:schemeClr val="dk2"/>
                </a:solidFill>
              </a:defRPr>
            </a:lvl3pPr>
            <a:lvl4pPr indent="-292100" lvl="3" marL="1828800" algn="l">
              <a:lnSpc>
                <a:spcPct val="100000"/>
              </a:lnSpc>
              <a:spcBef>
                <a:spcPts val="500"/>
              </a:spcBef>
              <a:spcAft>
                <a:spcPts val="0"/>
              </a:spcAft>
              <a:buSzPts val="1000"/>
              <a:buChar char="◼"/>
              <a:defRPr sz="1100">
                <a:solidFill>
                  <a:schemeClr val="dk2"/>
                </a:solidFill>
              </a:defRPr>
            </a:lvl4pPr>
            <a:lvl5pPr indent="-292100" lvl="4" marL="2286000" algn="l">
              <a:lnSpc>
                <a:spcPct val="100000"/>
              </a:lnSpc>
              <a:spcBef>
                <a:spcPts val="500"/>
              </a:spcBef>
              <a:spcAft>
                <a:spcPts val="0"/>
              </a:spcAft>
              <a:buSzPts val="1000"/>
              <a:buChar char="◼"/>
              <a:defRPr sz="1100">
                <a:solidFill>
                  <a:schemeClr val="dk2"/>
                </a:solidFill>
              </a:defRPr>
            </a:lvl5pPr>
            <a:lvl6pPr indent="-292100" lvl="5" marL="2743200" algn="l">
              <a:lnSpc>
                <a:spcPct val="100000"/>
              </a:lnSpc>
              <a:spcBef>
                <a:spcPts val="500"/>
              </a:spcBef>
              <a:spcAft>
                <a:spcPts val="0"/>
              </a:spcAft>
              <a:buSzPts val="1000"/>
              <a:buChar char="◼"/>
              <a:defRPr sz="1100">
                <a:solidFill>
                  <a:schemeClr val="dk2"/>
                </a:solidFill>
              </a:defRPr>
            </a:lvl6pPr>
            <a:lvl7pPr indent="-292100" lvl="6" marL="3200400" algn="l">
              <a:lnSpc>
                <a:spcPct val="100000"/>
              </a:lnSpc>
              <a:spcBef>
                <a:spcPts val="500"/>
              </a:spcBef>
              <a:spcAft>
                <a:spcPts val="0"/>
              </a:spcAft>
              <a:buSzPts val="1000"/>
              <a:buChar char="◼"/>
              <a:defRPr sz="1100">
                <a:solidFill>
                  <a:schemeClr val="dk2"/>
                </a:solidFill>
              </a:defRPr>
            </a:lvl7pPr>
            <a:lvl8pPr indent="-292100" lvl="7" marL="3657600" algn="l">
              <a:lnSpc>
                <a:spcPct val="100000"/>
              </a:lnSpc>
              <a:spcBef>
                <a:spcPts val="500"/>
              </a:spcBef>
              <a:spcAft>
                <a:spcPts val="0"/>
              </a:spcAft>
              <a:buSzPts val="1000"/>
              <a:buChar char="◼"/>
              <a:defRPr sz="1100">
                <a:solidFill>
                  <a:schemeClr val="dk2"/>
                </a:solidFill>
              </a:defRPr>
            </a:lvl8pPr>
            <a:lvl9pPr indent="-292100" lvl="8" marL="4114800" algn="l">
              <a:lnSpc>
                <a:spcPct val="100000"/>
              </a:lnSpc>
              <a:spcBef>
                <a:spcPts val="500"/>
              </a:spcBef>
              <a:spcAft>
                <a:spcPts val="500"/>
              </a:spcAft>
              <a:buSzPts val="1000"/>
              <a:buChar char="◼"/>
              <a:defRPr sz="1100">
                <a:solidFill>
                  <a:schemeClr val="dk2"/>
                </a:solidFill>
              </a:defRPr>
            </a:lvl9pPr>
          </a:lstStyle>
          <a:p/>
        </p:txBody>
      </p:sp>
      <p:sp>
        <p:nvSpPr>
          <p:cNvPr id="368" name="Google Shape;368;p62"/>
          <p:cNvSpPr txBox="1"/>
          <p:nvPr>
            <p:ph idx="2" type="body"/>
          </p:nvPr>
        </p:nvSpPr>
        <p:spPr>
          <a:xfrm>
            <a:off x="4305617" y="3946722"/>
            <a:ext cx="4402500" cy="517200"/>
          </a:xfrm>
          <a:prstGeom prst="rect">
            <a:avLst/>
          </a:prstGeom>
          <a:noFill/>
          <a:ln>
            <a:noFill/>
          </a:ln>
        </p:spPr>
        <p:txBody>
          <a:bodyPr anchorCtr="0" anchor="ctr" bIns="34275" lIns="68575" spcFirstLastPara="1" rIns="68575" wrap="square" tIns="34275">
            <a:normAutofit/>
          </a:bodyPr>
          <a:lstStyle>
            <a:lvl1pPr indent="-228600" lvl="0" marL="457200" algn="r">
              <a:lnSpc>
                <a:spcPct val="100000"/>
              </a:lnSpc>
              <a:spcBef>
                <a:spcPts val="200"/>
              </a:spcBef>
              <a:spcAft>
                <a:spcPts val="0"/>
              </a:spcAft>
              <a:buSzPts val="800"/>
              <a:buNone/>
              <a:defRPr sz="800">
                <a:solidFill>
                  <a:schemeClr val="lt1"/>
                </a:solidFill>
              </a:defRPr>
            </a:lvl1pPr>
            <a:lvl2pPr indent="-228600" lvl="1" marL="914400" algn="l">
              <a:lnSpc>
                <a:spcPct val="100000"/>
              </a:lnSpc>
              <a:spcBef>
                <a:spcPts val="500"/>
              </a:spcBef>
              <a:spcAft>
                <a:spcPts val="0"/>
              </a:spcAft>
              <a:buSzPts val="800"/>
              <a:buNone/>
              <a:defRPr sz="800"/>
            </a:lvl2pPr>
            <a:lvl3pPr indent="-228600" lvl="2" marL="1371600" algn="l">
              <a:lnSpc>
                <a:spcPct val="100000"/>
              </a:lnSpc>
              <a:spcBef>
                <a:spcPts val="500"/>
              </a:spcBef>
              <a:spcAft>
                <a:spcPts val="0"/>
              </a:spcAft>
              <a:buSzPts val="700"/>
              <a:buNone/>
              <a:defRPr sz="800"/>
            </a:lvl3pPr>
            <a:lvl4pPr indent="-228600" lvl="3" marL="1828800" algn="l">
              <a:lnSpc>
                <a:spcPct val="100000"/>
              </a:lnSpc>
              <a:spcBef>
                <a:spcPts val="500"/>
              </a:spcBef>
              <a:spcAft>
                <a:spcPts val="0"/>
              </a:spcAft>
              <a:buSzPts val="600"/>
              <a:buNone/>
              <a:defRPr sz="700"/>
            </a:lvl4pPr>
            <a:lvl5pPr indent="-228600" lvl="4" marL="2286000" algn="l">
              <a:lnSpc>
                <a:spcPct val="100000"/>
              </a:lnSpc>
              <a:spcBef>
                <a:spcPts val="500"/>
              </a:spcBef>
              <a:spcAft>
                <a:spcPts val="0"/>
              </a:spcAft>
              <a:buSzPts val="600"/>
              <a:buNone/>
              <a:defRPr sz="700"/>
            </a:lvl5pPr>
            <a:lvl6pPr indent="-228600" lvl="5" marL="2743200" algn="l">
              <a:lnSpc>
                <a:spcPct val="100000"/>
              </a:lnSpc>
              <a:spcBef>
                <a:spcPts val="500"/>
              </a:spcBef>
              <a:spcAft>
                <a:spcPts val="0"/>
              </a:spcAft>
              <a:buSzPts val="600"/>
              <a:buNone/>
              <a:defRPr sz="700"/>
            </a:lvl6pPr>
            <a:lvl7pPr indent="-228600" lvl="6" marL="3200400" algn="l">
              <a:lnSpc>
                <a:spcPct val="100000"/>
              </a:lnSpc>
              <a:spcBef>
                <a:spcPts val="500"/>
              </a:spcBef>
              <a:spcAft>
                <a:spcPts val="0"/>
              </a:spcAft>
              <a:buSzPts val="600"/>
              <a:buNone/>
              <a:defRPr sz="700"/>
            </a:lvl7pPr>
            <a:lvl8pPr indent="-228600" lvl="7" marL="3657600" algn="l">
              <a:lnSpc>
                <a:spcPct val="100000"/>
              </a:lnSpc>
              <a:spcBef>
                <a:spcPts val="500"/>
              </a:spcBef>
              <a:spcAft>
                <a:spcPts val="0"/>
              </a:spcAft>
              <a:buSzPts val="600"/>
              <a:buNone/>
              <a:defRPr sz="700"/>
            </a:lvl8pPr>
            <a:lvl9pPr indent="-228600" lvl="8" marL="4114800" algn="l">
              <a:lnSpc>
                <a:spcPct val="100000"/>
              </a:lnSpc>
              <a:spcBef>
                <a:spcPts val="500"/>
              </a:spcBef>
              <a:spcAft>
                <a:spcPts val="500"/>
              </a:spcAft>
              <a:buSzPts val="600"/>
              <a:buNone/>
              <a:defRPr sz="700"/>
            </a:lvl9pPr>
          </a:lstStyle>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69" name="Shape 369"/>
        <p:cNvGrpSpPr/>
        <p:nvPr/>
      </p:nvGrpSpPr>
      <p:grpSpPr>
        <a:xfrm>
          <a:off x="0" y="0"/>
          <a:ext cx="0" cy="0"/>
          <a:chOff x="0" y="0"/>
          <a:chExt cx="0" cy="0"/>
        </a:xfrm>
      </p:grpSpPr>
      <p:sp>
        <p:nvSpPr>
          <p:cNvPr id="370" name="Google Shape;370;p63"/>
          <p:cNvSpPr/>
          <p:nvPr/>
        </p:nvSpPr>
        <p:spPr>
          <a:xfrm>
            <a:off x="330214" y="460805"/>
            <a:ext cx="8482200" cy="8919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71" name="Google Shape;371;p63"/>
          <p:cNvSpPr txBox="1"/>
          <p:nvPr>
            <p:ph type="title"/>
          </p:nvPr>
        </p:nvSpPr>
        <p:spPr>
          <a:xfrm>
            <a:off x="435894" y="526617"/>
            <a:ext cx="8272200" cy="7602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72" name="Google Shape;372;p63"/>
          <p:cNvSpPr txBox="1"/>
          <p:nvPr>
            <p:ph idx="1" type="body"/>
          </p:nvPr>
        </p:nvSpPr>
        <p:spPr>
          <a:xfrm rot="5400000">
            <a:off x="3250956" y="-1063048"/>
            <a:ext cx="2642100" cy="82722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298450" lvl="1" marL="914400" algn="l">
              <a:lnSpc>
                <a:spcPct val="100000"/>
              </a:lnSpc>
              <a:spcBef>
                <a:spcPts val="500"/>
              </a:spcBef>
              <a:spcAft>
                <a:spcPts val="0"/>
              </a:spcAft>
              <a:buSzPts val="1100"/>
              <a:buChar char="◼"/>
              <a:defRPr/>
            </a:lvl2pPr>
            <a:lvl3pPr indent="-292100" lvl="2" marL="1371600" algn="l">
              <a:lnSpc>
                <a:spcPct val="100000"/>
              </a:lnSpc>
              <a:spcBef>
                <a:spcPts val="500"/>
              </a:spcBef>
              <a:spcAft>
                <a:spcPts val="0"/>
              </a:spcAft>
              <a:buSzPts val="1000"/>
              <a:buChar char="◼"/>
              <a:defRPr/>
            </a:lvl3pPr>
            <a:lvl4pPr indent="-279400" lvl="3" marL="1828800" algn="l">
              <a:lnSpc>
                <a:spcPct val="100000"/>
              </a:lnSpc>
              <a:spcBef>
                <a:spcPts val="500"/>
              </a:spcBef>
              <a:spcAft>
                <a:spcPts val="0"/>
              </a:spcAft>
              <a:buSzPts val="800"/>
              <a:buChar char="◼"/>
              <a:defRPr/>
            </a:lvl4pPr>
            <a:lvl5pPr indent="-279400" lvl="4" marL="2286000" algn="l">
              <a:lnSpc>
                <a:spcPct val="100000"/>
              </a:lnSpc>
              <a:spcBef>
                <a:spcPts val="500"/>
              </a:spcBef>
              <a:spcAft>
                <a:spcPts val="0"/>
              </a:spcAft>
              <a:buSzPts val="8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373" name="Google Shape;373;p63"/>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74" name="Shape 374"/>
        <p:cNvGrpSpPr/>
        <p:nvPr/>
      </p:nvGrpSpPr>
      <p:grpSpPr>
        <a:xfrm>
          <a:off x="0" y="0"/>
          <a:ext cx="0" cy="0"/>
          <a:chOff x="0" y="0"/>
          <a:chExt cx="0" cy="0"/>
        </a:xfrm>
      </p:grpSpPr>
      <p:sp>
        <p:nvSpPr>
          <p:cNvPr id="375" name="Google Shape;375;p64"/>
          <p:cNvSpPr/>
          <p:nvPr/>
        </p:nvSpPr>
        <p:spPr>
          <a:xfrm>
            <a:off x="6629401" y="449794"/>
            <a:ext cx="2180100" cy="43629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76" name="Google Shape;376;p64"/>
          <p:cNvSpPr txBox="1"/>
          <p:nvPr>
            <p:ph type="title"/>
          </p:nvPr>
        </p:nvSpPr>
        <p:spPr>
          <a:xfrm rot="5400000">
            <a:off x="5437174" y="1698845"/>
            <a:ext cx="3887400" cy="15033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77" name="Google Shape;377;p64"/>
          <p:cNvSpPr txBox="1"/>
          <p:nvPr>
            <p:ph idx="1" type="body"/>
          </p:nvPr>
        </p:nvSpPr>
        <p:spPr>
          <a:xfrm rot="5400000">
            <a:off x="1598552" y="-510655"/>
            <a:ext cx="3887400" cy="5922300"/>
          </a:xfrm>
          <a:prstGeom prst="rect">
            <a:avLst/>
          </a:prstGeom>
          <a:noFill/>
          <a:ln>
            <a:noFill/>
          </a:ln>
        </p:spPr>
        <p:txBody>
          <a:bodyPr anchorCtr="0" anchor="t" bIns="34275" lIns="68575" spcFirstLastPara="1" rIns="68575" wrap="square" tIns="34275">
            <a:normAutofit/>
          </a:bodyPr>
          <a:lstStyle>
            <a:lvl1pPr indent="-304800" lvl="0" marL="457200" algn="l">
              <a:lnSpc>
                <a:spcPct val="100000"/>
              </a:lnSpc>
              <a:spcBef>
                <a:spcPts val="30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378" name="Google Shape;378;p64"/>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Slide">
  <p:cSld name="2_Title Slide">
    <p:spTree>
      <p:nvGrpSpPr>
        <p:cNvPr id="379" name="Shape 379"/>
        <p:cNvGrpSpPr/>
        <p:nvPr/>
      </p:nvGrpSpPr>
      <p:grpSpPr>
        <a:xfrm>
          <a:off x="0" y="0"/>
          <a:ext cx="0" cy="0"/>
          <a:chOff x="0" y="0"/>
          <a:chExt cx="0" cy="0"/>
        </a:xfrm>
      </p:grpSpPr>
      <p:sp>
        <p:nvSpPr>
          <p:cNvPr id="380" name="Google Shape;380;p65"/>
          <p:cNvSpPr/>
          <p:nvPr/>
        </p:nvSpPr>
        <p:spPr>
          <a:xfrm flipH="1" rot="10800000">
            <a:off x="5410183" y="2857418"/>
            <a:ext cx="3733800" cy="68400"/>
          </a:xfrm>
          <a:prstGeom prst="rect">
            <a:avLst/>
          </a:prstGeom>
          <a:solidFill>
            <a:schemeClr val="accent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381" name="Google Shape;381;p65"/>
          <p:cNvSpPr/>
          <p:nvPr/>
        </p:nvSpPr>
        <p:spPr>
          <a:xfrm flipH="1" rot="10800000">
            <a:off x="5410202" y="2922776"/>
            <a:ext cx="3733800" cy="144000"/>
          </a:xfrm>
          <a:prstGeom prst="rect">
            <a:avLst/>
          </a:prstGeom>
          <a:solidFill>
            <a:schemeClr val="accent2">
              <a:alpha val="47060"/>
            </a:schemeClr>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382" name="Google Shape;382;p65"/>
          <p:cNvSpPr/>
          <p:nvPr/>
        </p:nvSpPr>
        <p:spPr>
          <a:xfrm flipH="1" rot="10800000">
            <a:off x="5410202" y="3086333"/>
            <a:ext cx="3733800" cy="6900"/>
          </a:xfrm>
          <a:prstGeom prst="rect">
            <a:avLst/>
          </a:prstGeom>
          <a:solidFill>
            <a:schemeClr val="accent2">
              <a:alpha val="61960"/>
            </a:schemeClr>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383" name="Google Shape;383;p65"/>
          <p:cNvSpPr/>
          <p:nvPr/>
        </p:nvSpPr>
        <p:spPr>
          <a:xfrm flipH="1" rot="10800000">
            <a:off x="5410200" y="3123218"/>
            <a:ext cx="1966200" cy="13800"/>
          </a:xfrm>
          <a:prstGeom prst="rect">
            <a:avLst/>
          </a:prstGeom>
          <a:solidFill>
            <a:schemeClr val="accent2">
              <a:alpha val="60000"/>
            </a:schemeClr>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384" name="Google Shape;384;p65"/>
          <p:cNvSpPr/>
          <p:nvPr/>
        </p:nvSpPr>
        <p:spPr>
          <a:xfrm flipH="1" rot="10800000">
            <a:off x="5410200" y="3149637"/>
            <a:ext cx="1966200" cy="6900"/>
          </a:xfrm>
          <a:prstGeom prst="rect">
            <a:avLst/>
          </a:prstGeom>
          <a:solidFill>
            <a:schemeClr val="accent2">
              <a:alpha val="61960"/>
            </a:schemeClr>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385" name="Google Shape;385;p65"/>
          <p:cNvSpPr/>
          <p:nvPr/>
        </p:nvSpPr>
        <p:spPr>
          <a:xfrm>
            <a:off x="5410200" y="2971800"/>
            <a:ext cx="3063300" cy="20400"/>
          </a:xfrm>
          <a:prstGeom prst="roundRect">
            <a:avLst>
              <a:gd fmla="val 16667" name="adj"/>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386" name="Google Shape;386;p65"/>
          <p:cNvSpPr/>
          <p:nvPr/>
        </p:nvSpPr>
        <p:spPr>
          <a:xfrm>
            <a:off x="7376507" y="3045737"/>
            <a:ext cx="1600200" cy="27600"/>
          </a:xfrm>
          <a:prstGeom prst="roundRect">
            <a:avLst>
              <a:gd fmla="val 16667" name="adj"/>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387" name="Google Shape;387;p65"/>
          <p:cNvSpPr/>
          <p:nvPr/>
        </p:nvSpPr>
        <p:spPr>
          <a:xfrm>
            <a:off x="1" y="2737247"/>
            <a:ext cx="9144000" cy="183300"/>
          </a:xfrm>
          <a:prstGeom prst="rect">
            <a:avLst/>
          </a:prstGeom>
          <a:solidFill>
            <a:schemeClr val="accent2">
              <a:alpha val="47060"/>
            </a:schemeClr>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388" name="Google Shape;388;p65"/>
          <p:cNvSpPr/>
          <p:nvPr/>
        </p:nvSpPr>
        <p:spPr>
          <a:xfrm>
            <a:off x="1" y="2756648"/>
            <a:ext cx="9144000" cy="105600"/>
          </a:xfrm>
          <a:prstGeom prst="rect">
            <a:avLst/>
          </a:prstGeom>
          <a:solidFill>
            <a:schemeClr val="accent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389" name="Google Shape;389;p65"/>
          <p:cNvSpPr/>
          <p:nvPr/>
        </p:nvSpPr>
        <p:spPr>
          <a:xfrm flipH="1" rot="10800000">
            <a:off x="6414051" y="2732342"/>
            <a:ext cx="2730000" cy="186300"/>
          </a:xfrm>
          <a:prstGeom prst="rect">
            <a:avLst/>
          </a:prstGeom>
          <a:solidFill>
            <a:schemeClr val="accent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390" name="Google Shape;390;p65"/>
          <p:cNvSpPr/>
          <p:nvPr/>
        </p:nvSpPr>
        <p:spPr>
          <a:xfrm>
            <a:off x="0" y="0"/>
            <a:ext cx="9144000" cy="2776200"/>
          </a:xfrm>
          <a:prstGeom prst="rect">
            <a:avLst/>
          </a:prstGeom>
          <a:solidFill>
            <a:schemeClr val="dk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Gill Sans"/>
              <a:ea typeface="Gill Sans"/>
              <a:cs typeface="Gill Sans"/>
              <a:sym typeface="Gill Sans"/>
            </a:endParaRPr>
          </a:p>
        </p:txBody>
      </p:sp>
      <p:sp>
        <p:nvSpPr>
          <p:cNvPr id="391" name="Google Shape;391;p65"/>
          <p:cNvSpPr txBox="1"/>
          <p:nvPr>
            <p:ph type="ctrTitle"/>
          </p:nvPr>
        </p:nvSpPr>
        <p:spPr>
          <a:xfrm>
            <a:off x="457200" y="1801418"/>
            <a:ext cx="8458200" cy="1102500"/>
          </a:xfrm>
          <a:prstGeom prst="rect">
            <a:avLst/>
          </a:prstGeom>
          <a:noFill/>
          <a:ln>
            <a:noFill/>
          </a:ln>
        </p:spPr>
        <p:txBody>
          <a:bodyPr anchorCtr="0" anchor="b" bIns="34275" lIns="68575" spcFirstLastPara="1" rIns="68575" wrap="square" tIns="34275">
            <a:normAutofit/>
          </a:bodyPr>
          <a:lstStyle>
            <a:lvl1pPr lvl="0" algn="l">
              <a:lnSpc>
                <a:spcPct val="100000"/>
              </a:lnSpc>
              <a:spcBef>
                <a:spcPts val="0"/>
              </a:spcBef>
              <a:spcAft>
                <a:spcPts val="0"/>
              </a:spcAft>
              <a:buClr>
                <a:schemeClr val="lt1"/>
              </a:buClr>
              <a:buSzPts val="3300"/>
              <a:buFont typeface="Gill Sans"/>
              <a:buNone/>
              <a:defRPr sz="3300">
                <a:solidFill>
                  <a:schemeClr val="l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92" name="Google Shape;392;p65"/>
          <p:cNvSpPr txBox="1"/>
          <p:nvPr>
            <p:ph idx="10" type="dt"/>
          </p:nvPr>
        </p:nvSpPr>
        <p:spPr>
          <a:xfrm>
            <a:off x="6705600" y="3154680"/>
            <a:ext cx="960000" cy="342900"/>
          </a:xfrm>
          <a:prstGeom prst="rect">
            <a:avLst/>
          </a:prstGeom>
          <a:noFill/>
          <a:ln>
            <a:noFill/>
          </a:ln>
        </p:spPr>
        <p:txBody>
          <a:bodyPr anchorCtr="0" anchor="t" bIns="34275" lIns="68575" spcFirstLastPara="1" rIns="68575" wrap="square" tIns="34275">
            <a:noAutofit/>
          </a:bodyPr>
          <a:lstStyle>
            <a:lvl1pPr lvl="0"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1pPr>
            <a:lvl2pPr lvl="1"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2pPr>
            <a:lvl3pPr lvl="2"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3pPr>
            <a:lvl4pPr lvl="3"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4pPr>
            <a:lvl5pPr lvl="4"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5pPr>
            <a:lvl6pPr lvl="5"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6pPr>
            <a:lvl7pPr lvl="6"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7pPr>
            <a:lvl8pPr lvl="7"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8pPr>
            <a:lvl9pPr lvl="8"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9pPr>
          </a:lstStyle>
          <a:p/>
        </p:txBody>
      </p:sp>
      <p:sp>
        <p:nvSpPr>
          <p:cNvPr id="393" name="Google Shape;393;p65"/>
          <p:cNvSpPr txBox="1"/>
          <p:nvPr>
            <p:ph idx="12" type="sldNum"/>
          </p:nvPr>
        </p:nvSpPr>
        <p:spPr>
          <a:xfrm>
            <a:off x="8320089" y="852"/>
            <a:ext cx="747600" cy="274200"/>
          </a:xfrm>
          <a:prstGeom prst="rect">
            <a:avLst/>
          </a:prstGeom>
          <a:noFill/>
          <a:ln>
            <a:noFill/>
          </a:ln>
        </p:spPr>
        <p:txBody>
          <a:bodyPr anchorCtr="0" anchor="t" bIns="34275" lIns="68575" spcFirstLastPara="1" rIns="68575" wrap="square" tIns="34275">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1">
  <p:cSld name="TWO_OBJECTS_WITH_TEXT_1">
    <p:spTree>
      <p:nvGrpSpPr>
        <p:cNvPr id="394" name="Shape 394"/>
        <p:cNvGrpSpPr/>
        <p:nvPr/>
      </p:nvGrpSpPr>
      <p:grpSpPr>
        <a:xfrm>
          <a:off x="0" y="0"/>
          <a:ext cx="0" cy="0"/>
          <a:chOff x="0" y="0"/>
          <a:chExt cx="0" cy="0"/>
        </a:xfrm>
      </p:grpSpPr>
      <p:sp>
        <p:nvSpPr>
          <p:cNvPr id="395" name="Google Shape;395;p66"/>
          <p:cNvSpPr txBox="1"/>
          <p:nvPr>
            <p:ph type="title"/>
          </p:nvPr>
        </p:nvSpPr>
        <p:spPr>
          <a:xfrm>
            <a:off x="822960" y="214952"/>
            <a:ext cx="7543800" cy="644100"/>
          </a:xfrm>
          <a:prstGeom prst="rect">
            <a:avLst/>
          </a:prstGeom>
          <a:noFill/>
          <a:ln>
            <a:noFill/>
          </a:ln>
        </p:spPr>
        <p:txBody>
          <a:bodyPr anchorCtr="0" anchor="b" bIns="34275" lIns="68575" spcFirstLastPara="1" rIns="68575" wrap="square" tIns="34275">
            <a:normAutofit/>
          </a:bodyPr>
          <a:lstStyle>
            <a:lvl1pPr lvl="0" algn="l">
              <a:lnSpc>
                <a:spcPct val="85000"/>
              </a:lnSpc>
              <a:spcBef>
                <a:spcPts val="0"/>
              </a:spcBef>
              <a:spcAft>
                <a:spcPts val="0"/>
              </a:spcAft>
              <a:buClr>
                <a:srgbClr val="487B78"/>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96" name="Google Shape;396;p66"/>
          <p:cNvSpPr txBox="1"/>
          <p:nvPr>
            <p:ph idx="1" type="body"/>
          </p:nvPr>
        </p:nvSpPr>
        <p:spPr>
          <a:xfrm>
            <a:off x="822960" y="966758"/>
            <a:ext cx="3703200" cy="552300"/>
          </a:xfrm>
          <a:prstGeom prst="rect">
            <a:avLst/>
          </a:prstGeom>
          <a:noFill/>
          <a:ln>
            <a:noFill/>
          </a:ln>
        </p:spPr>
        <p:txBody>
          <a:bodyPr anchorCtr="0" anchor="ctr" bIns="34275" lIns="68575" spcFirstLastPara="1" rIns="68575" wrap="square" tIns="34275">
            <a:normAutofit/>
          </a:bodyPr>
          <a:lstStyle>
            <a:lvl1pPr indent="-228600" lvl="0" marL="457200" algn="l">
              <a:lnSpc>
                <a:spcPct val="90000"/>
              </a:lnSpc>
              <a:spcBef>
                <a:spcPts val="900"/>
              </a:spcBef>
              <a:spcAft>
                <a:spcPts val="0"/>
              </a:spcAft>
              <a:buSzPts val="1500"/>
              <a:buNone/>
              <a:defRPr b="0" sz="1500" cap="none">
                <a:solidFill>
                  <a:schemeClr val="dk2"/>
                </a:solidFill>
              </a:defRPr>
            </a:lvl1pPr>
            <a:lvl2pPr indent="-228600" lvl="1" marL="914400" algn="l">
              <a:lnSpc>
                <a:spcPct val="90000"/>
              </a:lnSpc>
              <a:spcBef>
                <a:spcPts val="200"/>
              </a:spcBef>
              <a:spcAft>
                <a:spcPts val="0"/>
              </a:spcAft>
              <a:buSzPts val="1500"/>
              <a:buNone/>
              <a:defRPr b="1" sz="1500"/>
            </a:lvl2pPr>
            <a:lvl3pPr indent="-228600" lvl="2" marL="1371600" algn="l">
              <a:lnSpc>
                <a:spcPct val="90000"/>
              </a:lnSpc>
              <a:spcBef>
                <a:spcPts val="300"/>
              </a:spcBef>
              <a:spcAft>
                <a:spcPts val="0"/>
              </a:spcAft>
              <a:buSzPts val="1400"/>
              <a:buNone/>
              <a:defRPr b="1" sz="1400"/>
            </a:lvl3pPr>
            <a:lvl4pPr indent="-228600" lvl="3" marL="1828800" algn="l">
              <a:lnSpc>
                <a:spcPct val="90000"/>
              </a:lnSpc>
              <a:spcBef>
                <a:spcPts val="300"/>
              </a:spcBef>
              <a:spcAft>
                <a:spcPts val="0"/>
              </a:spcAft>
              <a:buSzPts val="1200"/>
              <a:buNone/>
              <a:defRPr b="1" sz="1200"/>
            </a:lvl4pPr>
            <a:lvl5pPr indent="-228600" lvl="4" marL="2286000" algn="l">
              <a:lnSpc>
                <a:spcPct val="90000"/>
              </a:lnSpc>
              <a:spcBef>
                <a:spcPts val="300"/>
              </a:spcBef>
              <a:spcAft>
                <a:spcPts val="0"/>
              </a:spcAft>
              <a:buSzPts val="1200"/>
              <a:buNone/>
              <a:defRPr b="1" sz="1200"/>
            </a:lvl5pPr>
            <a:lvl6pPr indent="-228600" lvl="5" marL="2743200" algn="l">
              <a:lnSpc>
                <a:spcPct val="90000"/>
              </a:lnSpc>
              <a:spcBef>
                <a:spcPts val="300"/>
              </a:spcBef>
              <a:spcAft>
                <a:spcPts val="0"/>
              </a:spcAft>
              <a:buSzPts val="1200"/>
              <a:buNone/>
              <a:defRPr b="1" sz="1200"/>
            </a:lvl6pPr>
            <a:lvl7pPr indent="-228600" lvl="6" marL="3200400" algn="l">
              <a:lnSpc>
                <a:spcPct val="90000"/>
              </a:lnSpc>
              <a:spcBef>
                <a:spcPts val="300"/>
              </a:spcBef>
              <a:spcAft>
                <a:spcPts val="0"/>
              </a:spcAft>
              <a:buSzPts val="1200"/>
              <a:buNone/>
              <a:defRPr b="1" sz="1200"/>
            </a:lvl7pPr>
            <a:lvl8pPr indent="-228600" lvl="7" marL="3657600" algn="l">
              <a:lnSpc>
                <a:spcPct val="90000"/>
              </a:lnSpc>
              <a:spcBef>
                <a:spcPts val="300"/>
              </a:spcBef>
              <a:spcAft>
                <a:spcPts val="0"/>
              </a:spcAft>
              <a:buSzPts val="1200"/>
              <a:buNone/>
              <a:defRPr b="1" sz="1200"/>
            </a:lvl8pPr>
            <a:lvl9pPr indent="-228600" lvl="8" marL="4114800" algn="l">
              <a:lnSpc>
                <a:spcPct val="90000"/>
              </a:lnSpc>
              <a:spcBef>
                <a:spcPts val="300"/>
              </a:spcBef>
              <a:spcAft>
                <a:spcPts val="300"/>
              </a:spcAft>
              <a:buSzPts val="1200"/>
              <a:buNone/>
              <a:defRPr b="1" sz="1200"/>
            </a:lvl9pPr>
          </a:lstStyle>
          <a:p/>
        </p:txBody>
      </p:sp>
      <p:sp>
        <p:nvSpPr>
          <p:cNvPr id="397" name="Google Shape;397;p66"/>
          <p:cNvSpPr txBox="1"/>
          <p:nvPr>
            <p:ph idx="2" type="body"/>
          </p:nvPr>
        </p:nvSpPr>
        <p:spPr>
          <a:xfrm>
            <a:off x="822960" y="1518971"/>
            <a:ext cx="3703200" cy="2465100"/>
          </a:xfrm>
          <a:prstGeom prst="rect">
            <a:avLst/>
          </a:prstGeom>
          <a:noFill/>
          <a:ln>
            <a:noFill/>
          </a:ln>
        </p:spPr>
        <p:txBody>
          <a:bodyPr anchorCtr="0" anchor="t" bIns="34275" lIns="0" spcFirstLastPara="1" rIns="0" wrap="square" tIns="34275">
            <a:normAutofit/>
          </a:bodyPr>
          <a:lstStyle>
            <a:lvl1pPr indent="-317500" lvl="0" marL="457200" algn="l">
              <a:lnSpc>
                <a:spcPct val="90000"/>
              </a:lnSpc>
              <a:spcBef>
                <a:spcPts val="900"/>
              </a:spcBef>
              <a:spcAft>
                <a:spcPts val="0"/>
              </a:spcAft>
              <a:buSzPts val="1400"/>
              <a:buChar char=" "/>
              <a:defRPr/>
            </a:lvl1pPr>
            <a:lvl2pPr indent="-317500" lvl="1" marL="914400" algn="l">
              <a:lnSpc>
                <a:spcPct val="90000"/>
              </a:lnSpc>
              <a:spcBef>
                <a:spcPts val="200"/>
              </a:spcBef>
              <a:spcAft>
                <a:spcPts val="0"/>
              </a:spcAft>
              <a:buSzPts val="1400"/>
              <a:buChar char="◦"/>
              <a:defRPr/>
            </a:lvl2pPr>
            <a:lvl3pPr indent="-317500" lvl="2" marL="1371600" algn="l">
              <a:lnSpc>
                <a:spcPct val="90000"/>
              </a:lnSpc>
              <a:spcBef>
                <a:spcPts val="300"/>
              </a:spcBef>
              <a:spcAft>
                <a:spcPts val="0"/>
              </a:spcAft>
              <a:buSzPts val="1400"/>
              <a:buChar char="◦"/>
              <a:defRPr/>
            </a:lvl3pPr>
            <a:lvl4pPr indent="-317500" lvl="3" marL="1828800" algn="l">
              <a:lnSpc>
                <a:spcPct val="90000"/>
              </a:lnSpc>
              <a:spcBef>
                <a:spcPts val="300"/>
              </a:spcBef>
              <a:spcAft>
                <a:spcPts val="0"/>
              </a:spcAft>
              <a:buSzPts val="1400"/>
              <a:buChar char="◦"/>
              <a:defRPr/>
            </a:lvl4pPr>
            <a:lvl5pPr indent="-317500" lvl="4" marL="2286000" algn="l">
              <a:lnSpc>
                <a:spcPct val="90000"/>
              </a:lnSpc>
              <a:spcBef>
                <a:spcPts val="300"/>
              </a:spcBef>
              <a:spcAft>
                <a:spcPts val="0"/>
              </a:spcAft>
              <a:buSzPts val="1400"/>
              <a:buChar char="◦"/>
              <a:defRPr/>
            </a:lvl5pPr>
            <a:lvl6pPr indent="-317500" lvl="5" marL="2743200" algn="l">
              <a:lnSpc>
                <a:spcPct val="90000"/>
              </a:lnSpc>
              <a:spcBef>
                <a:spcPts val="300"/>
              </a:spcBef>
              <a:spcAft>
                <a:spcPts val="0"/>
              </a:spcAft>
              <a:buSzPts val="1400"/>
              <a:buChar char="◦"/>
              <a:defRPr/>
            </a:lvl6pPr>
            <a:lvl7pPr indent="-317500" lvl="6" marL="3200400" algn="l">
              <a:lnSpc>
                <a:spcPct val="90000"/>
              </a:lnSpc>
              <a:spcBef>
                <a:spcPts val="300"/>
              </a:spcBef>
              <a:spcAft>
                <a:spcPts val="0"/>
              </a:spcAft>
              <a:buSzPts val="1400"/>
              <a:buChar char="◦"/>
              <a:defRPr/>
            </a:lvl7pPr>
            <a:lvl8pPr indent="-317500" lvl="7" marL="3657600" algn="l">
              <a:lnSpc>
                <a:spcPct val="90000"/>
              </a:lnSpc>
              <a:spcBef>
                <a:spcPts val="300"/>
              </a:spcBef>
              <a:spcAft>
                <a:spcPts val="0"/>
              </a:spcAft>
              <a:buSzPts val="1400"/>
              <a:buChar char="◦"/>
              <a:defRPr/>
            </a:lvl8pPr>
            <a:lvl9pPr indent="-317500" lvl="8" marL="4114800" algn="l">
              <a:lnSpc>
                <a:spcPct val="90000"/>
              </a:lnSpc>
              <a:spcBef>
                <a:spcPts val="300"/>
              </a:spcBef>
              <a:spcAft>
                <a:spcPts val="300"/>
              </a:spcAft>
              <a:buSzPts val="1400"/>
              <a:buChar char="◦"/>
              <a:defRPr/>
            </a:lvl9pPr>
          </a:lstStyle>
          <a:p/>
        </p:txBody>
      </p:sp>
      <p:sp>
        <p:nvSpPr>
          <p:cNvPr id="398" name="Google Shape;398;p66"/>
          <p:cNvSpPr txBox="1"/>
          <p:nvPr>
            <p:ph idx="3" type="body"/>
          </p:nvPr>
        </p:nvSpPr>
        <p:spPr>
          <a:xfrm>
            <a:off x="4663440" y="966758"/>
            <a:ext cx="3703200" cy="552300"/>
          </a:xfrm>
          <a:prstGeom prst="rect">
            <a:avLst/>
          </a:prstGeom>
          <a:noFill/>
          <a:ln>
            <a:noFill/>
          </a:ln>
        </p:spPr>
        <p:txBody>
          <a:bodyPr anchorCtr="0" anchor="ctr" bIns="34275" lIns="68575" spcFirstLastPara="1" rIns="68575" wrap="square" tIns="34275">
            <a:normAutofit/>
          </a:bodyPr>
          <a:lstStyle>
            <a:lvl1pPr indent="-228600" lvl="0" marL="457200" algn="l">
              <a:lnSpc>
                <a:spcPct val="90000"/>
              </a:lnSpc>
              <a:spcBef>
                <a:spcPts val="900"/>
              </a:spcBef>
              <a:spcAft>
                <a:spcPts val="0"/>
              </a:spcAft>
              <a:buSzPts val="1500"/>
              <a:buNone/>
              <a:defRPr b="0" sz="1500" cap="none">
                <a:solidFill>
                  <a:schemeClr val="dk2"/>
                </a:solidFill>
              </a:defRPr>
            </a:lvl1pPr>
            <a:lvl2pPr indent="-228600" lvl="1" marL="914400" algn="l">
              <a:lnSpc>
                <a:spcPct val="90000"/>
              </a:lnSpc>
              <a:spcBef>
                <a:spcPts val="200"/>
              </a:spcBef>
              <a:spcAft>
                <a:spcPts val="0"/>
              </a:spcAft>
              <a:buSzPts val="1500"/>
              <a:buNone/>
              <a:defRPr b="1" sz="1500"/>
            </a:lvl2pPr>
            <a:lvl3pPr indent="-228600" lvl="2" marL="1371600" algn="l">
              <a:lnSpc>
                <a:spcPct val="90000"/>
              </a:lnSpc>
              <a:spcBef>
                <a:spcPts val="300"/>
              </a:spcBef>
              <a:spcAft>
                <a:spcPts val="0"/>
              </a:spcAft>
              <a:buSzPts val="1400"/>
              <a:buNone/>
              <a:defRPr b="1" sz="1400"/>
            </a:lvl3pPr>
            <a:lvl4pPr indent="-228600" lvl="3" marL="1828800" algn="l">
              <a:lnSpc>
                <a:spcPct val="90000"/>
              </a:lnSpc>
              <a:spcBef>
                <a:spcPts val="300"/>
              </a:spcBef>
              <a:spcAft>
                <a:spcPts val="0"/>
              </a:spcAft>
              <a:buSzPts val="1200"/>
              <a:buNone/>
              <a:defRPr b="1" sz="1200"/>
            </a:lvl4pPr>
            <a:lvl5pPr indent="-228600" lvl="4" marL="2286000" algn="l">
              <a:lnSpc>
                <a:spcPct val="90000"/>
              </a:lnSpc>
              <a:spcBef>
                <a:spcPts val="300"/>
              </a:spcBef>
              <a:spcAft>
                <a:spcPts val="0"/>
              </a:spcAft>
              <a:buSzPts val="1200"/>
              <a:buNone/>
              <a:defRPr b="1" sz="1200"/>
            </a:lvl5pPr>
            <a:lvl6pPr indent="-228600" lvl="5" marL="2743200" algn="l">
              <a:lnSpc>
                <a:spcPct val="90000"/>
              </a:lnSpc>
              <a:spcBef>
                <a:spcPts val="300"/>
              </a:spcBef>
              <a:spcAft>
                <a:spcPts val="0"/>
              </a:spcAft>
              <a:buSzPts val="1200"/>
              <a:buNone/>
              <a:defRPr b="1" sz="1200"/>
            </a:lvl6pPr>
            <a:lvl7pPr indent="-228600" lvl="6" marL="3200400" algn="l">
              <a:lnSpc>
                <a:spcPct val="90000"/>
              </a:lnSpc>
              <a:spcBef>
                <a:spcPts val="300"/>
              </a:spcBef>
              <a:spcAft>
                <a:spcPts val="0"/>
              </a:spcAft>
              <a:buSzPts val="1200"/>
              <a:buNone/>
              <a:defRPr b="1" sz="1200"/>
            </a:lvl7pPr>
            <a:lvl8pPr indent="-228600" lvl="7" marL="3657600" algn="l">
              <a:lnSpc>
                <a:spcPct val="90000"/>
              </a:lnSpc>
              <a:spcBef>
                <a:spcPts val="300"/>
              </a:spcBef>
              <a:spcAft>
                <a:spcPts val="0"/>
              </a:spcAft>
              <a:buSzPts val="1200"/>
              <a:buNone/>
              <a:defRPr b="1" sz="1200"/>
            </a:lvl8pPr>
            <a:lvl9pPr indent="-228600" lvl="8" marL="4114800" algn="l">
              <a:lnSpc>
                <a:spcPct val="90000"/>
              </a:lnSpc>
              <a:spcBef>
                <a:spcPts val="300"/>
              </a:spcBef>
              <a:spcAft>
                <a:spcPts val="300"/>
              </a:spcAft>
              <a:buSzPts val="1200"/>
              <a:buNone/>
              <a:defRPr b="1" sz="1200"/>
            </a:lvl9pPr>
          </a:lstStyle>
          <a:p/>
        </p:txBody>
      </p:sp>
      <p:sp>
        <p:nvSpPr>
          <p:cNvPr id="399" name="Google Shape;399;p66"/>
          <p:cNvSpPr txBox="1"/>
          <p:nvPr>
            <p:ph idx="4" type="body"/>
          </p:nvPr>
        </p:nvSpPr>
        <p:spPr>
          <a:xfrm>
            <a:off x="4663440" y="1518970"/>
            <a:ext cx="3703200" cy="2465100"/>
          </a:xfrm>
          <a:prstGeom prst="rect">
            <a:avLst/>
          </a:prstGeom>
          <a:noFill/>
          <a:ln>
            <a:noFill/>
          </a:ln>
        </p:spPr>
        <p:txBody>
          <a:bodyPr anchorCtr="0" anchor="t" bIns="34275" lIns="0" spcFirstLastPara="1" rIns="0" wrap="square" tIns="34275">
            <a:normAutofit/>
          </a:bodyPr>
          <a:lstStyle>
            <a:lvl1pPr indent="-317500" lvl="0" marL="457200" algn="l">
              <a:lnSpc>
                <a:spcPct val="90000"/>
              </a:lnSpc>
              <a:spcBef>
                <a:spcPts val="900"/>
              </a:spcBef>
              <a:spcAft>
                <a:spcPts val="0"/>
              </a:spcAft>
              <a:buSzPts val="1400"/>
              <a:buChar char=" "/>
              <a:defRPr/>
            </a:lvl1pPr>
            <a:lvl2pPr indent="-317500" lvl="1" marL="914400" algn="l">
              <a:lnSpc>
                <a:spcPct val="90000"/>
              </a:lnSpc>
              <a:spcBef>
                <a:spcPts val="200"/>
              </a:spcBef>
              <a:spcAft>
                <a:spcPts val="0"/>
              </a:spcAft>
              <a:buSzPts val="1400"/>
              <a:buChar char="◦"/>
              <a:defRPr/>
            </a:lvl2pPr>
            <a:lvl3pPr indent="-317500" lvl="2" marL="1371600" algn="l">
              <a:lnSpc>
                <a:spcPct val="90000"/>
              </a:lnSpc>
              <a:spcBef>
                <a:spcPts val="300"/>
              </a:spcBef>
              <a:spcAft>
                <a:spcPts val="0"/>
              </a:spcAft>
              <a:buSzPts val="1400"/>
              <a:buChar char="◦"/>
              <a:defRPr/>
            </a:lvl3pPr>
            <a:lvl4pPr indent="-317500" lvl="3" marL="1828800" algn="l">
              <a:lnSpc>
                <a:spcPct val="90000"/>
              </a:lnSpc>
              <a:spcBef>
                <a:spcPts val="300"/>
              </a:spcBef>
              <a:spcAft>
                <a:spcPts val="0"/>
              </a:spcAft>
              <a:buSzPts val="1400"/>
              <a:buChar char="◦"/>
              <a:defRPr/>
            </a:lvl4pPr>
            <a:lvl5pPr indent="-317500" lvl="4" marL="2286000" algn="l">
              <a:lnSpc>
                <a:spcPct val="90000"/>
              </a:lnSpc>
              <a:spcBef>
                <a:spcPts val="300"/>
              </a:spcBef>
              <a:spcAft>
                <a:spcPts val="0"/>
              </a:spcAft>
              <a:buSzPts val="1400"/>
              <a:buChar char="◦"/>
              <a:defRPr/>
            </a:lvl5pPr>
            <a:lvl6pPr indent="-317500" lvl="5" marL="2743200" algn="l">
              <a:lnSpc>
                <a:spcPct val="90000"/>
              </a:lnSpc>
              <a:spcBef>
                <a:spcPts val="300"/>
              </a:spcBef>
              <a:spcAft>
                <a:spcPts val="0"/>
              </a:spcAft>
              <a:buSzPts val="1400"/>
              <a:buChar char="◦"/>
              <a:defRPr/>
            </a:lvl6pPr>
            <a:lvl7pPr indent="-317500" lvl="6" marL="3200400" algn="l">
              <a:lnSpc>
                <a:spcPct val="90000"/>
              </a:lnSpc>
              <a:spcBef>
                <a:spcPts val="300"/>
              </a:spcBef>
              <a:spcAft>
                <a:spcPts val="0"/>
              </a:spcAft>
              <a:buSzPts val="1400"/>
              <a:buChar char="◦"/>
              <a:defRPr/>
            </a:lvl7pPr>
            <a:lvl8pPr indent="-317500" lvl="7" marL="3657600" algn="l">
              <a:lnSpc>
                <a:spcPct val="90000"/>
              </a:lnSpc>
              <a:spcBef>
                <a:spcPts val="300"/>
              </a:spcBef>
              <a:spcAft>
                <a:spcPts val="0"/>
              </a:spcAft>
              <a:buSzPts val="1400"/>
              <a:buChar char="◦"/>
              <a:defRPr/>
            </a:lvl8pPr>
            <a:lvl9pPr indent="-317500" lvl="8" marL="4114800" algn="l">
              <a:lnSpc>
                <a:spcPct val="90000"/>
              </a:lnSpc>
              <a:spcBef>
                <a:spcPts val="300"/>
              </a:spcBef>
              <a:spcAft>
                <a:spcPts val="300"/>
              </a:spcAft>
              <a:buSzPts val="1400"/>
              <a:buChar char="◦"/>
              <a:defRPr/>
            </a:lvl9pPr>
          </a:lstStyle>
          <a:p/>
        </p:txBody>
      </p:sp>
      <p:sp>
        <p:nvSpPr>
          <p:cNvPr id="400" name="Google Shape;400;p66"/>
          <p:cNvSpPr txBox="1"/>
          <p:nvPr>
            <p:ph idx="10" type="dt"/>
          </p:nvPr>
        </p:nvSpPr>
        <p:spPr>
          <a:xfrm>
            <a:off x="822960" y="4844839"/>
            <a:ext cx="1854300" cy="273900"/>
          </a:xfrm>
          <a:prstGeom prst="rect">
            <a:avLst/>
          </a:prstGeom>
          <a:noFill/>
          <a:ln>
            <a:noFill/>
          </a:ln>
        </p:spPr>
        <p:txBody>
          <a:bodyPr anchorCtr="0" anchor="ctr" bIns="34275" lIns="68575" spcFirstLastPara="1" rIns="68575" wrap="square" tIns="34275">
            <a:noAutofit/>
          </a:bodyPr>
          <a:lstStyle>
            <a:lvl1pPr lvl="0"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9pPr>
          </a:lstStyle>
          <a:p/>
        </p:txBody>
      </p:sp>
      <p:sp>
        <p:nvSpPr>
          <p:cNvPr id="401" name="Google Shape;401;p66"/>
          <p:cNvSpPr txBox="1"/>
          <p:nvPr>
            <p:ph idx="11" type="ftr"/>
          </p:nvPr>
        </p:nvSpPr>
        <p:spPr>
          <a:xfrm>
            <a:off x="2764639" y="4844839"/>
            <a:ext cx="3617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402" name="Google Shape;402;p66"/>
          <p:cNvSpPr txBox="1"/>
          <p:nvPr>
            <p:ph idx="12" type="sldNum"/>
          </p:nvPr>
        </p:nvSpPr>
        <p:spPr>
          <a:xfrm>
            <a:off x="7425344" y="4844839"/>
            <a:ext cx="9840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03" name="Shape 403"/>
        <p:cNvGrpSpPr/>
        <p:nvPr/>
      </p:nvGrpSpPr>
      <p:grpSpPr>
        <a:xfrm>
          <a:off x="0" y="0"/>
          <a:ext cx="0" cy="0"/>
          <a:chOff x="0" y="0"/>
          <a:chExt cx="0" cy="0"/>
        </a:xfrm>
      </p:grpSpPr>
      <p:sp>
        <p:nvSpPr>
          <p:cNvPr id="404" name="Google Shape;404;p67"/>
          <p:cNvSpPr txBox="1"/>
          <p:nvPr>
            <p:ph idx="1" type="subTitle"/>
          </p:nvPr>
        </p:nvSpPr>
        <p:spPr>
          <a:xfrm>
            <a:off x="1213775" y="2701350"/>
            <a:ext cx="30615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405" name="Google Shape;405;p67"/>
          <p:cNvSpPr txBox="1"/>
          <p:nvPr>
            <p:ph idx="2" type="subTitle"/>
          </p:nvPr>
        </p:nvSpPr>
        <p:spPr>
          <a:xfrm>
            <a:off x="4868625" y="2701350"/>
            <a:ext cx="30615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406" name="Google Shape;406;p67"/>
          <p:cNvSpPr txBox="1"/>
          <p:nvPr>
            <p:ph idx="3" type="subTitle"/>
          </p:nvPr>
        </p:nvSpPr>
        <p:spPr>
          <a:xfrm>
            <a:off x="1213775" y="3231750"/>
            <a:ext cx="3061500" cy="7134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2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407" name="Google Shape;407;p67"/>
          <p:cNvSpPr txBox="1"/>
          <p:nvPr>
            <p:ph idx="4" type="subTitle"/>
          </p:nvPr>
        </p:nvSpPr>
        <p:spPr>
          <a:xfrm>
            <a:off x="4868625" y="3231750"/>
            <a:ext cx="3061500" cy="7134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2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408" name="Google Shape;408;p67"/>
          <p:cNvSpPr txBox="1"/>
          <p:nvPr>
            <p:ph type="title"/>
          </p:nvPr>
        </p:nvSpPr>
        <p:spPr>
          <a:xfrm>
            <a:off x="720000" y="445025"/>
            <a:ext cx="7704000" cy="5727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3500"/>
              <a:buFont typeface="Calibri"/>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Title and three columns">
    <p:spTree>
      <p:nvGrpSpPr>
        <p:cNvPr id="409" name="Shape 409"/>
        <p:cNvGrpSpPr/>
        <p:nvPr/>
      </p:nvGrpSpPr>
      <p:grpSpPr>
        <a:xfrm>
          <a:off x="0" y="0"/>
          <a:ext cx="0" cy="0"/>
          <a:chOff x="0" y="0"/>
          <a:chExt cx="0" cy="0"/>
        </a:xfrm>
      </p:grpSpPr>
      <p:sp>
        <p:nvSpPr>
          <p:cNvPr id="410" name="Google Shape;410;p68"/>
          <p:cNvSpPr txBox="1"/>
          <p:nvPr>
            <p:ph idx="1" type="subTitle"/>
          </p:nvPr>
        </p:nvSpPr>
        <p:spPr>
          <a:xfrm>
            <a:off x="836075" y="2691825"/>
            <a:ext cx="21042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411" name="Google Shape;411;p68"/>
          <p:cNvSpPr txBox="1"/>
          <p:nvPr>
            <p:ph idx="2" type="subTitle"/>
          </p:nvPr>
        </p:nvSpPr>
        <p:spPr>
          <a:xfrm>
            <a:off x="836075" y="3222225"/>
            <a:ext cx="2104200" cy="7902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412" name="Google Shape;412;p68"/>
          <p:cNvSpPr txBox="1"/>
          <p:nvPr>
            <p:ph idx="3" type="subTitle"/>
          </p:nvPr>
        </p:nvSpPr>
        <p:spPr>
          <a:xfrm>
            <a:off x="3519900" y="3222225"/>
            <a:ext cx="2104200" cy="7902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413" name="Google Shape;413;p68"/>
          <p:cNvSpPr txBox="1"/>
          <p:nvPr>
            <p:ph idx="4" type="subTitle"/>
          </p:nvPr>
        </p:nvSpPr>
        <p:spPr>
          <a:xfrm>
            <a:off x="6203700" y="3222225"/>
            <a:ext cx="2104200" cy="7902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414" name="Google Shape;414;p68"/>
          <p:cNvSpPr txBox="1"/>
          <p:nvPr>
            <p:ph type="title"/>
          </p:nvPr>
        </p:nvSpPr>
        <p:spPr>
          <a:xfrm>
            <a:off x="720000" y="445025"/>
            <a:ext cx="7704000" cy="5727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3500"/>
              <a:buFont typeface="Calibri"/>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415" name="Google Shape;415;p68"/>
          <p:cNvSpPr txBox="1"/>
          <p:nvPr>
            <p:ph idx="5" type="subTitle"/>
          </p:nvPr>
        </p:nvSpPr>
        <p:spPr>
          <a:xfrm>
            <a:off x="3519900" y="2691825"/>
            <a:ext cx="21042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416" name="Google Shape;416;p68"/>
          <p:cNvSpPr txBox="1"/>
          <p:nvPr>
            <p:ph idx="6" type="subTitle"/>
          </p:nvPr>
        </p:nvSpPr>
        <p:spPr>
          <a:xfrm>
            <a:off x="6203700" y="2691825"/>
            <a:ext cx="21042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Title and four columns">
    <p:spTree>
      <p:nvGrpSpPr>
        <p:cNvPr id="417" name="Shape 417"/>
        <p:cNvGrpSpPr/>
        <p:nvPr/>
      </p:nvGrpSpPr>
      <p:grpSpPr>
        <a:xfrm>
          <a:off x="0" y="0"/>
          <a:ext cx="0" cy="0"/>
          <a:chOff x="0" y="0"/>
          <a:chExt cx="0" cy="0"/>
        </a:xfrm>
      </p:grpSpPr>
      <p:sp>
        <p:nvSpPr>
          <p:cNvPr id="418" name="Google Shape;418;p69"/>
          <p:cNvSpPr txBox="1"/>
          <p:nvPr>
            <p:ph idx="1" type="subTitle"/>
          </p:nvPr>
        </p:nvSpPr>
        <p:spPr>
          <a:xfrm>
            <a:off x="1368549" y="1738975"/>
            <a:ext cx="25218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419" name="Google Shape;419;p69"/>
          <p:cNvSpPr txBox="1"/>
          <p:nvPr>
            <p:ph idx="2" type="subTitle"/>
          </p:nvPr>
        </p:nvSpPr>
        <p:spPr>
          <a:xfrm>
            <a:off x="1368549" y="2269375"/>
            <a:ext cx="2521800" cy="484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420" name="Google Shape;420;p69"/>
          <p:cNvSpPr txBox="1"/>
          <p:nvPr>
            <p:ph idx="3" type="subTitle"/>
          </p:nvPr>
        </p:nvSpPr>
        <p:spPr>
          <a:xfrm>
            <a:off x="5253716" y="2269375"/>
            <a:ext cx="2521800" cy="484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421" name="Google Shape;421;p69"/>
          <p:cNvSpPr txBox="1"/>
          <p:nvPr>
            <p:ph idx="4" type="subTitle"/>
          </p:nvPr>
        </p:nvSpPr>
        <p:spPr>
          <a:xfrm>
            <a:off x="1368549" y="3659300"/>
            <a:ext cx="2521800" cy="484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422" name="Google Shape;422;p69"/>
          <p:cNvSpPr txBox="1"/>
          <p:nvPr>
            <p:ph idx="5" type="subTitle"/>
          </p:nvPr>
        </p:nvSpPr>
        <p:spPr>
          <a:xfrm>
            <a:off x="5253716" y="3659300"/>
            <a:ext cx="2521800" cy="484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a:lvl1pPr>
            <a:lvl2pPr lvl="1" algn="ctr">
              <a:lnSpc>
                <a:spcPct val="100000"/>
              </a:lnSpc>
              <a:spcBef>
                <a:spcPts val="0"/>
              </a:spcBef>
              <a:spcAft>
                <a:spcPts val="0"/>
              </a:spcAft>
              <a:buClr>
                <a:schemeClr val="dk1"/>
              </a:buClr>
              <a:buSzPts val="1200"/>
              <a:buNone/>
              <a:defRPr/>
            </a:lvl2pPr>
            <a:lvl3pPr lvl="2" algn="ctr">
              <a:lnSpc>
                <a:spcPct val="100000"/>
              </a:lnSpc>
              <a:spcBef>
                <a:spcPts val="0"/>
              </a:spcBef>
              <a:spcAft>
                <a:spcPts val="0"/>
              </a:spcAft>
              <a:buClr>
                <a:schemeClr val="dk1"/>
              </a:buClr>
              <a:buSzPts val="1200"/>
              <a:buNone/>
              <a:defRPr/>
            </a:lvl3pPr>
            <a:lvl4pPr lvl="3" algn="ctr">
              <a:lnSpc>
                <a:spcPct val="100000"/>
              </a:lnSpc>
              <a:spcBef>
                <a:spcPts val="0"/>
              </a:spcBef>
              <a:spcAft>
                <a:spcPts val="0"/>
              </a:spcAft>
              <a:buClr>
                <a:schemeClr val="dk1"/>
              </a:buClr>
              <a:buSzPts val="1200"/>
              <a:buNone/>
              <a:defRPr/>
            </a:lvl4pPr>
            <a:lvl5pPr lvl="4" algn="ctr">
              <a:lnSpc>
                <a:spcPct val="100000"/>
              </a:lnSpc>
              <a:spcBef>
                <a:spcPts val="0"/>
              </a:spcBef>
              <a:spcAft>
                <a:spcPts val="0"/>
              </a:spcAft>
              <a:buClr>
                <a:schemeClr val="dk1"/>
              </a:buClr>
              <a:buSzPts val="1200"/>
              <a:buNone/>
              <a:defRPr/>
            </a:lvl5pPr>
            <a:lvl6pPr lvl="5" algn="ctr">
              <a:lnSpc>
                <a:spcPct val="100000"/>
              </a:lnSpc>
              <a:spcBef>
                <a:spcPts val="0"/>
              </a:spcBef>
              <a:spcAft>
                <a:spcPts val="0"/>
              </a:spcAft>
              <a:buClr>
                <a:schemeClr val="dk1"/>
              </a:buClr>
              <a:buSzPts val="1200"/>
              <a:buNone/>
              <a:defRPr/>
            </a:lvl6pPr>
            <a:lvl7pPr lvl="6" algn="ctr">
              <a:lnSpc>
                <a:spcPct val="100000"/>
              </a:lnSpc>
              <a:spcBef>
                <a:spcPts val="0"/>
              </a:spcBef>
              <a:spcAft>
                <a:spcPts val="0"/>
              </a:spcAft>
              <a:buClr>
                <a:schemeClr val="dk1"/>
              </a:buClr>
              <a:buSzPts val="1200"/>
              <a:buNone/>
              <a:defRPr/>
            </a:lvl7pPr>
            <a:lvl8pPr lvl="7" algn="ctr">
              <a:lnSpc>
                <a:spcPct val="100000"/>
              </a:lnSpc>
              <a:spcBef>
                <a:spcPts val="0"/>
              </a:spcBef>
              <a:spcAft>
                <a:spcPts val="0"/>
              </a:spcAft>
              <a:buClr>
                <a:schemeClr val="dk1"/>
              </a:buClr>
              <a:buSzPts val="1200"/>
              <a:buNone/>
              <a:defRPr/>
            </a:lvl8pPr>
            <a:lvl9pPr lvl="8" algn="ctr">
              <a:lnSpc>
                <a:spcPct val="100000"/>
              </a:lnSpc>
              <a:spcBef>
                <a:spcPts val="0"/>
              </a:spcBef>
              <a:spcAft>
                <a:spcPts val="0"/>
              </a:spcAft>
              <a:buClr>
                <a:schemeClr val="dk1"/>
              </a:buClr>
              <a:buSzPts val="1200"/>
              <a:buNone/>
              <a:defRPr/>
            </a:lvl9pPr>
          </a:lstStyle>
          <a:p/>
        </p:txBody>
      </p:sp>
      <p:sp>
        <p:nvSpPr>
          <p:cNvPr id="423" name="Google Shape;423;p69"/>
          <p:cNvSpPr txBox="1"/>
          <p:nvPr>
            <p:ph type="title"/>
          </p:nvPr>
        </p:nvSpPr>
        <p:spPr>
          <a:xfrm>
            <a:off x="720000" y="445025"/>
            <a:ext cx="7704000" cy="5727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3500"/>
              <a:buFont typeface="Calibri"/>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424" name="Google Shape;424;p69"/>
          <p:cNvSpPr txBox="1"/>
          <p:nvPr>
            <p:ph idx="6" type="subTitle"/>
          </p:nvPr>
        </p:nvSpPr>
        <p:spPr>
          <a:xfrm>
            <a:off x="1368560" y="3128900"/>
            <a:ext cx="25218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425" name="Google Shape;425;p69"/>
          <p:cNvSpPr txBox="1"/>
          <p:nvPr>
            <p:ph idx="7" type="subTitle"/>
          </p:nvPr>
        </p:nvSpPr>
        <p:spPr>
          <a:xfrm>
            <a:off x="5253712" y="1738975"/>
            <a:ext cx="25218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
        <p:nvSpPr>
          <p:cNvPr id="426" name="Google Shape;426;p69"/>
          <p:cNvSpPr txBox="1"/>
          <p:nvPr>
            <p:ph idx="8" type="subTitle"/>
          </p:nvPr>
        </p:nvSpPr>
        <p:spPr>
          <a:xfrm>
            <a:off x="5253723" y="3128900"/>
            <a:ext cx="2521800" cy="530400"/>
          </a:xfrm>
          <a:prstGeom prst="rect">
            <a:avLst/>
          </a:prstGeom>
          <a:solidFill>
            <a:schemeClr val="dk1"/>
          </a:solid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Bebas Neue"/>
              <a:buNone/>
              <a:defRPr sz="2000">
                <a:solidFill>
                  <a:schemeClr val="accen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 point">
    <p:spTree>
      <p:nvGrpSpPr>
        <p:cNvPr id="427" name="Shape 427"/>
        <p:cNvGrpSpPr/>
        <p:nvPr/>
      </p:nvGrpSpPr>
      <p:grpSpPr>
        <a:xfrm>
          <a:off x="0" y="0"/>
          <a:ext cx="0" cy="0"/>
          <a:chOff x="0" y="0"/>
          <a:chExt cx="0" cy="0"/>
        </a:xfrm>
      </p:grpSpPr>
      <p:sp>
        <p:nvSpPr>
          <p:cNvPr id="428" name="Google Shape;428;p70"/>
          <p:cNvSpPr txBox="1"/>
          <p:nvPr>
            <p:ph type="title"/>
          </p:nvPr>
        </p:nvSpPr>
        <p:spPr>
          <a:xfrm>
            <a:off x="1739875" y="1845475"/>
            <a:ext cx="5664300" cy="1452600"/>
          </a:xfrm>
          <a:prstGeom prst="rect">
            <a:avLst/>
          </a:prstGeom>
          <a:noFill/>
          <a:ln>
            <a:noFill/>
          </a:ln>
        </p:spPr>
        <p:txBody>
          <a:bodyPr anchorCtr="0" anchor="ctr" bIns="91425" lIns="91425" spcFirstLastPara="1" rIns="91425" wrap="square" tIns="91425">
            <a:noAutofit/>
          </a:bodyPr>
          <a:lstStyle>
            <a:lvl1pPr lvl="0" algn="ctr">
              <a:lnSpc>
                <a:spcPct val="90000"/>
              </a:lnSpc>
              <a:spcBef>
                <a:spcPts val="0"/>
              </a:spcBef>
              <a:spcAft>
                <a:spcPts val="0"/>
              </a:spcAft>
              <a:buClr>
                <a:schemeClr val="dk1"/>
              </a:buClr>
              <a:buSzPts val="6000"/>
              <a:buFont typeface="Calibri"/>
              <a:buNone/>
              <a:defRPr sz="6000"/>
            </a:lvl1pPr>
            <a:lvl2pPr lvl="1" algn="ctr">
              <a:lnSpc>
                <a:spcPct val="100000"/>
              </a:lnSpc>
              <a:spcBef>
                <a:spcPts val="0"/>
              </a:spcBef>
              <a:spcAft>
                <a:spcPts val="0"/>
              </a:spcAft>
              <a:buSzPts val="6000"/>
              <a:buNone/>
              <a:defRPr sz="6000"/>
            </a:lvl2pPr>
            <a:lvl3pPr lvl="2" algn="ctr">
              <a:lnSpc>
                <a:spcPct val="100000"/>
              </a:lnSpc>
              <a:spcBef>
                <a:spcPts val="0"/>
              </a:spcBef>
              <a:spcAft>
                <a:spcPts val="0"/>
              </a:spcAft>
              <a:buSzPts val="6000"/>
              <a:buNone/>
              <a:defRPr sz="6000"/>
            </a:lvl3pPr>
            <a:lvl4pPr lvl="3" algn="ctr">
              <a:lnSpc>
                <a:spcPct val="100000"/>
              </a:lnSpc>
              <a:spcBef>
                <a:spcPts val="0"/>
              </a:spcBef>
              <a:spcAft>
                <a:spcPts val="0"/>
              </a:spcAft>
              <a:buSzPts val="6000"/>
              <a:buNone/>
              <a:defRPr sz="6000"/>
            </a:lvl4pPr>
            <a:lvl5pPr lvl="4" algn="ctr">
              <a:lnSpc>
                <a:spcPct val="100000"/>
              </a:lnSpc>
              <a:spcBef>
                <a:spcPts val="0"/>
              </a:spcBef>
              <a:spcAft>
                <a:spcPts val="0"/>
              </a:spcAft>
              <a:buSzPts val="6000"/>
              <a:buNone/>
              <a:defRPr sz="6000"/>
            </a:lvl5pPr>
            <a:lvl6pPr lvl="5" algn="ctr">
              <a:lnSpc>
                <a:spcPct val="100000"/>
              </a:lnSpc>
              <a:spcBef>
                <a:spcPts val="0"/>
              </a:spcBef>
              <a:spcAft>
                <a:spcPts val="0"/>
              </a:spcAft>
              <a:buSzPts val="6000"/>
              <a:buNone/>
              <a:defRPr sz="6000"/>
            </a:lvl6pPr>
            <a:lvl7pPr lvl="6" algn="ctr">
              <a:lnSpc>
                <a:spcPct val="100000"/>
              </a:lnSpc>
              <a:spcBef>
                <a:spcPts val="0"/>
              </a:spcBef>
              <a:spcAft>
                <a:spcPts val="0"/>
              </a:spcAft>
              <a:buSzPts val="6000"/>
              <a:buNone/>
              <a:defRPr sz="6000"/>
            </a:lvl7pPr>
            <a:lvl8pPr lvl="7" algn="ctr">
              <a:lnSpc>
                <a:spcPct val="100000"/>
              </a:lnSpc>
              <a:spcBef>
                <a:spcPts val="0"/>
              </a:spcBef>
              <a:spcAft>
                <a:spcPts val="0"/>
              </a:spcAft>
              <a:buSzPts val="6000"/>
              <a:buNone/>
              <a:defRPr sz="6000"/>
            </a:lvl8pPr>
            <a:lvl9pPr lvl="8" algn="ctr">
              <a:lnSpc>
                <a:spcPct val="100000"/>
              </a:lnSpc>
              <a:spcBef>
                <a:spcPts val="0"/>
              </a:spcBef>
              <a:spcAft>
                <a:spcPts val="0"/>
              </a:spcAft>
              <a:buSzPts val="6000"/>
              <a:buNone/>
              <a:defRPr sz="6000"/>
            </a:lvl9pPr>
          </a:lstStyle>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29" name="Shape 429"/>
        <p:cNvGrpSpPr/>
        <p:nvPr/>
      </p:nvGrpSpPr>
      <p:grpSpPr>
        <a:xfrm>
          <a:off x="0" y="0"/>
          <a:ext cx="0" cy="0"/>
          <a:chOff x="0" y="0"/>
          <a:chExt cx="0" cy="0"/>
        </a:xfrm>
      </p:grpSpPr>
      <p:sp>
        <p:nvSpPr>
          <p:cNvPr id="430" name="Google Shape;430;p71"/>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p:cSld name="1_Title and two columns">
    <p:spTree>
      <p:nvGrpSpPr>
        <p:cNvPr id="431" name="Shape 431"/>
        <p:cNvGrpSpPr/>
        <p:nvPr/>
      </p:nvGrpSpPr>
      <p:grpSpPr>
        <a:xfrm>
          <a:off x="0" y="0"/>
          <a:ext cx="0" cy="0"/>
          <a:chOff x="0" y="0"/>
          <a:chExt cx="0" cy="0"/>
        </a:xfrm>
      </p:grpSpPr>
      <p:sp>
        <p:nvSpPr>
          <p:cNvPr id="432" name="Google Shape;432;p7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433" name="Google Shape;433;p7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00000"/>
              </a:lnSpc>
              <a:spcBef>
                <a:spcPts val="0"/>
              </a:spcBef>
              <a:spcAft>
                <a:spcPts val="0"/>
              </a:spcAft>
              <a:buSzPts val="1400"/>
              <a:buChar char="●"/>
              <a:defRPr sz="1400"/>
            </a:lvl1pPr>
            <a:lvl2pPr indent="-304800" lvl="1" marL="914400" algn="l">
              <a:lnSpc>
                <a:spcPct val="100000"/>
              </a:lnSpc>
              <a:spcBef>
                <a:spcPts val="0"/>
              </a:spcBef>
              <a:spcAft>
                <a:spcPts val="0"/>
              </a:spcAft>
              <a:buSzPts val="1200"/>
              <a:buChar char="○"/>
              <a:defRPr sz="1200"/>
            </a:lvl2pPr>
            <a:lvl3pPr indent="-304800" lvl="2" marL="1371600" algn="l">
              <a:lnSpc>
                <a:spcPct val="100000"/>
              </a:lnSpc>
              <a:spcBef>
                <a:spcPts val="0"/>
              </a:spcBef>
              <a:spcAft>
                <a:spcPts val="0"/>
              </a:spcAft>
              <a:buSzPts val="1200"/>
              <a:buChar char="■"/>
              <a:defRPr sz="1200"/>
            </a:lvl3pPr>
            <a:lvl4pPr indent="-304800" lvl="3" marL="1828800" algn="l">
              <a:lnSpc>
                <a:spcPct val="100000"/>
              </a:lnSpc>
              <a:spcBef>
                <a:spcPts val="0"/>
              </a:spcBef>
              <a:spcAft>
                <a:spcPts val="0"/>
              </a:spcAft>
              <a:buSzPts val="1200"/>
              <a:buChar char="●"/>
              <a:defRPr sz="1200"/>
            </a:lvl4pPr>
            <a:lvl5pPr indent="-304800" lvl="4" marL="2286000" algn="l">
              <a:lnSpc>
                <a:spcPct val="100000"/>
              </a:lnSpc>
              <a:spcBef>
                <a:spcPts val="0"/>
              </a:spcBef>
              <a:spcAft>
                <a:spcPts val="0"/>
              </a:spcAft>
              <a:buSzPts val="1200"/>
              <a:buChar char="○"/>
              <a:defRPr sz="1200"/>
            </a:lvl5pPr>
            <a:lvl6pPr indent="-304800" lvl="5" marL="2743200" algn="l">
              <a:lnSpc>
                <a:spcPct val="100000"/>
              </a:lnSpc>
              <a:spcBef>
                <a:spcPts val="0"/>
              </a:spcBef>
              <a:spcAft>
                <a:spcPts val="0"/>
              </a:spcAft>
              <a:buSzPts val="1200"/>
              <a:buChar char="■"/>
              <a:defRPr sz="1200"/>
            </a:lvl6pPr>
            <a:lvl7pPr indent="-304800" lvl="6" marL="3200400" algn="l">
              <a:lnSpc>
                <a:spcPct val="100000"/>
              </a:lnSpc>
              <a:spcBef>
                <a:spcPts val="0"/>
              </a:spcBef>
              <a:spcAft>
                <a:spcPts val="0"/>
              </a:spcAft>
              <a:buSzPts val="1200"/>
              <a:buChar char="●"/>
              <a:defRPr sz="1200"/>
            </a:lvl7pPr>
            <a:lvl8pPr indent="-304800" lvl="7" marL="3657600" algn="l">
              <a:lnSpc>
                <a:spcPct val="100000"/>
              </a:lnSpc>
              <a:spcBef>
                <a:spcPts val="0"/>
              </a:spcBef>
              <a:spcAft>
                <a:spcPts val="0"/>
              </a:spcAft>
              <a:buSzPts val="1200"/>
              <a:buChar char="○"/>
              <a:defRPr sz="1200"/>
            </a:lvl8pPr>
            <a:lvl9pPr indent="-304800" lvl="8" marL="4114800" algn="l">
              <a:lnSpc>
                <a:spcPct val="100000"/>
              </a:lnSpc>
              <a:spcBef>
                <a:spcPts val="0"/>
              </a:spcBef>
              <a:spcAft>
                <a:spcPts val="0"/>
              </a:spcAft>
              <a:buSzPts val="1200"/>
              <a:buChar char="■"/>
              <a:defRPr sz="1200"/>
            </a:lvl9pPr>
          </a:lstStyle>
          <a:p/>
        </p:txBody>
      </p:sp>
      <p:sp>
        <p:nvSpPr>
          <p:cNvPr id="434" name="Google Shape;434;p7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00000"/>
              </a:lnSpc>
              <a:spcBef>
                <a:spcPts val="0"/>
              </a:spcBef>
              <a:spcAft>
                <a:spcPts val="0"/>
              </a:spcAft>
              <a:buSzPts val="1400"/>
              <a:buChar char="●"/>
              <a:defRPr sz="1400"/>
            </a:lvl1pPr>
            <a:lvl2pPr indent="-304800" lvl="1" marL="914400" algn="l">
              <a:lnSpc>
                <a:spcPct val="100000"/>
              </a:lnSpc>
              <a:spcBef>
                <a:spcPts val="0"/>
              </a:spcBef>
              <a:spcAft>
                <a:spcPts val="0"/>
              </a:spcAft>
              <a:buSzPts val="1200"/>
              <a:buChar char="○"/>
              <a:defRPr sz="1200"/>
            </a:lvl2pPr>
            <a:lvl3pPr indent="-304800" lvl="2" marL="1371600" algn="l">
              <a:lnSpc>
                <a:spcPct val="100000"/>
              </a:lnSpc>
              <a:spcBef>
                <a:spcPts val="0"/>
              </a:spcBef>
              <a:spcAft>
                <a:spcPts val="0"/>
              </a:spcAft>
              <a:buSzPts val="1200"/>
              <a:buChar char="■"/>
              <a:defRPr sz="1200"/>
            </a:lvl3pPr>
            <a:lvl4pPr indent="-304800" lvl="3" marL="1828800" algn="l">
              <a:lnSpc>
                <a:spcPct val="100000"/>
              </a:lnSpc>
              <a:spcBef>
                <a:spcPts val="0"/>
              </a:spcBef>
              <a:spcAft>
                <a:spcPts val="0"/>
              </a:spcAft>
              <a:buSzPts val="1200"/>
              <a:buChar char="●"/>
              <a:defRPr sz="1200"/>
            </a:lvl4pPr>
            <a:lvl5pPr indent="-304800" lvl="4" marL="2286000" algn="l">
              <a:lnSpc>
                <a:spcPct val="100000"/>
              </a:lnSpc>
              <a:spcBef>
                <a:spcPts val="0"/>
              </a:spcBef>
              <a:spcAft>
                <a:spcPts val="0"/>
              </a:spcAft>
              <a:buSzPts val="1200"/>
              <a:buChar char="○"/>
              <a:defRPr sz="1200"/>
            </a:lvl5pPr>
            <a:lvl6pPr indent="-304800" lvl="5" marL="2743200" algn="l">
              <a:lnSpc>
                <a:spcPct val="100000"/>
              </a:lnSpc>
              <a:spcBef>
                <a:spcPts val="0"/>
              </a:spcBef>
              <a:spcAft>
                <a:spcPts val="0"/>
              </a:spcAft>
              <a:buSzPts val="1200"/>
              <a:buChar char="■"/>
              <a:defRPr sz="1200"/>
            </a:lvl6pPr>
            <a:lvl7pPr indent="-304800" lvl="6" marL="3200400" algn="l">
              <a:lnSpc>
                <a:spcPct val="100000"/>
              </a:lnSpc>
              <a:spcBef>
                <a:spcPts val="0"/>
              </a:spcBef>
              <a:spcAft>
                <a:spcPts val="0"/>
              </a:spcAft>
              <a:buSzPts val="1200"/>
              <a:buChar char="●"/>
              <a:defRPr sz="1200"/>
            </a:lvl7pPr>
            <a:lvl8pPr indent="-304800" lvl="7" marL="3657600" algn="l">
              <a:lnSpc>
                <a:spcPct val="100000"/>
              </a:lnSpc>
              <a:spcBef>
                <a:spcPts val="0"/>
              </a:spcBef>
              <a:spcAft>
                <a:spcPts val="0"/>
              </a:spcAft>
              <a:buSzPts val="1200"/>
              <a:buChar char="○"/>
              <a:defRPr sz="1200"/>
            </a:lvl8pPr>
            <a:lvl9pPr indent="-304800" lvl="8" marL="4114800" algn="l">
              <a:lnSpc>
                <a:spcPct val="100000"/>
              </a:lnSpc>
              <a:spcBef>
                <a:spcPts val="0"/>
              </a:spcBef>
              <a:spcAft>
                <a:spcPts val="0"/>
              </a:spcAft>
              <a:buSzPts val="1200"/>
              <a:buChar char="■"/>
              <a:defRPr sz="1200"/>
            </a:lvl9pPr>
          </a:lstStyle>
          <a:p/>
        </p:txBody>
      </p:sp>
      <p:sp>
        <p:nvSpPr>
          <p:cNvPr id="435" name="Google Shape;435;p7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lnSpcReduction="10000"/>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theme" Target="../theme/theme3.xml"/><Relationship Id="rId10" Type="http://schemas.openxmlformats.org/officeDocument/2006/relationships/slideLayout" Target="../slideLayouts/slideLayout2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2.xml"/><Relationship Id="rId10" Type="http://schemas.openxmlformats.org/officeDocument/2006/relationships/slideLayout" Target="../slideLayouts/slideLayout31.xml"/><Relationship Id="rId13" Type="http://schemas.openxmlformats.org/officeDocument/2006/relationships/theme" Target="../theme/theme4.xml"/><Relationship Id="rId12" Type="http://schemas.openxmlformats.org/officeDocument/2006/relationships/slideLayout" Target="../slideLayouts/slideLayout33.xml"/><Relationship Id="rId1" Type="http://schemas.openxmlformats.org/officeDocument/2006/relationships/slideLayout" Target="../slideLayouts/slideLayout22.xml"/><Relationship Id="rId2" Type="http://schemas.openxmlformats.org/officeDocument/2006/relationships/slideLayout" Target="../slideLayouts/slideLayout23.xml"/><Relationship Id="rId3" Type="http://schemas.openxmlformats.org/officeDocument/2006/relationships/slideLayout" Target="../slideLayouts/slideLayout24.xml"/><Relationship Id="rId4" Type="http://schemas.openxmlformats.org/officeDocument/2006/relationships/slideLayout" Target="../slideLayouts/slideLayout25.xml"/><Relationship Id="rId9" Type="http://schemas.openxmlformats.org/officeDocument/2006/relationships/slideLayout" Target="../slideLayouts/slideLayout30.xml"/><Relationship Id="rId5" Type="http://schemas.openxmlformats.org/officeDocument/2006/relationships/slideLayout" Target="../slideLayouts/slideLayout26.xml"/><Relationship Id="rId6" Type="http://schemas.openxmlformats.org/officeDocument/2006/relationships/slideLayout" Target="../slideLayouts/slideLayout27.xml"/><Relationship Id="rId7" Type="http://schemas.openxmlformats.org/officeDocument/2006/relationships/slideLayout" Target="../slideLayouts/slideLayout28.xml"/><Relationship Id="rId8"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0" Type="http://schemas.openxmlformats.org/officeDocument/2006/relationships/slideLayout" Target="../slideLayouts/slideLayout43.xml"/><Relationship Id="rId13" Type="http://schemas.openxmlformats.org/officeDocument/2006/relationships/slideLayout" Target="../slideLayouts/slideLayout46.xml"/><Relationship Id="rId12" Type="http://schemas.openxmlformats.org/officeDocument/2006/relationships/slideLayout" Target="../slideLayouts/slideLayout45.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5" Type="http://schemas.openxmlformats.org/officeDocument/2006/relationships/slideLayout" Target="../slideLayouts/slideLayout48.xml"/><Relationship Id="rId14" Type="http://schemas.openxmlformats.org/officeDocument/2006/relationships/slideLayout" Target="../slideLayouts/slideLayout47.xml"/><Relationship Id="rId17" Type="http://schemas.openxmlformats.org/officeDocument/2006/relationships/theme" Target="../theme/theme6.xml"/><Relationship Id="rId16" Type="http://schemas.openxmlformats.org/officeDocument/2006/relationships/slideLayout" Target="../slideLayouts/slideLayout49.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60.xml"/><Relationship Id="rId10" Type="http://schemas.openxmlformats.org/officeDocument/2006/relationships/slideLayout" Target="../slideLayouts/slideLayout59.xml"/><Relationship Id="rId13" Type="http://schemas.openxmlformats.org/officeDocument/2006/relationships/slideLayout" Target="../slideLayouts/slideLayout62.xml"/><Relationship Id="rId12" Type="http://schemas.openxmlformats.org/officeDocument/2006/relationships/slideLayout" Target="../slideLayouts/slideLayout61.xml"/><Relationship Id="rId1" Type="http://schemas.openxmlformats.org/officeDocument/2006/relationships/slideLayout" Target="../slideLayouts/slideLayout50.xml"/><Relationship Id="rId2" Type="http://schemas.openxmlformats.org/officeDocument/2006/relationships/slideLayout" Target="../slideLayouts/slideLayout51.xml"/><Relationship Id="rId3" Type="http://schemas.openxmlformats.org/officeDocument/2006/relationships/slideLayout" Target="../slideLayouts/slideLayout52.xml"/><Relationship Id="rId4" Type="http://schemas.openxmlformats.org/officeDocument/2006/relationships/slideLayout" Target="../slideLayouts/slideLayout53.xml"/><Relationship Id="rId9" Type="http://schemas.openxmlformats.org/officeDocument/2006/relationships/slideLayout" Target="../slideLayouts/slideLayout58.xml"/><Relationship Id="rId15" Type="http://schemas.openxmlformats.org/officeDocument/2006/relationships/slideLayout" Target="../slideLayouts/slideLayout64.xml"/><Relationship Id="rId14" Type="http://schemas.openxmlformats.org/officeDocument/2006/relationships/slideLayout" Target="../slideLayouts/slideLayout63.xml"/><Relationship Id="rId17" Type="http://schemas.openxmlformats.org/officeDocument/2006/relationships/slideLayout" Target="../slideLayouts/slideLayout66.xml"/><Relationship Id="rId16" Type="http://schemas.openxmlformats.org/officeDocument/2006/relationships/slideLayout" Target="../slideLayouts/slideLayout65.xml"/><Relationship Id="rId5" Type="http://schemas.openxmlformats.org/officeDocument/2006/relationships/slideLayout" Target="../slideLayouts/slideLayout54.xml"/><Relationship Id="rId19" Type="http://schemas.openxmlformats.org/officeDocument/2006/relationships/theme" Target="../theme/theme5.xml"/><Relationship Id="rId6" Type="http://schemas.openxmlformats.org/officeDocument/2006/relationships/slideLayout" Target="../slideLayouts/slideLayout55.xml"/><Relationship Id="rId18" Type="http://schemas.openxmlformats.org/officeDocument/2006/relationships/slideLayout" Target="../slideLayouts/slideLayout67.xml"/><Relationship Id="rId7" Type="http://schemas.openxmlformats.org/officeDocument/2006/relationships/slideLayout" Target="../slideLayouts/slideLayout56.xml"/><Relationship Id="rId8"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334900" y="119380"/>
            <a:ext cx="8474100" cy="553800"/>
          </a:xfrm>
          <a:prstGeom prst="rect">
            <a:avLst/>
          </a:prstGeom>
          <a:noFill/>
          <a:ln>
            <a:noFill/>
          </a:ln>
        </p:spPr>
        <p:txBody>
          <a:bodyPr anchorCtr="0" anchor="b" bIns="34275" lIns="68575" spcFirstLastPara="1" rIns="68575" wrap="square" tIns="34275">
            <a:normAutofit/>
          </a:bodyPr>
          <a:lstStyle>
            <a:lvl1pPr lvl="0" marR="0" algn="l">
              <a:lnSpc>
                <a:spcPct val="100000"/>
              </a:lnSpc>
              <a:spcBef>
                <a:spcPts val="0"/>
              </a:spcBef>
              <a:spcAft>
                <a:spcPts val="0"/>
              </a:spcAft>
              <a:buClr>
                <a:schemeClr val="lt1"/>
              </a:buClr>
              <a:buSzPts val="2100"/>
              <a:buFont typeface="Gill Sans"/>
              <a:buNone/>
              <a:defRPr b="0" i="0" sz="2100" u="none" cap="none" strike="noStrike">
                <a:solidFill>
                  <a:schemeClr val="lt1"/>
                </a:solidFill>
                <a:latin typeface="Gill Sans"/>
                <a:ea typeface="Gill Sans"/>
                <a:cs typeface="Gill Sans"/>
                <a:sym typeface="Gill Sans"/>
              </a:defRPr>
            </a:lvl1pPr>
            <a:lvl2pPr lvl="1"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9pPr>
          </a:lstStyle>
          <a:p/>
        </p:txBody>
      </p:sp>
      <p:sp>
        <p:nvSpPr>
          <p:cNvPr id="52" name="Google Shape;52;p13"/>
          <p:cNvSpPr txBox="1"/>
          <p:nvPr>
            <p:ph idx="1" type="body"/>
          </p:nvPr>
        </p:nvSpPr>
        <p:spPr>
          <a:xfrm>
            <a:off x="334900" y="741680"/>
            <a:ext cx="8474100" cy="3652500"/>
          </a:xfrm>
          <a:prstGeom prst="rect">
            <a:avLst/>
          </a:prstGeom>
          <a:noFill/>
          <a:ln>
            <a:noFill/>
          </a:ln>
        </p:spPr>
        <p:txBody>
          <a:bodyPr anchorCtr="0" anchor="t" bIns="34275" lIns="68575" spcFirstLastPara="1" rIns="68575" wrap="square" tIns="34275">
            <a:normAutofit/>
          </a:bodyPr>
          <a:lstStyle>
            <a:lvl1pPr indent="-304800" lvl="0" marL="457200" marR="0" algn="l">
              <a:lnSpc>
                <a:spcPct val="100000"/>
              </a:lnSpc>
              <a:spcBef>
                <a:spcPts val="300"/>
              </a:spcBef>
              <a:spcAft>
                <a:spcPts val="0"/>
              </a:spcAft>
              <a:buClr>
                <a:schemeClr val="accent2"/>
              </a:buClr>
              <a:buSzPts val="1200"/>
              <a:buFont typeface="Noto Sans Symbols"/>
              <a:buChar char="◼"/>
              <a:defRPr b="0" i="0" sz="1400" u="none" cap="none" strike="noStrike">
                <a:solidFill>
                  <a:schemeClr val="dk2"/>
                </a:solidFill>
                <a:latin typeface="Gill Sans"/>
                <a:ea typeface="Gill Sans"/>
                <a:cs typeface="Gill Sans"/>
                <a:sym typeface="Gill Sans"/>
              </a:defRPr>
            </a:lvl1pPr>
            <a:lvl2pPr indent="-298450" lvl="1" marL="914400" marR="0" algn="l">
              <a:lnSpc>
                <a:spcPct val="100000"/>
              </a:lnSpc>
              <a:spcBef>
                <a:spcPts val="500"/>
              </a:spcBef>
              <a:spcAft>
                <a:spcPts val="0"/>
              </a:spcAft>
              <a:buClr>
                <a:schemeClr val="accent2"/>
              </a:buClr>
              <a:buSzPts val="1100"/>
              <a:buFont typeface="Noto Sans Symbols"/>
              <a:buChar char="◼"/>
              <a:defRPr b="0" i="0" sz="1200" u="none" cap="none" strike="noStrike">
                <a:solidFill>
                  <a:schemeClr val="dk2"/>
                </a:solidFill>
                <a:latin typeface="Gill Sans"/>
                <a:ea typeface="Gill Sans"/>
                <a:cs typeface="Gill Sans"/>
                <a:sym typeface="Gill Sans"/>
              </a:defRPr>
            </a:lvl2pPr>
            <a:lvl3pPr indent="-292100" lvl="2" marL="1371600" marR="0" algn="l">
              <a:lnSpc>
                <a:spcPct val="100000"/>
              </a:lnSpc>
              <a:spcBef>
                <a:spcPts val="500"/>
              </a:spcBef>
              <a:spcAft>
                <a:spcPts val="0"/>
              </a:spcAft>
              <a:buClr>
                <a:schemeClr val="accent2"/>
              </a:buClr>
              <a:buSzPts val="1000"/>
              <a:buFont typeface="Noto Sans Symbols"/>
              <a:buChar char="◼"/>
              <a:defRPr b="0" i="0" sz="1100" u="none" cap="none" strike="noStrike">
                <a:solidFill>
                  <a:schemeClr val="dk2"/>
                </a:solidFill>
                <a:latin typeface="Gill Sans"/>
                <a:ea typeface="Gill Sans"/>
                <a:cs typeface="Gill Sans"/>
                <a:sym typeface="Gill Sans"/>
              </a:defRPr>
            </a:lvl3pPr>
            <a:lvl4pPr indent="-279400" lvl="3" marL="18288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4pPr>
            <a:lvl5pPr indent="-279400" lvl="4" marL="22860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5pPr>
            <a:lvl6pPr indent="-279400" lvl="5" marL="27432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6pPr>
            <a:lvl7pPr indent="-279400" lvl="6" marL="32004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7pPr>
            <a:lvl8pPr indent="-279400" lvl="7" marL="36576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8pPr>
            <a:lvl9pPr indent="-279400" lvl="8" marL="4114800" marR="0" algn="l">
              <a:lnSpc>
                <a:spcPct val="100000"/>
              </a:lnSpc>
              <a:spcBef>
                <a:spcPts val="500"/>
              </a:spcBef>
              <a:spcAft>
                <a:spcPts val="50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9pPr>
          </a:lstStyle>
          <a:p/>
        </p:txBody>
      </p:sp>
      <p:sp>
        <p:nvSpPr>
          <p:cNvPr id="53" name="Google Shape;53;p13"/>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marR="0" algn="r">
              <a:lnSpc>
                <a:spcPct val="100000"/>
              </a:lnSpc>
              <a:spcBef>
                <a:spcPts val="0"/>
              </a:spcBef>
              <a:spcAft>
                <a:spcPts val="0"/>
              </a:spcAft>
              <a:buClr>
                <a:srgbClr val="000000"/>
              </a:buClr>
              <a:buSzPts val="1100"/>
              <a:buFont typeface="Arial"/>
              <a:buNone/>
              <a:defRPr b="0" i="0" sz="700" u="none" cap="none" strike="noStrike">
                <a:solidFill>
                  <a:schemeClr val="accent2"/>
                </a:solidFill>
                <a:latin typeface="Arial"/>
                <a:ea typeface="Arial"/>
                <a:cs typeface="Arial"/>
                <a:sym typeface="Arial"/>
              </a:defRPr>
            </a:lvl1pPr>
            <a:lvl2pPr lvl="1"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9pPr>
          </a:lstStyle>
          <a:p/>
        </p:txBody>
      </p:sp>
      <p:sp>
        <p:nvSpPr>
          <p:cNvPr id="54" name="Google Shape;54;p13"/>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marR="0" algn="l">
              <a:lnSpc>
                <a:spcPct val="100000"/>
              </a:lnSpc>
              <a:spcBef>
                <a:spcPts val="0"/>
              </a:spcBef>
              <a:spcAft>
                <a:spcPts val="0"/>
              </a:spcAft>
              <a:buClr>
                <a:srgbClr val="000000"/>
              </a:buClr>
              <a:buSzPts val="1100"/>
              <a:buFont typeface="Arial"/>
              <a:buNone/>
              <a:defRPr b="0" i="0" sz="700" u="none" cap="none" strike="noStrike">
                <a:solidFill>
                  <a:schemeClr val="accent2"/>
                </a:solidFill>
                <a:latin typeface="Arial"/>
                <a:ea typeface="Arial"/>
                <a:cs typeface="Arial"/>
                <a:sym typeface="Arial"/>
              </a:defRPr>
            </a:lvl1pPr>
            <a:lvl2pPr lvl="1"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9pPr>
          </a:lstStyle>
          <a:p/>
        </p:txBody>
      </p:sp>
      <p:sp>
        <p:nvSpPr>
          <p:cNvPr id="55" name="Google Shape;55;p13"/>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56" name="Google Shape;56;p13"/>
          <p:cNvSpPr/>
          <p:nvPr/>
        </p:nvSpPr>
        <p:spPr>
          <a:xfrm>
            <a:off x="334901" y="50800"/>
            <a:ext cx="2777400" cy="71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 name="Google Shape;57;p13"/>
          <p:cNvSpPr/>
          <p:nvPr/>
        </p:nvSpPr>
        <p:spPr>
          <a:xfrm>
            <a:off x="6031610" y="48132"/>
            <a:ext cx="2777400" cy="73800"/>
          </a:xfrm>
          <a:prstGeom prst="rect">
            <a:avLst/>
          </a:prstGeom>
          <a:solidFill>
            <a:schemeClr val="accent4"/>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p13"/>
          <p:cNvSpPr/>
          <p:nvPr/>
        </p:nvSpPr>
        <p:spPr>
          <a:xfrm>
            <a:off x="3181373" y="50800"/>
            <a:ext cx="2777400" cy="68700"/>
          </a:xfrm>
          <a:prstGeom prst="rect">
            <a:avLst/>
          </a:prstGeom>
          <a:solidFill>
            <a:schemeClr val="accent2"/>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7" name="Shape 127"/>
        <p:cNvGrpSpPr/>
        <p:nvPr/>
      </p:nvGrpSpPr>
      <p:grpSpPr>
        <a:xfrm>
          <a:off x="0" y="0"/>
          <a:ext cx="0" cy="0"/>
          <a:chOff x="0" y="0"/>
          <a:chExt cx="0" cy="0"/>
        </a:xfrm>
      </p:grpSpPr>
      <p:sp>
        <p:nvSpPr>
          <p:cNvPr id="128" name="Google Shape;128;p24"/>
          <p:cNvSpPr txBox="1"/>
          <p:nvPr>
            <p:ph type="title"/>
          </p:nvPr>
        </p:nvSpPr>
        <p:spPr>
          <a:xfrm>
            <a:off x="334900" y="119380"/>
            <a:ext cx="8474100" cy="553800"/>
          </a:xfrm>
          <a:prstGeom prst="rect">
            <a:avLst/>
          </a:prstGeom>
          <a:noFill/>
          <a:ln>
            <a:noFill/>
          </a:ln>
        </p:spPr>
        <p:txBody>
          <a:bodyPr anchorCtr="0" anchor="b" bIns="34275" lIns="68575" spcFirstLastPara="1" rIns="68575" wrap="square" tIns="34275">
            <a:normAutofit/>
          </a:bodyPr>
          <a:lstStyle>
            <a:lvl1pPr lvl="0" marR="0" rtl="0" algn="l">
              <a:lnSpc>
                <a:spcPct val="100000"/>
              </a:lnSpc>
              <a:spcBef>
                <a:spcPts val="0"/>
              </a:spcBef>
              <a:spcAft>
                <a:spcPts val="0"/>
              </a:spcAft>
              <a:buClr>
                <a:schemeClr val="lt1"/>
              </a:buClr>
              <a:buSzPts val="2100"/>
              <a:buFont typeface="Gill Sans"/>
              <a:buNone/>
              <a:defRPr b="0" i="0" sz="2100" u="none" cap="none" strike="noStrike">
                <a:solidFill>
                  <a:schemeClr val="lt1"/>
                </a:solidFill>
                <a:latin typeface="Gill Sans"/>
                <a:ea typeface="Gill Sans"/>
                <a:cs typeface="Gill Sans"/>
                <a:sym typeface="Gill Sans"/>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9pPr>
          </a:lstStyle>
          <a:p/>
        </p:txBody>
      </p:sp>
      <p:sp>
        <p:nvSpPr>
          <p:cNvPr id="129" name="Google Shape;129;p24"/>
          <p:cNvSpPr txBox="1"/>
          <p:nvPr>
            <p:ph idx="1" type="body"/>
          </p:nvPr>
        </p:nvSpPr>
        <p:spPr>
          <a:xfrm>
            <a:off x="334900" y="741680"/>
            <a:ext cx="8474100" cy="3652500"/>
          </a:xfrm>
          <a:prstGeom prst="rect">
            <a:avLst/>
          </a:prstGeom>
          <a:noFill/>
          <a:ln>
            <a:noFill/>
          </a:ln>
        </p:spPr>
        <p:txBody>
          <a:bodyPr anchorCtr="0" anchor="t" bIns="34275" lIns="68575" spcFirstLastPara="1" rIns="68575" wrap="square" tIns="34275">
            <a:normAutofit/>
          </a:bodyPr>
          <a:lstStyle>
            <a:lvl1pPr indent="-304800" lvl="0" marL="457200" marR="0" rtl="0" algn="l">
              <a:lnSpc>
                <a:spcPct val="100000"/>
              </a:lnSpc>
              <a:spcBef>
                <a:spcPts val="300"/>
              </a:spcBef>
              <a:spcAft>
                <a:spcPts val="0"/>
              </a:spcAft>
              <a:buClr>
                <a:schemeClr val="accent2"/>
              </a:buClr>
              <a:buSzPts val="1200"/>
              <a:buFont typeface="Noto Sans Symbols"/>
              <a:buChar char="◼"/>
              <a:defRPr b="0" i="0" sz="1400" u="none" cap="none" strike="noStrike">
                <a:solidFill>
                  <a:schemeClr val="dk2"/>
                </a:solidFill>
                <a:latin typeface="Gill Sans"/>
                <a:ea typeface="Gill Sans"/>
                <a:cs typeface="Gill Sans"/>
                <a:sym typeface="Gill Sans"/>
              </a:defRPr>
            </a:lvl1pPr>
            <a:lvl2pPr indent="-298450" lvl="1" marL="914400" marR="0" rtl="0" algn="l">
              <a:lnSpc>
                <a:spcPct val="100000"/>
              </a:lnSpc>
              <a:spcBef>
                <a:spcPts val="500"/>
              </a:spcBef>
              <a:spcAft>
                <a:spcPts val="0"/>
              </a:spcAft>
              <a:buClr>
                <a:schemeClr val="accent2"/>
              </a:buClr>
              <a:buSzPts val="1100"/>
              <a:buFont typeface="Noto Sans Symbols"/>
              <a:buChar char="◼"/>
              <a:defRPr b="0" i="0" sz="1200" u="none" cap="none" strike="noStrike">
                <a:solidFill>
                  <a:schemeClr val="dk2"/>
                </a:solidFill>
                <a:latin typeface="Gill Sans"/>
                <a:ea typeface="Gill Sans"/>
                <a:cs typeface="Gill Sans"/>
                <a:sym typeface="Gill Sans"/>
              </a:defRPr>
            </a:lvl2pPr>
            <a:lvl3pPr indent="-292100" lvl="2" marL="1371600" marR="0" rtl="0" algn="l">
              <a:lnSpc>
                <a:spcPct val="100000"/>
              </a:lnSpc>
              <a:spcBef>
                <a:spcPts val="500"/>
              </a:spcBef>
              <a:spcAft>
                <a:spcPts val="0"/>
              </a:spcAft>
              <a:buClr>
                <a:schemeClr val="accent2"/>
              </a:buClr>
              <a:buSzPts val="1000"/>
              <a:buFont typeface="Noto Sans Symbols"/>
              <a:buChar char="◼"/>
              <a:defRPr b="0" i="0" sz="1100" u="none" cap="none" strike="noStrike">
                <a:solidFill>
                  <a:schemeClr val="dk2"/>
                </a:solidFill>
                <a:latin typeface="Gill Sans"/>
                <a:ea typeface="Gill Sans"/>
                <a:cs typeface="Gill Sans"/>
                <a:sym typeface="Gill Sans"/>
              </a:defRPr>
            </a:lvl3pPr>
            <a:lvl4pPr indent="-279400" lvl="3" marL="1828800" marR="0" rtl="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4pPr>
            <a:lvl5pPr indent="-279400" lvl="4" marL="2286000" marR="0" rtl="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5pPr>
            <a:lvl6pPr indent="-279400" lvl="5" marL="2743200" marR="0" rtl="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6pPr>
            <a:lvl7pPr indent="-279400" lvl="6" marL="3200400" marR="0" rtl="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7pPr>
            <a:lvl8pPr indent="-279400" lvl="7" marL="3657600" marR="0" rtl="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8pPr>
            <a:lvl9pPr indent="-279400" lvl="8" marL="4114800" marR="0" rtl="0" algn="l">
              <a:lnSpc>
                <a:spcPct val="100000"/>
              </a:lnSpc>
              <a:spcBef>
                <a:spcPts val="500"/>
              </a:spcBef>
              <a:spcAft>
                <a:spcPts val="50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9pPr>
          </a:lstStyle>
          <a:p/>
        </p:txBody>
      </p:sp>
      <p:sp>
        <p:nvSpPr>
          <p:cNvPr id="130" name="Google Shape;130;p24"/>
          <p:cNvSpPr txBox="1"/>
          <p:nvPr>
            <p:ph idx="10" type="dt"/>
          </p:nvPr>
        </p:nvSpPr>
        <p:spPr>
          <a:xfrm>
            <a:off x="5704463" y="4467103"/>
            <a:ext cx="2133600" cy="273900"/>
          </a:xfrm>
          <a:prstGeom prst="rect">
            <a:avLst/>
          </a:prstGeom>
          <a:noFill/>
          <a:ln>
            <a:noFill/>
          </a:ln>
        </p:spPr>
        <p:txBody>
          <a:bodyPr anchorCtr="0" anchor="ctr" bIns="34275" lIns="68575" spcFirstLastPara="1" rIns="68575" wrap="square" tIns="34275">
            <a:noAutofit/>
          </a:bodyPr>
          <a:lstStyle>
            <a:lvl1pPr lvl="0" marR="0" rtl="0" algn="r">
              <a:lnSpc>
                <a:spcPct val="100000"/>
              </a:lnSpc>
              <a:spcBef>
                <a:spcPts val="0"/>
              </a:spcBef>
              <a:spcAft>
                <a:spcPts val="0"/>
              </a:spcAft>
              <a:buClr>
                <a:srgbClr val="000000"/>
              </a:buClr>
              <a:buSzPts val="1100"/>
              <a:buFont typeface="Arial"/>
              <a:buNone/>
              <a:defRPr b="0" i="0" sz="700" u="none" cap="none" strike="noStrike">
                <a:solidFill>
                  <a:schemeClr val="accent2"/>
                </a:solidFill>
                <a:latin typeface="Arial"/>
                <a:ea typeface="Arial"/>
                <a:cs typeface="Arial"/>
                <a:sym typeface="Arial"/>
              </a:defRPr>
            </a:lvl1pPr>
            <a:lvl2pPr lvl="1"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9pPr>
          </a:lstStyle>
          <a:p/>
        </p:txBody>
      </p:sp>
      <p:sp>
        <p:nvSpPr>
          <p:cNvPr id="131" name="Google Shape;131;p24"/>
          <p:cNvSpPr txBox="1"/>
          <p:nvPr>
            <p:ph idx="11" type="ftr"/>
          </p:nvPr>
        </p:nvSpPr>
        <p:spPr>
          <a:xfrm>
            <a:off x="435894" y="4463858"/>
            <a:ext cx="5187900" cy="273900"/>
          </a:xfrm>
          <a:prstGeom prst="rect">
            <a:avLst/>
          </a:prstGeom>
          <a:noFill/>
          <a:ln>
            <a:noFill/>
          </a:ln>
        </p:spPr>
        <p:txBody>
          <a:bodyPr anchorCtr="0" anchor="ctr" bIns="34275" lIns="68575" spcFirstLastPara="1" rIns="68575" wrap="square" tIns="34275">
            <a:noAutofit/>
          </a:bodyPr>
          <a:lstStyle>
            <a:lvl1pPr lvl="0" marR="0" rtl="0" algn="l">
              <a:lnSpc>
                <a:spcPct val="100000"/>
              </a:lnSpc>
              <a:spcBef>
                <a:spcPts val="0"/>
              </a:spcBef>
              <a:spcAft>
                <a:spcPts val="0"/>
              </a:spcAft>
              <a:buClr>
                <a:srgbClr val="000000"/>
              </a:buClr>
              <a:buSzPts val="1100"/>
              <a:buFont typeface="Arial"/>
              <a:buNone/>
              <a:defRPr b="0" i="0" sz="700" u="none" cap="none" strike="noStrike">
                <a:solidFill>
                  <a:schemeClr val="accent2"/>
                </a:solidFill>
                <a:latin typeface="Arial"/>
                <a:ea typeface="Arial"/>
                <a:cs typeface="Arial"/>
                <a:sym typeface="Arial"/>
              </a:defRPr>
            </a:lvl1pPr>
            <a:lvl2pPr lvl="1"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9pPr>
          </a:lstStyle>
          <a:p/>
        </p:txBody>
      </p:sp>
      <p:sp>
        <p:nvSpPr>
          <p:cNvPr id="132" name="Google Shape;132;p24"/>
          <p:cNvSpPr txBox="1"/>
          <p:nvPr>
            <p:ph idx="12" type="sldNum"/>
          </p:nvPr>
        </p:nvSpPr>
        <p:spPr>
          <a:xfrm>
            <a:off x="7918725" y="4467103"/>
            <a:ext cx="7893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700"/>
              <a:buFont typeface="Arial"/>
              <a:buNone/>
              <a:defRPr b="0" i="0" sz="7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33" name="Google Shape;133;p24"/>
          <p:cNvSpPr/>
          <p:nvPr/>
        </p:nvSpPr>
        <p:spPr>
          <a:xfrm>
            <a:off x="334901" y="50800"/>
            <a:ext cx="2777400" cy="711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 name="Google Shape;134;p24"/>
          <p:cNvSpPr/>
          <p:nvPr/>
        </p:nvSpPr>
        <p:spPr>
          <a:xfrm>
            <a:off x="6031610" y="48132"/>
            <a:ext cx="2777400" cy="73800"/>
          </a:xfrm>
          <a:prstGeom prst="rect">
            <a:avLst/>
          </a:prstGeom>
          <a:solidFill>
            <a:schemeClr val="accent4"/>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 name="Google Shape;135;p24"/>
          <p:cNvSpPr/>
          <p:nvPr/>
        </p:nvSpPr>
        <p:spPr>
          <a:xfrm>
            <a:off x="3181373" y="50800"/>
            <a:ext cx="2777400" cy="68700"/>
          </a:xfrm>
          <a:prstGeom prst="rect">
            <a:avLst/>
          </a:prstGeom>
          <a:solidFill>
            <a:schemeClr val="accent2"/>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20" name="Shape 220"/>
        <p:cNvGrpSpPr/>
        <p:nvPr/>
      </p:nvGrpSpPr>
      <p:grpSpPr>
        <a:xfrm>
          <a:off x="0" y="0"/>
          <a:ext cx="0" cy="0"/>
          <a:chOff x="0" y="0"/>
          <a:chExt cx="0" cy="0"/>
        </a:xfrm>
      </p:grpSpPr>
      <p:sp>
        <p:nvSpPr>
          <p:cNvPr id="221" name="Google Shape;221;p37"/>
          <p:cNvSpPr txBox="1"/>
          <p:nvPr>
            <p:ph type="title"/>
          </p:nvPr>
        </p:nvSpPr>
        <p:spPr>
          <a:xfrm>
            <a:off x="435894" y="528843"/>
            <a:ext cx="8272200" cy="892200"/>
          </a:xfrm>
          <a:prstGeom prst="rect">
            <a:avLst/>
          </a:prstGeom>
          <a:noFill/>
          <a:ln>
            <a:noFill/>
          </a:ln>
        </p:spPr>
        <p:txBody>
          <a:bodyPr anchorCtr="0" anchor="b" bIns="34275" lIns="68575" spcFirstLastPara="1" rIns="68575" wrap="square" tIns="34275">
            <a:normAutofit/>
          </a:bodyPr>
          <a:lstStyle>
            <a:lvl1pPr lvl="0" marR="0" algn="l">
              <a:lnSpc>
                <a:spcPct val="100000"/>
              </a:lnSpc>
              <a:spcBef>
                <a:spcPts val="0"/>
              </a:spcBef>
              <a:spcAft>
                <a:spcPts val="0"/>
              </a:spcAft>
              <a:buClr>
                <a:schemeClr val="lt1"/>
              </a:buClr>
              <a:buSzPts val="2400"/>
              <a:buFont typeface="Gill Sans"/>
              <a:buNone/>
              <a:defRPr b="0" i="0" sz="2400" u="none" cap="none" strike="noStrike">
                <a:solidFill>
                  <a:schemeClr val="lt1"/>
                </a:solidFill>
                <a:latin typeface="Gill Sans"/>
                <a:ea typeface="Gill Sans"/>
                <a:cs typeface="Gill Sans"/>
                <a:sym typeface="Gill Sans"/>
              </a:defRPr>
            </a:lvl1pPr>
            <a:lvl2pPr lvl="1"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9pPr>
          </a:lstStyle>
          <a:p/>
        </p:txBody>
      </p:sp>
      <p:sp>
        <p:nvSpPr>
          <p:cNvPr id="222" name="Google Shape;222;p37"/>
          <p:cNvSpPr txBox="1"/>
          <p:nvPr>
            <p:ph idx="1" type="body"/>
          </p:nvPr>
        </p:nvSpPr>
        <p:spPr>
          <a:xfrm>
            <a:off x="435894" y="1752002"/>
            <a:ext cx="8272200" cy="2642100"/>
          </a:xfrm>
          <a:prstGeom prst="rect">
            <a:avLst/>
          </a:prstGeom>
          <a:noFill/>
          <a:ln>
            <a:noFill/>
          </a:ln>
        </p:spPr>
        <p:txBody>
          <a:bodyPr anchorCtr="0" anchor="t" bIns="34275" lIns="68575" spcFirstLastPara="1" rIns="68575" wrap="square" tIns="34275">
            <a:normAutofit/>
          </a:bodyPr>
          <a:lstStyle>
            <a:lvl1pPr indent="-304800" lvl="0" marL="457200" marR="0" algn="l">
              <a:lnSpc>
                <a:spcPct val="100000"/>
              </a:lnSpc>
              <a:spcBef>
                <a:spcPts val="300"/>
              </a:spcBef>
              <a:spcAft>
                <a:spcPts val="0"/>
              </a:spcAft>
              <a:buClr>
                <a:schemeClr val="accent2"/>
              </a:buClr>
              <a:buSzPts val="1200"/>
              <a:buFont typeface="Noto Sans Symbols"/>
              <a:buChar char="◼"/>
              <a:defRPr b="0" i="0" sz="1400" u="none" cap="none" strike="noStrike">
                <a:solidFill>
                  <a:schemeClr val="dk2"/>
                </a:solidFill>
                <a:latin typeface="Gill Sans"/>
                <a:ea typeface="Gill Sans"/>
                <a:cs typeface="Gill Sans"/>
                <a:sym typeface="Gill Sans"/>
              </a:defRPr>
            </a:lvl1pPr>
            <a:lvl2pPr indent="-298450" lvl="1" marL="914400" marR="0" algn="l">
              <a:lnSpc>
                <a:spcPct val="100000"/>
              </a:lnSpc>
              <a:spcBef>
                <a:spcPts val="500"/>
              </a:spcBef>
              <a:spcAft>
                <a:spcPts val="0"/>
              </a:spcAft>
              <a:buClr>
                <a:schemeClr val="accent2"/>
              </a:buClr>
              <a:buSzPts val="1100"/>
              <a:buFont typeface="Noto Sans Symbols"/>
              <a:buChar char="◼"/>
              <a:defRPr b="0" i="0" sz="1200" u="none" cap="none" strike="noStrike">
                <a:solidFill>
                  <a:schemeClr val="dk2"/>
                </a:solidFill>
                <a:latin typeface="Gill Sans"/>
                <a:ea typeface="Gill Sans"/>
                <a:cs typeface="Gill Sans"/>
                <a:sym typeface="Gill Sans"/>
              </a:defRPr>
            </a:lvl2pPr>
            <a:lvl3pPr indent="-292100" lvl="2" marL="1371600" marR="0" algn="l">
              <a:lnSpc>
                <a:spcPct val="100000"/>
              </a:lnSpc>
              <a:spcBef>
                <a:spcPts val="500"/>
              </a:spcBef>
              <a:spcAft>
                <a:spcPts val="0"/>
              </a:spcAft>
              <a:buClr>
                <a:schemeClr val="accent2"/>
              </a:buClr>
              <a:buSzPts val="1000"/>
              <a:buFont typeface="Noto Sans Symbols"/>
              <a:buChar char="◼"/>
              <a:defRPr b="0" i="0" sz="1100" u="none" cap="none" strike="noStrike">
                <a:solidFill>
                  <a:schemeClr val="dk2"/>
                </a:solidFill>
                <a:latin typeface="Gill Sans"/>
                <a:ea typeface="Gill Sans"/>
                <a:cs typeface="Gill Sans"/>
                <a:sym typeface="Gill Sans"/>
              </a:defRPr>
            </a:lvl3pPr>
            <a:lvl4pPr indent="-279400" lvl="3" marL="18288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4pPr>
            <a:lvl5pPr indent="-279400" lvl="4" marL="22860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5pPr>
            <a:lvl6pPr indent="-279400" lvl="5" marL="27432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6pPr>
            <a:lvl7pPr indent="-279400" lvl="6" marL="32004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7pPr>
            <a:lvl8pPr indent="-279400" lvl="7" marL="36576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8pPr>
            <a:lvl9pPr indent="-279400" lvl="8" marL="4114800" marR="0" algn="l">
              <a:lnSpc>
                <a:spcPct val="100000"/>
              </a:lnSpc>
              <a:spcBef>
                <a:spcPts val="500"/>
              </a:spcBef>
              <a:spcAft>
                <a:spcPts val="50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9pPr>
          </a:lstStyle>
          <a:p/>
        </p:txBody>
      </p:sp>
      <p:sp>
        <p:nvSpPr>
          <p:cNvPr id="223" name="Google Shape;223;p37"/>
          <p:cNvSpPr/>
          <p:nvPr/>
        </p:nvSpPr>
        <p:spPr>
          <a:xfrm>
            <a:off x="334901" y="342900"/>
            <a:ext cx="2777400" cy="714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24" name="Google Shape;224;p37"/>
          <p:cNvSpPr/>
          <p:nvPr/>
        </p:nvSpPr>
        <p:spPr>
          <a:xfrm>
            <a:off x="6031610" y="340232"/>
            <a:ext cx="2777400" cy="74100"/>
          </a:xfrm>
          <a:prstGeom prst="rect">
            <a:avLst/>
          </a:prstGeom>
          <a:solidFill>
            <a:schemeClr val="accent4"/>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25" name="Google Shape;225;p37"/>
          <p:cNvSpPr/>
          <p:nvPr/>
        </p:nvSpPr>
        <p:spPr>
          <a:xfrm>
            <a:off x="3181373" y="342900"/>
            <a:ext cx="2777400" cy="68700"/>
          </a:xfrm>
          <a:prstGeom prst="rect">
            <a:avLst/>
          </a:prstGeom>
          <a:solidFill>
            <a:schemeClr val="accent2"/>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226" name="Google Shape;226;p37"/>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marR="0" algn="ctr">
              <a:lnSpc>
                <a:spcPct val="100000"/>
              </a:lnSpc>
              <a:spcBef>
                <a:spcPts val="0"/>
              </a:spcBef>
              <a:spcAft>
                <a:spcPts val="0"/>
              </a:spcAft>
              <a:buClr>
                <a:srgbClr val="000000"/>
              </a:buClr>
              <a:buSzPts val="1100"/>
              <a:buFont typeface="Arial"/>
              <a:buNone/>
              <a:defRPr b="0" i="0" sz="900" u="none" cap="none" strike="noStrike">
                <a:solidFill>
                  <a:srgbClr val="888888"/>
                </a:solidFill>
                <a:latin typeface="Gill Sans"/>
                <a:ea typeface="Gill Sans"/>
                <a:cs typeface="Gill Sans"/>
                <a:sym typeface="Gill Sans"/>
              </a:defRPr>
            </a:lvl1pPr>
            <a:lvl2pPr lvl="1"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2pPr>
            <a:lvl3pPr lvl="2"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3pPr>
            <a:lvl4pPr lvl="3"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4pPr>
            <a:lvl5pPr lvl="4"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5pPr>
            <a:lvl6pPr lvl="5"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6pPr>
            <a:lvl7pPr lvl="6"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7pPr>
            <a:lvl8pPr lvl="7"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8pPr>
            <a:lvl9pPr lvl="8"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9pPr>
          </a:lstStyle>
          <a:p/>
        </p:txBody>
      </p:sp>
    </p:spTree>
  </p:cSld>
  <p:clrMap accent1="accent1" accent2="accent2" accent3="accent3" accent4="accent4" accent5="accent5" accent6="accent6" bg1="lt1" bg2="dk2" tx1="dk1" tx2="lt2" folHlink="folHlink" hlink="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21" name="Shape 321"/>
        <p:cNvGrpSpPr/>
        <p:nvPr/>
      </p:nvGrpSpPr>
      <p:grpSpPr>
        <a:xfrm>
          <a:off x="0" y="0"/>
          <a:ext cx="0" cy="0"/>
          <a:chOff x="0" y="0"/>
          <a:chExt cx="0" cy="0"/>
        </a:xfrm>
      </p:grpSpPr>
      <p:sp>
        <p:nvSpPr>
          <p:cNvPr id="322" name="Google Shape;322;p54"/>
          <p:cNvSpPr txBox="1"/>
          <p:nvPr>
            <p:ph type="title"/>
          </p:nvPr>
        </p:nvSpPr>
        <p:spPr>
          <a:xfrm>
            <a:off x="435894" y="528843"/>
            <a:ext cx="8272200" cy="892200"/>
          </a:xfrm>
          <a:prstGeom prst="rect">
            <a:avLst/>
          </a:prstGeom>
          <a:noFill/>
          <a:ln>
            <a:noFill/>
          </a:ln>
        </p:spPr>
        <p:txBody>
          <a:bodyPr anchorCtr="0" anchor="b" bIns="34275" lIns="68575" spcFirstLastPara="1" rIns="68575" wrap="square" tIns="34275">
            <a:normAutofit/>
          </a:bodyPr>
          <a:lstStyle>
            <a:lvl1pPr lvl="0" marR="0" algn="l">
              <a:lnSpc>
                <a:spcPct val="100000"/>
              </a:lnSpc>
              <a:spcBef>
                <a:spcPts val="0"/>
              </a:spcBef>
              <a:spcAft>
                <a:spcPts val="0"/>
              </a:spcAft>
              <a:buClr>
                <a:schemeClr val="lt1"/>
              </a:buClr>
              <a:buSzPts val="2400"/>
              <a:buFont typeface="Gill Sans"/>
              <a:buNone/>
              <a:defRPr b="0" i="0" sz="2400" u="none" cap="none" strike="noStrike">
                <a:solidFill>
                  <a:schemeClr val="lt1"/>
                </a:solidFill>
                <a:latin typeface="Gill Sans"/>
                <a:ea typeface="Gill Sans"/>
                <a:cs typeface="Gill Sans"/>
                <a:sym typeface="Gill Sans"/>
              </a:defRPr>
            </a:lvl1pPr>
            <a:lvl2pPr lvl="1"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400" u="none" cap="none" strike="noStrike">
                <a:solidFill>
                  <a:schemeClr val="dk2"/>
                </a:solidFill>
                <a:latin typeface="Arial"/>
                <a:ea typeface="Arial"/>
                <a:cs typeface="Arial"/>
                <a:sym typeface="Arial"/>
              </a:defRPr>
            </a:lvl9pPr>
          </a:lstStyle>
          <a:p/>
        </p:txBody>
      </p:sp>
      <p:sp>
        <p:nvSpPr>
          <p:cNvPr id="323" name="Google Shape;323;p54"/>
          <p:cNvSpPr txBox="1"/>
          <p:nvPr>
            <p:ph idx="1" type="body"/>
          </p:nvPr>
        </p:nvSpPr>
        <p:spPr>
          <a:xfrm>
            <a:off x="435894" y="1752002"/>
            <a:ext cx="8272200" cy="2642100"/>
          </a:xfrm>
          <a:prstGeom prst="rect">
            <a:avLst/>
          </a:prstGeom>
          <a:noFill/>
          <a:ln>
            <a:noFill/>
          </a:ln>
        </p:spPr>
        <p:txBody>
          <a:bodyPr anchorCtr="0" anchor="t" bIns="34275" lIns="68575" spcFirstLastPara="1" rIns="68575" wrap="square" tIns="34275">
            <a:normAutofit/>
          </a:bodyPr>
          <a:lstStyle>
            <a:lvl1pPr indent="-304800" lvl="0" marL="457200" marR="0" algn="l">
              <a:lnSpc>
                <a:spcPct val="100000"/>
              </a:lnSpc>
              <a:spcBef>
                <a:spcPts val="300"/>
              </a:spcBef>
              <a:spcAft>
                <a:spcPts val="0"/>
              </a:spcAft>
              <a:buClr>
                <a:schemeClr val="accent2"/>
              </a:buClr>
              <a:buSzPts val="1200"/>
              <a:buFont typeface="Noto Sans Symbols"/>
              <a:buChar char="◼"/>
              <a:defRPr b="0" i="0" sz="1400" u="none" cap="none" strike="noStrike">
                <a:solidFill>
                  <a:schemeClr val="dk2"/>
                </a:solidFill>
                <a:latin typeface="Gill Sans"/>
                <a:ea typeface="Gill Sans"/>
                <a:cs typeface="Gill Sans"/>
                <a:sym typeface="Gill Sans"/>
              </a:defRPr>
            </a:lvl1pPr>
            <a:lvl2pPr indent="-298450" lvl="1" marL="914400" marR="0" algn="l">
              <a:lnSpc>
                <a:spcPct val="100000"/>
              </a:lnSpc>
              <a:spcBef>
                <a:spcPts val="500"/>
              </a:spcBef>
              <a:spcAft>
                <a:spcPts val="0"/>
              </a:spcAft>
              <a:buClr>
                <a:schemeClr val="accent2"/>
              </a:buClr>
              <a:buSzPts val="1100"/>
              <a:buFont typeface="Noto Sans Symbols"/>
              <a:buChar char="◼"/>
              <a:defRPr b="0" i="0" sz="1200" u="none" cap="none" strike="noStrike">
                <a:solidFill>
                  <a:schemeClr val="dk2"/>
                </a:solidFill>
                <a:latin typeface="Gill Sans"/>
                <a:ea typeface="Gill Sans"/>
                <a:cs typeface="Gill Sans"/>
                <a:sym typeface="Gill Sans"/>
              </a:defRPr>
            </a:lvl2pPr>
            <a:lvl3pPr indent="-292100" lvl="2" marL="1371600" marR="0" algn="l">
              <a:lnSpc>
                <a:spcPct val="100000"/>
              </a:lnSpc>
              <a:spcBef>
                <a:spcPts val="500"/>
              </a:spcBef>
              <a:spcAft>
                <a:spcPts val="0"/>
              </a:spcAft>
              <a:buClr>
                <a:schemeClr val="accent2"/>
              </a:buClr>
              <a:buSzPts val="1000"/>
              <a:buFont typeface="Noto Sans Symbols"/>
              <a:buChar char="◼"/>
              <a:defRPr b="0" i="0" sz="1100" u="none" cap="none" strike="noStrike">
                <a:solidFill>
                  <a:schemeClr val="dk2"/>
                </a:solidFill>
                <a:latin typeface="Gill Sans"/>
                <a:ea typeface="Gill Sans"/>
                <a:cs typeface="Gill Sans"/>
                <a:sym typeface="Gill Sans"/>
              </a:defRPr>
            </a:lvl3pPr>
            <a:lvl4pPr indent="-279400" lvl="3" marL="18288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4pPr>
            <a:lvl5pPr indent="-279400" lvl="4" marL="22860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5pPr>
            <a:lvl6pPr indent="-279400" lvl="5" marL="27432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6pPr>
            <a:lvl7pPr indent="-279400" lvl="6" marL="32004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7pPr>
            <a:lvl8pPr indent="-279400" lvl="7" marL="3657600" marR="0" algn="l">
              <a:lnSpc>
                <a:spcPct val="100000"/>
              </a:lnSpc>
              <a:spcBef>
                <a:spcPts val="500"/>
              </a:spcBef>
              <a:spcAft>
                <a:spcPts val="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8pPr>
            <a:lvl9pPr indent="-279400" lvl="8" marL="4114800" marR="0" algn="l">
              <a:lnSpc>
                <a:spcPct val="100000"/>
              </a:lnSpc>
              <a:spcBef>
                <a:spcPts val="500"/>
              </a:spcBef>
              <a:spcAft>
                <a:spcPts val="500"/>
              </a:spcAft>
              <a:buClr>
                <a:schemeClr val="accent2"/>
              </a:buClr>
              <a:buSzPts val="800"/>
              <a:buFont typeface="Noto Sans Symbols"/>
              <a:buChar char="◼"/>
              <a:defRPr b="0" i="0" sz="900" u="none" cap="none" strike="noStrike">
                <a:solidFill>
                  <a:schemeClr val="dk2"/>
                </a:solidFill>
                <a:latin typeface="Gill Sans"/>
                <a:ea typeface="Gill Sans"/>
                <a:cs typeface="Gill Sans"/>
                <a:sym typeface="Gill Sans"/>
              </a:defRPr>
            </a:lvl9pPr>
          </a:lstStyle>
          <a:p/>
        </p:txBody>
      </p:sp>
      <p:sp>
        <p:nvSpPr>
          <p:cNvPr id="324" name="Google Shape;324;p54"/>
          <p:cNvSpPr/>
          <p:nvPr/>
        </p:nvSpPr>
        <p:spPr>
          <a:xfrm>
            <a:off x="334901" y="342900"/>
            <a:ext cx="2777400" cy="71400"/>
          </a:xfrm>
          <a:prstGeom prst="rect">
            <a:avLst/>
          </a:prstGeom>
          <a:solidFill>
            <a:schemeClr val="accent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25" name="Google Shape;325;p54"/>
          <p:cNvSpPr/>
          <p:nvPr/>
        </p:nvSpPr>
        <p:spPr>
          <a:xfrm>
            <a:off x="6031610" y="340232"/>
            <a:ext cx="2777400" cy="74100"/>
          </a:xfrm>
          <a:prstGeom prst="rect">
            <a:avLst/>
          </a:prstGeom>
          <a:solidFill>
            <a:schemeClr val="accent4"/>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26" name="Google Shape;326;p54"/>
          <p:cNvSpPr/>
          <p:nvPr/>
        </p:nvSpPr>
        <p:spPr>
          <a:xfrm>
            <a:off x="3181373" y="342900"/>
            <a:ext cx="2777400" cy="68700"/>
          </a:xfrm>
          <a:prstGeom prst="rect">
            <a:avLst/>
          </a:prstGeom>
          <a:solidFill>
            <a:schemeClr val="accent2"/>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327" name="Google Shape;327;p54"/>
          <p:cNvSpPr txBox="1"/>
          <p:nvPr>
            <p:ph idx="11" type="ftr"/>
          </p:nvPr>
        </p:nvSpPr>
        <p:spPr>
          <a:xfrm>
            <a:off x="6001793" y="4813742"/>
            <a:ext cx="3086100" cy="273900"/>
          </a:xfrm>
          <a:prstGeom prst="rect">
            <a:avLst/>
          </a:prstGeom>
          <a:noFill/>
          <a:ln>
            <a:noFill/>
          </a:ln>
        </p:spPr>
        <p:txBody>
          <a:bodyPr anchorCtr="0" anchor="ctr" bIns="34275" lIns="68575" spcFirstLastPara="1" rIns="68575" wrap="square" tIns="34275">
            <a:noAutofit/>
          </a:bodyPr>
          <a:lstStyle>
            <a:lvl1pPr lvl="0" marR="0" algn="ctr">
              <a:lnSpc>
                <a:spcPct val="100000"/>
              </a:lnSpc>
              <a:spcBef>
                <a:spcPts val="0"/>
              </a:spcBef>
              <a:spcAft>
                <a:spcPts val="0"/>
              </a:spcAft>
              <a:buClr>
                <a:srgbClr val="000000"/>
              </a:buClr>
              <a:buSzPts val="1100"/>
              <a:buFont typeface="Arial"/>
              <a:buNone/>
              <a:defRPr b="0" i="0" sz="900" u="none" cap="none" strike="noStrike">
                <a:solidFill>
                  <a:srgbClr val="888888"/>
                </a:solidFill>
                <a:latin typeface="Gill Sans"/>
                <a:ea typeface="Gill Sans"/>
                <a:cs typeface="Gill Sans"/>
                <a:sym typeface="Gill Sans"/>
              </a:defRPr>
            </a:lvl1pPr>
            <a:lvl2pPr lvl="1"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2pPr>
            <a:lvl3pPr lvl="2"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3pPr>
            <a:lvl4pPr lvl="3"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4pPr>
            <a:lvl5pPr lvl="4"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5pPr>
            <a:lvl6pPr lvl="5"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6pPr>
            <a:lvl7pPr lvl="6"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7pPr>
            <a:lvl8pPr lvl="7"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8pPr>
            <a:lvl9pPr lvl="8"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Gill Sans"/>
                <a:ea typeface="Gill Sans"/>
                <a:cs typeface="Gill Sans"/>
                <a:sym typeface="Gill Sans"/>
              </a:defRPr>
            </a:lvl9pPr>
          </a:lstStyle>
          <a:p/>
        </p:txBody>
      </p:sp>
    </p:spTree>
  </p:cSld>
  <p:clrMap accent1="accent1" accent2="accent2" accent3="accent3" accent4="accent4" accent5="accent5" accent6="accent6" bg1="lt1" bg2="dk2" tx1="dk1" tx2="lt2" folHlink="folHlink" hlink="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 id="2147483714" r:id="rId1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10.xml"/><Relationship Id="rId3" Type="http://schemas.openxmlformats.org/officeDocument/2006/relationships/image" Target="../media/image5.jpg"/><Relationship Id="rId4" Type="http://schemas.openxmlformats.org/officeDocument/2006/relationships/image" Target="../media/image6.jpg"/><Relationship Id="rId9" Type="http://schemas.openxmlformats.org/officeDocument/2006/relationships/image" Target="../media/image2.jpg"/><Relationship Id="rId5" Type="http://schemas.openxmlformats.org/officeDocument/2006/relationships/image" Target="../media/image10.jpg"/><Relationship Id="rId6" Type="http://schemas.openxmlformats.org/officeDocument/2006/relationships/image" Target="../media/image8.jpg"/><Relationship Id="rId7" Type="http://schemas.openxmlformats.org/officeDocument/2006/relationships/image" Target="../media/image1.jpg"/><Relationship Id="rId8" Type="http://schemas.openxmlformats.org/officeDocument/2006/relationships/image" Target="../media/image7.jpg"/></Relationships>
</file>

<file path=ppt/slides/_rels/slide11.xml.rels><?xml version="1.0" encoding="UTF-8" standalone="yes"?><Relationships xmlns="http://schemas.openxmlformats.org/package/2006/relationships"><Relationship Id="rId10" Type="http://schemas.openxmlformats.org/officeDocument/2006/relationships/image" Target="../media/image14.png"/><Relationship Id="rId1" Type="http://schemas.openxmlformats.org/officeDocument/2006/relationships/slideLayout" Target="../slideLayouts/slideLayout22.xml"/><Relationship Id="rId2" Type="http://schemas.openxmlformats.org/officeDocument/2006/relationships/notesSlide" Target="../notesSlides/notesSlide11.xml"/><Relationship Id="rId3" Type="http://schemas.openxmlformats.org/officeDocument/2006/relationships/image" Target="../media/image5.jpg"/><Relationship Id="rId4" Type="http://schemas.openxmlformats.org/officeDocument/2006/relationships/image" Target="../media/image6.jpg"/><Relationship Id="rId9" Type="http://schemas.openxmlformats.org/officeDocument/2006/relationships/image" Target="../media/image2.jpg"/><Relationship Id="rId5" Type="http://schemas.openxmlformats.org/officeDocument/2006/relationships/image" Target="../media/image10.jpg"/><Relationship Id="rId6" Type="http://schemas.openxmlformats.org/officeDocument/2006/relationships/image" Target="../media/image8.jpg"/><Relationship Id="rId7" Type="http://schemas.openxmlformats.org/officeDocument/2006/relationships/image" Target="../media/image1.jpg"/><Relationship Id="rId8" Type="http://schemas.openxmlformats.org/officeDocument/2006/relationships/image" Target="../media/image7.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9.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0" Type="http://schemas.openxmlformats.org/officeDocument/2006/relationships/image" Target="../media/image15.png"/><Relationship Id="rId1" Type="http://schemas.openxmlformats.org/officeDocument/2006/relationships/slideLayout" Target="../slideLayouts/slideLayout22.xml"/><Relationship Id="rId2" Type="http://schemas.openxmlformats.org/officeDocument/2006/relationships/notesSlide" Target="../notesSlides/notesSlide25.xml"/><Relationship Id="rId3" Type="http://schemas.openxmlformats.org/officeDocument/2006/relationships/hyperlink" Target="https://www.youtube.com/channel/UCgzB-ZviIMcuA_1uv6jATbg" TargetMode="External"/><Relationship Id="rId4" Type="http://schemas.openxmlformats.org/officeDocument/2006/relationships/image" Target="../media/image13.png"/><Relationship Id="rId9" Type="http://schemas.openxmlformats.org/officeDocument/2006/relationships/hyperlink" Target="http://vinodkothari.com/wp-content/uploads/2021/01/VKCPL_FINAL_12-1-2021.pdf" TargetMode="External"/><Relationship Id="rId5" Type="http://schemas.openxmlformats.org/officeDocument/2006/relationships/hyperlink" Target="https://www.google.com/url?q=https://www.linkedin.com/company/vinod-kothari-consultants/&amp;sa=D&amp;source=hangouts&amp;ust=1614864720842000&amp;usg=AFQjCNF6SgCAVmD2LMz7VNexJcSEid0tqw" TargetMode="External"/><Relationship Id="rId6" Type="http://schemas.openxmlformats.org/officeDocument/2006/relationships/image" Target="../media/image12.png"/><Relationship Id="rId7" Type="http://schemas.openxmlformats.org/officeDocument/2006/relationships/hyperlink" Target="https://www.facebook.com/VKCPL" TargetMode="External"/><Relationship Id="rId8" Type="http://schemas.openxmlformats.org/officeDocument/2006/relationships/image" Target="../media/image1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 Id="rId3" Type="http://schemas.openxmlformats.org/officeDocument/2006/relationships/hyperlink" Target="https://www.rbi.org.in/Scripts/BS_PressReleaseDisplay.aspx?prid=37253"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9" name="Shape 439"/>
        <p:cNvGrpSpPr/>
        <p:nvPr/>
      </p:nvGrpSpPr>
      <p:grpSpPr>
        <a:xfrm>
          <a:off x="0" y="0"/>
          <a:ext cx="0" cy="0"/>
          <a:chOff x="0" y="0"/>
          <a:chExt cx="0" cy="0"/>
        </a:xfrm>
      </p:grpSpPr>
      <p:sp>
        <p:nvSpPr>
          <p:cNvPr id="440" name="Google Shape;440;p73"/>
          <p:cNvSpPr txBox="1"/>
          <p:nvPr>
            <p:ph type="ctrTitle"/>
          </p:nvPr>
        </p:nvSpPr>
        <p:spPr>
          <a:xfrm>
            <a:off x="435898" y="765325"/>
            <a:ext cx="6087000" cy="1106400"/>
          </a:xfrm>
          <a:prstGeom prst="rect">
            <a:avLst/>
          </a:prstGeom>
          <a:noFill/>
          <a:ln>
            <a:noFill/>
          </a:ln>
        </p:spPr>
        <p:txBody>
          <a:bodyPr anchorCtr="0" anchor="b" bIns="34275" lIns="68550" spcFirstLastPara="1" rIns="68550" wrap="square" tIns="34275">
            <a:noAutofit/>
          </a:bodyPr>
          <a:lstStyle/>
          <a:p>
            <a:pPr indent="0" lvl="0" marL="0" rtl="0" algn="l">
              <a:lnSpc>
                <a:spcPct val="100000"/>
              </a:lnSpc>
              <a:spcBef>
                <a:spcPts val="0"/>
              </a:spcBef>
              <a:spcAft>
                <a:spcPts val="0"/>
              </a:spcAft>
              <a:buClr>
                <a:schemeClr val="accent1"/>
              </a:buClr>
              <a:buSzPts val="2700"/>
              <a:buFont typeface="Gill Sans"/>
              <a:buNone/>
            </a:pPr>
            <a:r>
              <a:rPr b="1" lang="en" sz="2800"/>
              <a:t>Type 1 NBFC exemption proposals</a:t>
            </a:r>
            <a:endParaRPr b="1" sz="2800"/>
          </a:p>
          <a:p>
            <a:pPr indent="0" lvl="0" marL="0" rtl="0" algn="l">
              <a:lnSpc>
                <a:spcPct val="100000"/>
              </a:lnSpc>
              <a:spcBef>
                <a:spcPts val="1000"/>
              </a:spcBef>
              <a:spcAft>
                <a:spcPts val="1000"/>
              </a:spcAft>
              <a:buClr>
                <a:schemeClr val="accent1"/>
              </a:buClr>
              <a:buSzPts val="2700"/>
              <a:buFont typeface="Gill Sans"/>
              <a:buNone/>
            </a:pPr>
            <a:r>
              <a:rPr b="1" lang="en" sz="1900"/>
              <a:t>Draft RBI </a:t>
            </a:r>
            <a:r>
              <a:rPr b="1" lang="en" sz="1900"/>
              <a:t>Amendment </a:t>
            </a:r>
            <a:r>
              <a:rPr b="1" lang="en" sz="1900"/>
              <a:t>Directions </a:t>
            </a:r>
            <a:endParaRPr sz="1100"/>
          </a:p>
        </p:txBody>
      </p:sp>
      <p:grpSp>
        <p:nvGrpSpPr>
          <p:cNvPr id="441" name="Google Shape;441;p73"/>
          <p:cNvGrpSpPr/>
          <p:nvPr/>
        </p:nvGrpSpPr>
        <p:grpSpPr>
          <a:xfrm>
            <a:off x="381015" y="2316012"/>
            <a:ext cx="6087050" cy="2295636"/>
            <a:chOff x="565937" y="3636825"/>
            <a:chExt cx="8005063" cy="2518249"/>
          </a:xfrm>
        </p:grpSpPr>
        <p:sp>
          <p:nvSpPr>
            <p:cNvPr id="442" name="Google Shape;442;p73"/>
            <p:cNvSpPr txBox="1"/>
            <p:nvPr/>
          </p:nvSpPr>
          <p:spPr>
            <a:xfrm>
              <a:off x="586617" y="3636825"/>
              <a:ext cx="3765000" cy="531900"/>
            </a:xfrm>
            <a:prstGeom prst="rect">
              <a:avLst/>
            </a:prstGeom>
            <a:noFill/>
            <a:ln>
              <a:noFill/>
            </a:ln>
          </p:spPr>
          <p:txBody>
            <a:bodyPr anchorCtr="0" anchor="t" bIns="34275" lIns="68550" spcFirstLastPara="1" rIns="68550" wrap="square" tIns="34275">
              <a:spAutoFit/>
            </a:bodyPr>
            <a:lstStyle/>
            <a:p>
              <a:pPr indent="0" lvl="0" marL="0" marR="0" rtl="0" algn="l">
                <a:lnSpc>
                  <a:spcPct val="100000"/>
                </a:lnSpc>
                <a:spcBef>
                  <a:spcPts val="0"/>
                </a:spcBef>
                <a:spcAft>
                  <a:spcPts val="0"/>
                </a:spcAft>
                <a:buNone/>
              </a:pPr>
              <a:r>
                <a:rPr lang="en" sz="1350">
                  <a:solidFill>
                    <a:schemeClr val="lt1"/>
                  </a:solidFill>
                  <a:latin typeface="Gill Sans"/>
                  <a:ea typeface="Gill Sans"/>
                  <a:cs typeface="Gill Sans"/>
                  <a:sym typeface="Gill Sans"/>
                </a:rPr>
                <a:t>Vinod Kothari &amp; Anita Baid</a:t>
              </a:r>
              <a:endParaRPr sz="1350">
                <a:solidFill>
                  <a:schemeClr val="lt1"/>
                </a:solidFill>
                <a:latin typeface="Gill Sans"/>
                <a:ea typeface="Gill Sans"/>
                <a:cs typeface="Gill Sans"/>
                <a:sym typeface="Gill Sans"/>
              </a:endParaRPr>
            </a:p>
            <a:p>
              <a:pPr indent="0" lvl="0" marL="0" marR="0" rtl="0" algn="l">
                <a:lnSpc>
                  <a:spcPct val="100000"/>
                </a:lnSpc>
                <a:spcBef>
                  <a:spcPts val="0"/>
                </a:spcBef>
                <a:spcAft>
                  <a:spcPts val="0"/>
                </a:spcAft>
                <a:buNone/>
              </a:pPr>
              <a:r>
                <a:rPr b="0" i="0" lang="en" sz="1350" u="none" cap="none" strike="noStrike">
                  <a:solidFill>
                    <a:schemeClr val="lt1"/>
                  </a:solidFill>
                  <a:latin typeface="Gill Sans"/>
                  <a:ea typeface="Gill Sans"/>
                  <a:cs typeface="Gill Sans"/>
                  <a:sym typeface="Gill Sans"/>
                </a:rPr>
                <a:t>Vinod Kothari Consultants P. Ltd</a:t>
              </a:r>
              <a:endParaRPr b="0" i="0" sz="1050" u="none" cap="none" strike="noStrike">
                <a:solidFill>
                  <a:srgbClr val="000000"/>
                </a:solidFill>
                <a:latin typeface="Arial"/>
                <a:ea typeface="Arial"/>
                <a:cs typeface="Arial"/>
                <a:sym typeface="Arial"/>
              </a:endParaRPr>
            </a:p>
          </p:txBody>
        </p:sp>
        <p:sp>
          <p:nvSpPr>
            <p:cNvPr id="443" name="Google Shape;443;p73"/>
            <p:cNvSpPr txBox="1"/>
            <p:nvPr/>
          </p:nvSpPr>
          <p:spPr>
            <a:xfrm>
              <a:off x="565952" y="4531092"/>
              <a:ext cx="2405700" cy="1164900"/>
            </a:xfrm>
            <a:prstGeom prst="rect">
              <a:avLst/>
            </a:prstGeom>
            <a:noFill/>
            <a:ln>
              <a:noFill/>
            </a:ln>
          </p:spPr>
          <p:txBody>
            <a:bodyPr anchorCtr="0" anchor="t" bIns="34275" lIns="68550" spcFirstLastPara="1" rIns="68550" wrap="square" tIns="34275">
              <a:spAutoFit/>
            </a:bodyPr>
            <a:lstStyle/>
            <a:p>
              <a:pPr indent="0" lvl="0" marL="0" marR="0" rtl="0" algn="l">
                <a:lnSpc>
                  <a:spcPct val="100000"/>
                </a:lnSpc>
                <a:spcBef>
                  <a:spcPts val="0"/>
                </a:spcBef>
                <a:spcAft>
                  <a:spcPts val="0"/>
                </a:spcAft>
                <a:buNone/>
              </a:pPr>
              <a:r>
                <a:rPr b="0" i="0" lang="en" sz="1200" u="sng" cap="none" strike="noStrike">
                  <a:solidFill>
                    <a:schemeClr val="lt1"/>
                  </a:solidFill>
                  <a:latin typeface="Gill Sans"/>
                  <a:ea typeface="Gill Sans"/>
                  <a:cs typeface="Gill Sans"/>
                  <a:sym typeface="Gill Sans"/>
                </a:rPr>
                <a:t>Kolkata:</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B-42, Metropolitan Cooperative Housing Society,</a:t>
              </a:r>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Kolkata- 700105</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Phone: 033 2281 3742</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Email: info@vinodkothari.com </a:t>
              </a:r>
              <a:endParaRPr b="0" i="0" sz="1050" u="none" cap="none" strike="noStrike">
                <a:solidFill>
                  <a:srgbClr val="000000"/>
                </a:solidFill>
                <a:latin typeface="Arial"/>
                <a:ea typeface="Arial"/>
                <a:cs typeface="Arial"/>
                <a:sym typeface="Arial"/>
              </a:endParaRPr>
            </a:p>
          </p:txBody>
        </p:sp>
        <p:sp>
          <p:nvSpPr>
            <p:cNvPr id="444" name="Google Shape;444;p73"/>
            <p:cNvSpPr txBox="1"/>
            <p:nvPr/>
          </p:nvSpPr>
          <p:spPr>
            <a:xfrm>
              <a:off x="3200400" y="4526143"/>
              <a:ext cx="2498400" cy="1164900"/>
            </a:xfrm>
            <a:prstGeom prst="rect">
              <a:avLst/>
            </a:prstGeom>
            <a:noFill/>
            <a:ln>
              <a:noFill/>
            </a:ln>
          </p:spPr>
          <p:txBody>
            <a:bodyPr anchorCtr="0" anchor="t" bIns="34275" lIns="68550" spcFirstLastPara="1" rIns="68550" wrap="square" tIns="34275">
              <a:spAutoFit/>
            </a:bodyPr>
            <a:lstStyle/>
            <a:p>
              <a:pPr indent="0" lvl="0" marL="0" marR="0" rtl="0" algn="l">
                <a:lnSpc>
                  <a:spcPct val="100000"/>
                </a:lnSpc>
                <a:spcBef>
                  <a:spcPts val="0"/>
                </a:spcBef>
                <a:spcAft>
                  <a:spcPts val="0"/>
                </a:spcAft>
                <a:buNone/>
              </a:pPr>
              <a:r>
                <a:rPr b="0" i="0" lang="en" sz="1200" u="sng" cap="none" strike="noStrike">
                  <a:solidFill>
                    <a:schemeClr val="lt1"/>
                  </a:solidFill>
                  <a:latin typeface="Gill Sans"/>
                  <a:ea typeface="Gill Sans"/>
                  <a:cs typeface="Gill Sans"/>
                  <a:sym typeface="Gill Sans"/>
                </a:rPr>
                <a:t>New Delhi:</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Nukleus, 501 &amp; 501A, 5th Floor, Salcon Rasvilas, District Centre, Saket, Delhi 110017</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Phone:  011 41315340</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Email: delhi@vinodkothari.com </a:t>
              </a:r>
              <a:endParaRPr b="0" i="0" sz="1050" u="none" cap="none" strike="noStrike">
                <a:solidFill>
                  <a:srgbClr val="000000"/>
                </a:solidFill>
                <a:latin typeface="Arial"/>
                <a:ea typeface="Arial"/>
                <a:cs typeface="Arial"/>
                <a:sym typeface="Arial"/>
              </a:endParaRPr>
            </a:p>
          </p:txBody>
        </p:sp>
        <p:sp>
          <p:nvSpPr>
            <p:cNvPr id="445" name="Google Shape;445;p73"/>
            <p:cNvSpPr txBox="1"/>
            <p:nvPr/>
          </p:nvSpPr>
          <p:spPr>
            <a:xfrm>
              <a:off x="5791200" y="4526143"/>
              <a:ext cx="2779800" cy="1164900"/>
            </a:xfrm>
            <a:prstGeom prst="rect">
              <a:avLst/>
            </a:prstGeom>
            <a:noFill/>
            <a:ln>
              <a:noFill/>
            </a:ln>
          </p:spPr>
          <p:txBody>
            <a:bodyPr anchorCtr="0" anchor="t" bIns="34275" lIns="68550" spcFirstLastPara="1" rIns="68550" wrap="square" tIns="34275">
              <a:spAutoFit/>
            </a:bodyPr>
            <a:lstStyle/>
            <a:p>
              <a:pPr indent="0" lvl="0" marL="0" marR="0" rtl="0" algn="l">
                <a:lnSpc>
                  <a:spcPct val="100000"/>
                </a:lnSpc>
                <a:spcBef>
                  <a:spcPts val="0"/>
                </a:spcBef>
                <a:spcAft>
                  <a:spcPts val="0"/>
                </a:spcAft>
                <a:buNone/>
              </a:pPr>
              <a:r>
                <a:rPr b="0" i="0" lang="en" sz="1200" u="sng" cap="none" strike="noStrike">
                  <a:solidFill>
                    <a:schemeClr val="lt1"/>
                  </a:solidFill>
                  <a:latin typeface="Gill Sans"/>
                  <a:ea typeface="Gill Sans"/>
                  <a:cs typeface="Gill Sans"/>
                  <a:sym typeface="Gill Sans"/>
                </a:rPr>
                <a:t>Mumbai:</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403-406, Shreyas Chambers</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175, D N Road, Fort</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Mumbai- 400 001</a:t>
              </a:r>
              <a:endParaRPr b="0" i="0" sz="1050" u="none" cap="none" strike="noStrike">
                <a:solidFill>
                  <a:schemeClr val="lt1"/>
                </a:solidFill>
                <a:latin typeface="Gill Sans"/>
                <a:ea typeface="Gill Sans"/>
                <a:cs typeface="Gill Sans"/>
                <a:sym typeface="Gill Sans"/>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Phone:  022 2261 4021/ 3044 7498</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Email: bombay@vinodkothari.com </a:t>
              </a:r>
              <a:endParaRPr b="0" i="0" sz="1050" u="none" cap="none" strike="noStrike">
                <a:solidFill>
                  <a:srgbClr val="000000"/>
                </a:solidFill>
                <a:latin typeface="Arial"/>
                <a:ea typeface="Arial"/>
                <a:cs typeface="Arial"/>
                <a:sym typeface="Arial"/>
              </a:endParaRPr>
            </a:p>
          </p:txBody>
        </p:sp>
        <p:sp>
          <p:nvSpPr>
            <p:cNvPr id="446" name="Google Shape;446;p73"/>
            <p:cNvSpPr txBox="1"/>
            <p:nvPr/>
          </p:nvSpPr>
          <p:spPr>
            <a:xfrm>
              <a:off x="565937" y="5876674"/>
              <a:ext cx="2938800" cy="278400"/>
            </a:xfrm>
            <a:prstGeom prst="rect">
              <a:avLst/>
            </a:prstGeom>
            <a:noFill/>
            <a:ln>
              <a:noFill/>
            </a:ln>
          </p:spPr>
          <p:txBody>
            <a:bodyPr anchorCtr="0" anchor="t" bIns="34275" lIns="68550" spcFirstLastPara="1" rIns="68550" wrap="square" tIns="34275">
              <a:spAutoFit/>
            </a:bodyPr>
            <a:lstStyle/>
            <a:p>
              <a:pPr indent="0" lvl="0" marL="0" marR="0" rtl="0" algn="l">
                <a:lnSpc>
                  <a:spcPct val="100000"/>
                </a:lnSpc>
                <a:spcBef>
                  <a:spcPts val="0"/>
                </a:spcBef>
                <a:spcAft>
                  <a:spcPts val="0"/>
                </a:spcAft>
                <a:buNone/>
              </a:pPr>
              <a:r>
                <a:rPr b="0" i="0" lang="en" sz="1200" u="none" cap="none" strike="noStrike">
                  <a:solidFill>
                    <a:schemeClr val="lt1"/>
                  </a:solidFill>
                  <a:latin typeface="Gill Sans"/>
                  <a:ea typeface="Gill Sans"/>
                  <a:cs typeface="Gill Sans"/>
                  <a:sym typeface="Gill Sans"/>
                </a:rPr>
                <a:t>Website: www.vinodkothari.com </a:t>
              </a:r>
              <a:endParaRPr b="0" i="0" sz="1050" u="none" cap="none" strike="noStrike">
                <a:solidFill>
                  <a:srgbClr val="000000"/>
                </a:solidFill>
                <a:latin typeface="Arial"/>
                <a:ea typeface="Arial"/>
                <a:cs typeface="Arial"/>
                <a:sym typeface="Arial"/>
              </a:endParaRPr>
            </a:p>
          </p:txBody>
        </p:sp>
      </p:grpSp>
      <p:sp>
        <p:nvSpPr>
          <p:cNvPr id="447" name="Google Shape;447;p73"/>
          <p:cNvSpPr txBox="1"/>
          <p:nvPr/>
        </p:nvSpPr>
        <p:spPr>
          <a:xfrm>
            <a:off x="6538359" y="3132653"/>
            <a:ext cx="2281200" cy="1131300"/>
          </a:xfrm>
          <a:prstGeom prst="rect">
            <a:avLst/>
          </a:prstGeom>
          <a:noFill/>
          <a:ln>
            <a:noFill/>
          </a:ln>
        </p:spPr>
        <p:txBody>
          <a:bodyPr anchorCtr="0" anchor="t" bIns="68550" lIns="68550" spcFirstLastPara="1" rIns="68550" wrap="square" tIns="68550">
            <a:spAutoFit/>
          </a:bodyPr>
          <a:lstStyle/>
          <a:p>
            <a:pPr indent="0" lvl="0" marL="0" marR="0" rtl="0" algn="l">
              <a:lnSpc>
                <a:spcPct val="100000"/>
              </a:lnSpc>
              <a:spcBef>
                <a:spcPts val="0"/>
              </a:spcBef>
              <a:spcAft>
                <a:spcPts val="0"/>
              </a:spcAft>
              <a:buNone/>
            </a:pPr>
            <a:r>
              <a:rPr b="0" i="0" lang="en" sz="1200" u="sng" cap="none" strike="noStrike">
                <a:solidFill>
                  <a:schemeClr val="lt1"/>
                </a:solidFill>
                <a:latin typeface="Gill Sans"/>
                <a:ea typeface="Gill Sans"/>
                <a:cs typeface="Gill Sans"/>
                <a:sym typeface="Gill Sans"/>
              </a:rPr>
              <a:t>Bangalore:</a:t>
            </a:r>
            <a:endParaRPr b="0" i="0" sz="1200" u="sng" cap="none" strike="noStrike">
              <a:solidFill>
                <a:schemeClr val="lt1"/>
              </a:solidFill>
              <a:latin typeface="Gill Sans"/>
              <a:ea typeface="Gill Sans"/>
              <a:cs typeface="Gill Sans"/>
              <a:sym typeface="Gill Sans"/>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4, Union Street, Infantry Rd, </a:t>
            </a:r>
            <a:endParaRPr b="0" i="0" sz="1050" u="none" cap="none" strike="noStrike">
              <a:solidFill>
                <a:schemeClr val="lt1"/>
              </a:solidFill>
              <a:latin typeface="Gill Sans"/>
              <a:ea typeface="Gill Sans"/>
              <a:cs typeface="Gill Sans"/>
              <a:sym typeface="Gill Sans"/>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Shivaji Nagar, </a:t>
            </a:r>
            <a:endParaRPr b="0" i="0" sz="1050" u="none" cap="none" strike="noStrike">
              <a:solidFill>
                <a:schemeClr val="lt1"/>
              </a:solidFill>
              <a:latin typeface="Gill Sans"/>
              <a:ea typeface="Gill Sans"/>
              <a:cs typeface="Gill Sans"/>
              <a:sym typeface="Gill Sans"/>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Bengaluru- 560 001</a:t>
            </a:r>
            <a:endParaRPr b="0" i="0" sz="1050" u="none" cap="none" strike="noStrike">
              <a:solidFill>
                <a:schemeClr val="lt1"/>
              </a:solidFill>
              <a:latin typeface="Gill Sans"/>
              <a:ea typeface="Gill Sans"/>
              <a:cs typeface="Gill Sans"/>
              <a:sym typeface="Gill Sans"/>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Phone: 033 40010157/ 2281 3742</a:t>
            </a:r>
            <a:endParaRPr b="0" i="0" sz="1050" u="none" cap="none" strike="noStrike">
              <a:solidFill>
                <a:schemeClr val="lt1"/>
              </a:solidFill>
              <a:latin typeface="Gill Sans"/>
              <a:ea typeface="Gill Sans"/>
              <a:cs typeface="Gill Sans"/>
              <a:sym typeface="Gill Sans"/>
            </a:endParaRPr>
          </a:p>
          <a:p>
            <a:pPr indent="0" lvl="0" marL="0" marR="0" rtl="0" algn="l">
              <a:lnSpc>
                <a:spcPct val="100000"/>
              </a:lnSpc>
              <a:spcBef>
                <a:spcPts val="0"/>
              </a:spcBef>
              <a:spcAft>
                <a:spcPts val="0"/>
              </a:spcAft>
              <a:buNone/>
            </a:pPr>
            <a:r>
              <a:rPr b="0" i="0" lang="en" sz="1050" u="none" cap="none" strike="noStrike">
                <a:solidFill>
                  <a:schemeClr val="lt1"/>
                </a:solidFill>
                <a:latin typeface="Gill Sans"/>
                <a:ea typeface="Gill Sans"/>
                <a:cs typeface="Gill Sans"/>
                <a:sym typeface="Gill Sans"/>
              </a:rPr>
              <a:t>Email: bengaluru@vinodkothari.com</a:t>
            </a:r>
            <a:endParaRPr b="0" i="0" sz="1050" u="none" cap="none" strike="noStrike">
              <a:solidFill>
                <a:schemeClr val="lt1"/>
              </a:solidFill>
              <a:latin typeface="Gill Sans"/>
              <a:ea typeface="Gill Sans"/>
              <a:cs typeface="Gill Sans"/>
              <a:sym typeface="Gill Sans"/>
            </a:endParaRPr>
          </a:p>
        </p:txBody>
      </p:sp>
      <p:pic>
        <p:nvPicPr>
          <p:cNvPr id="448" name="Google Shape;448;p73"/>
          <p:cNvPicPr preferRelativeResize="0"/>
          <p:nvPr/>
        </p:nvPicPr>
        <p:blipFill rotWithShape="1">
          <a:blip r:embed="rId3">
            <a:alphaModFix/>
          </a:blip>
          <a:srcRect b="0" l="0" r="0" t="0"/>
          <a:stretch/>
        </p:blipFill>
        <p:spPr>
          <a:xfrm>
            <a:off x="6497100" y="474141"/>
            <a:ext cx="2295850" cy="174611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1" name="Shape 581"/>
        <p:cNvGrpSpPr/>
        <p:nvPr/>
      </p:nvGrpSpPr>
      <p:grpSpPr>
        <a:xfrm>
          <a:off x="0" y="0"/>
          <a:ext cx="0" cy="0"/>
          <a:chOff x="0" y="0"/>
          <a:chExt cx="0" cy="0"/>
        </a:xfrm>
      </p:grpSpPr>
      <p:sp>
        <p:nvSpPr>
          <p:cNvPr id="582" name="Google Shape;582;p82"/>
          <p:cNvSpPr/>
          <p:nvPr/>
        </p:nvSpPr>
        <p:spPr>
          <a:xfrm>
            <a:off x="429000" y="807339"/>
            <a:ext cx="939150" cy="541968"/>
          </a:xfrm>
          <a:custGeom>
            <a:rect b="b" l="l" r="r" t="t"/>
            <a:pathLst>
              <a:path extrusionOk="0" h="513714" w="875664">
                <a:moveTo>
                  <a:pt x="875099" y="513599"/>
                </a:moveTo>
                <a:lnTo>
                  <a:pt x="0" y="513599"/>
                </a:lnTo>
                <a:lnTo>
                  <a:pt x="0" y="0"/>
                </a:lnTo>
                <a:lnTo>
                  <a:pt x="875099" y="0"/>
                </a:lnTo>
                <a:lnTo>
                  <a:pt x="875099" y="513599"/>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83" name="Google Shape;583;p82"/>
          <p:cNvSpPr/>
          <p:nvPr/>
        </p:nvSpPr>
        <p:spPr>
          <a:xfrm>
            <a:off x="425648" y="1213839"/>
            <a:ext cx="969798" cy="541968"/>
          </a:xfrm>
          <a:custGeom>
            <a:rect b="b" l="l" r="r" t="t"/>
            <a:pathLst>
              <a:path extrusionOk="0" h="513714" w="875664">
                <a:moveTo>
                  <a:pt x="875099" y="513599"/>
                </a:moveTo>
                <a:lnTo>
                  <a:pt x="0" y="513599"/>
                </a:lnTo>
                <a:lnTo>
                  <a:pt x="0" y="0"/>
                </a:lnTo>
                <a:lnTo>
                  <a:pt x="875099" y="0"/>
                </a:lnTo>
                <a:lnTo>
                  <a:pt x="875099" y="513599"/>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id="584" name="Google Shape;584;p82"/>
          <p:cNvPicPr preferRelativeResize="0"/>
          <p:nvPr/>
        </p:nvPicPr>
        <p:blipFill rotWithShape="1">
          <a:blip r:embed="rId3">
            <a:alphaModFix/>
          </a:blip>
          <a:srcRect b="0" l="0" r="0" t="0"/>
          <a:stretch/>
        </p:blipFill>
        <p:spPr>
          <a:xfrm>
            <a:off x="577761" y="1988018"/>
            <a:ext cx="666864" cy="294678"/>
          </a:xfrm>
          <a:prstGeom prst="rect">
            <a:avLst/>
          </a:prstGeom>
          <a:noFill/>
          <a:ln>
            <a:noFill/>
          </a:ln>
        </p:spPr>
      </p:pic>
      <p:pic>
        <p:nvPicPr>
          <p:cNvPr id="585" name="Google Shape;585;p82"/>
          <p:cNvPicPr preferRelativeResize="0"/>
          <p:nvPr/>
        </p:nvPicPr>
        <p:blipFill rotWithShape="1">
          <a:blip r:embed="rId4">
            <a:alphaModFix/>
          </a:blip>
          <a:srcRect b="0" l="0" r="0" t="0"/>
          <a:stretch/>
        </p:blipFill>
        <p:spPr>
          <a:xfrm>
            <a:off x="625776" y="3169396"/>
            <a:ext cx="499513" cy="379111"/>
          </a:xfrm>
          <a:prstGeom prst="rect">
            <a:avLst/>
          </a:prstGeom>
          <a:noFill/>
          <a:ln>
            <a:noFill/>
          </a:ln>
        </p:spPr>
      </p:pic>
      <p:sp>
        <p:nvSpPr>
          <p:cNvPr id="586" name="Google Shape;586;p82"/>
          <p:cNvSpPr/>
          <p:nvPr/>
        </p:nvSpPr>
        <p:spPr>
          <a:xfrm>
            <a:off x="194775" y="870646"/>
            <a:ext cx="8955284" cy="4240095"/>
          </a:xfrm>
          <a:custGeom>
            <a:rect b="b" l="l" r="r" t="t"/>
            <a:pathLst>
              <a:path extrusionOk="0" h="4304665" w="8272780">
                <a:moveTo>
                  <a:pt x="8272199" y="4304399"/>
                </a:moveTo>
                <a:lnTo>
                  <a:pt x="0" y="4304399"/>
                </a:lnTo>
                <a:lnTo>
                  <a:pt x="0" y="0"/>
                </a:lnTo>
                <a:lnTo>
                  <a:pt x="8272199" y="0"/>
                </a:lnTo>
                <a:lnTo>
                  <a:pt x="8272199" y="4304399"/>
                </a:lnTo>
                <a:close/>
              </a:path>
            </a:pathLst>
          </a:custGeom>
          <a:solidFill>
            <a:schemeClr val="lt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a:solidFill>
                <a:schemeClr val="dk1"/>
              </a:solidFill>
              <a:latin typeface="Gill Sans"/>
              <a:ea typeface="Gill Sans"/>
              <a:cs typeface="Gill Sans"/>
              <a:sym typeface="Gill Sans"/>
            </a:endParaRPr>
          </a:p>
        </p:txBody>
      </p:sp>
      <p:pic>
        <p:nvPicPr>
          <p:cNvPr id="587" name="Google Shape;587;p82"/>
          <p:cNvPicPr preferRelativeResize="0"/>
          <p:nvPr/>
        </p:nvPicPr>
        <p:blipFill rotWithShape="1">
          <a:blip r:embed="rId5">
            <a:alphaModFix/>
          </a:blip>
          <a:srcRect b="0" l="0" r="0" t="0"/>
          <a:stretch/>
        </p:blipFill>
        <p:spPr>
          <a:xfrm>
            <a:off x="717990" y="1745946"/>
            <a:ext cx="499525" cy="429983"/>
          </a:xfrm>
          <a:prstGeom prst="rect">
            <a:avLst/>
          </a:prstGeom>
          <a:noFill/>
          <a:ln>
            <a:noFill/>
          </a:ln>
        </p:spPr>
      </p:pic>
      <p:pic>
        <p:nvPicPr>
          <p:cNvPr id="588" name="Google Shape;588;p82"/>
          <p:cNvPicPr preferRelativeResize="0"/>
          <p:nvPr/>
        </p:nvPicPr>
        <p:blipFill rotWithShape="1">
          <a:blip r:embed="rId6">
            <a:alphaModFix/>
          </a:blip>
          <a:srcRect b="0" l="0" r="0" t="0"/>
          <a:stretch/>
        </p:blipFill>
        <p:spPr>
          <a:xfrm>
            <a:off x="798386" y="846202"/>
            <a:ext cx="328478" cy="294900"/>
          </a:xfrm>
          <a:prstGeom prst="rect">
            <a:avLst/>
          </a:prstGeom>
          <a:noFill/>
          <a:ln>
            <a:noFill/>
          </a:ln>
        </p:spPr>
      </p:pic>
      <p:sp>
        <p:nvSpPr>
          <p:cNvPr id="589" name="Google Shape;589;p82"/>
          <p:cNvSpPr txBox="1"/>
          <p:nvPr/>
        </p:nvSpPr>
        <p:spPr>
          <a:xfrm>
            <a:off x="1300350" y="799289"/>
            <a:ext cx="7220100" cy="294600"/>
          </a:xfrm>
          <a:prstGeom prst="rect">
            <a:avLst/>
          </a:prstGeom>
          <a:solidFill>
            <a:srgbClr val="FFFFFF"/>
          </a:solidFill>
          <a:ln>
            <a:noFill/>
          </a:ln>
        </p:spPr>
        <p:txBody>
          <a:bodyPr anchorCtr="0" anchor="ctr" bIns="0" lIns="0" spcFirstLastPara="1" rIns="0" wrap="square" tIns="0">
            <a:noAutofit/>
          </a:bodyPr>
          <a:lstStyle/>
          <a:p>
            <a:pPr indent="0" lvl="0" marL="0" marR="63500" rtl="0" algn="just">
              <a:spcBef>
                <a:spcPts val="0"/>
              </a:spcBef>
              <a:spcAft>
                <a:spcPts val="0"/>
              </a:spcAft>
              <a:buNone/>
            </a:pPr>
            <a:r>
              <a:rPr lang="en">
                <a:solidFill>
                  <a:srgbClr val="3D3D3D"/>
                </a:solidFill>
                <a:latin typeface="Gill Sans"/>
                <a:ea typeface="Gill Sans"/>
                <a:cs typeface="Gill Sans"/>
                <a:sym typeface="Gill Sans"/>
              </a:rPr>
              <a:t> </a:t>
            </a:r>
            <a:r>
              <a:rPr b="1" lang="en">
                <a:solidFill>
                  <a:srgbClr val="3D3D3D"/>
                </a:solidFill>
                <a:latin typeface="Gill Sans"/>
                <a:ea typeface="Gill Sans"/>
                <a:cs typeface="Gill Sans"/>
                <a:sym typeface="Gill Sans"/>
              </a:rPr>
              <a:t>Asset Size</a:t>
            </a:r>
            <a:r>
              <a:rPr lang="en">
                <a:solidFill>
                  <a:srgbClr val="3D3D3D"/>
                </a:solidFill>
                <a:latin typeface="Gill Sans"/>
                <a:ea typeface="Gill Sans"/>
                <a:cs typeface="Gill Sans"/>
                <a:sym typeface="Gill Sans"/>
              </a:rPr>
              <a:t>: Less than ₹1,000 crores</a:t>
            </a:r>
            <a:endParaRPr>
              <a:solidFill>
                <a:srgbClr val="3D3D3D"/>
              </a:solidFill>
              <a:latin typeface="Gill Sans"/>
              <a:ea typeface="Gill Sans"/>
              <a:cs typeface="Gill Sans"/>
              <a:sym typeface="Gill Sans"/>
            </a:endParaRPr>
          </a:p>
        </p:txBody>
      </p:sp>
      <p:sp>
        <p:nvSpPr>
          <p:cNvPr id="590" name="Google Shape;590;p82"/>
          <p:cNvSpPr txBox="1"/>
          <p:nvPr/>
        </p:nvSpPr>
        <p:spPr>
          <a:xfrm>
            <a:off x="1300352" y="1725564"/>
            <a:ext cx="7220100" cy="459300"/>
          </a:xfrm>
          <a:prstGeom prst="rect">
            <a:avLst/>
          </a:prstGeom>
          <a:solidFill>
            <a:srgbClr val="FFFFFF"/>
          </a:solidFill>
          <a:ln>
            <a:noFill/>
          </a:ln>
        </p:spPr>
        <p:txBody>
          <a:bodyPr anchorCtr="0" anchor="ctr" bIns="0" lIns="0" spcFirstLastPara="1" rIns="0" wrap="square" tIns="0">
            <a:noAutofit/>
          </a:bodyPr>
          <a:lstStyle/>
          <a:p>
            <a:pPr indent="0" lvl="0" marL="88900" marR="0" rtl="0" algn="just">
              <a:spcBef>
                <a:spcPts val="0"/>
              </a:spcBef>
              <a:spcAft>
                <a:spcPts val="0"/>
              </a:spcAft>
              <a:buNone/>
            </a:pPr>
            <a:r>
              <a:rPr b="1" lang="en">
                <a:solidFill>
                  <a:srgbClr val="3D3D3D"/>
                </a:solidFill>
                <a:latin typeface="Gill Sans"/>
                <a:ea typeface="Gill Sans"/>
                <a:cs typeface="Gill Sans"/>
                <a:sym typeface="Gill Sans"/>
              </a:rPr>
              <a:t>Customer Interface</a:t>
            </a:r>
            <a:r>
              <a:rPr lang="en">
                <a:solidFill>
                  <a:srgbClr val="3D3D3D"/>
                </a:solidFill>
                <a:latin typeface="Gill Sans"/>
                <a:ea typeface="Gill Sans"/>
                <a:cs typeface="Gill Sans"/>
                <a:sym typeface="Gill Sans"/>
              </a:rPr>
              <a:t>: Must not have or intend to have any customer interface. This includes lending or providing guarantees to group entities.</a:t>
            </a:r>
            <a:endParaRPr>
              <a:solidFill>
                <a:srgbClr val="3D3D3D"/>
              </a:solidFill>
              <a:latin typeface="Gill Sans"/>
              <a:ea typeface="Gill Sans"/>
              <a:cs typeface="Gill Sans"/>
              <a:sym typeface="Gill Sans"/>
            </a:endParaRPr>
          </a:p>
        </p:txBody>
      </p:sp>
      <p:sp>
        <p:nvSpPr>
          <p:cNvPr id="591" name="Google Shape;591;p82"/>
          <p:cNvSpPr txBox="1"/>
          <p:nvPr/>
        </p:nvSpPr>
        <p:spPr>
          <a:xfrm>
            <a:off x="1300301" y="2269267"/>
            <a:ext cx="7220100" cy="492600"/>
          </a:xfrm>
          <a:prstGeom prst="rect">
            <a:avLst/>
          </a:prstGeom>
          <a:solidFill>
            <a:srgbClr val="FFFFFF"/>
          </a:solidFill>
          <a:ln>
            <a:noFill/>
          </a:ln>
        </p:spPr>
        <p:txBody>
          <a:bodyPr anchorCtr="0" anchor="ctr" bIns="0" lIns="0" spcFirstLastPara="1" rIns="0" wrap="square" tIns="0">
            <a:noAutofit/>
          </a:bodyPr>
          <a:lstStyle/>
          <a:p>
            <a:pPr indent="0" lvl="0" marL="76200" marR="0" rtl="0" algn="l">
              <a:spcBef>
                <a:spcPts val="0"/>
              </a:spcBef>
              <a:spcAft>
                <a:spcPts val="800"/>
              </a:spcAft>
              <a:buClr>
                <a:srgbClr val="000000"/>
              </a:buClr>
              <a:buFont typeface="Arial"/>
              <a:buNone/>
            </a:pPr>
            <a:r>
              <a:rPr b="1" lang="en">
                <a:solidFill>
                  <a:srgbClr val="3D3D3D"/>
                </a:solidFill>
                <a:latin typeface="Gill Sans"/>
                <a:ea typeface="Gill Sans"/>
                <a:cs typeface="Gill Sans"/>
                <a:sym typeface="Gill Sans"/>
              </a:rPr>
              <a:t>Statutory Auditors Certificate</a:t>
            </a:r>
            <a:r>
              <a:rPr lang="en">
                <a:solidFill>
                  <a:srgbClr val="3D3D3D"/>
                </a:solidFill>
                <a:latin typeface="Gill Sans"/>
                <a:ea typeface="Gill Sans"/>
                <a:cs typeface="Gill Sans"/>
                <a:sym typeface="Gill Sans"/>
              </a:rPr>
              <a:t>: SAC certifying that the company does not have public funds and also not have customer interface as on date.</a:t>
            </a:r>
            <a:endParaRPr>
              <a:solidFill>
                <a:srgbClr val="3D3D3D"/>
              </a:solidFill>
              <a:latin typeface="Gill Sans"/>
              <a:ea typeface="Gill Sans"/>
              <a:cs typeface="Gill Sans"/>
              <a:sym typeface="Gill Sans"/>
            </a:endParaRPr>
          </a:p>
        </p:txBody>
      </p:sp>
      <p:sp>
        <p:nvSpPr>
          <p:cNvPr id="592" name="Google Shape;592;p82"/>
          <p:cNvSpPr txBox="1"/>
          <p:nvPr/>
        </p:nvSpPr>
        <p:spPr>
          <a:xfrm>
            <a:off x="1300275" y="2860262"/>
            <a:ext cx="7220100" cy="869400"/>
          </a:xfrm>
          <a:prstGeom prst="rect">
            <a:avLst/>
          </a:prstGeom>
          <a:solidFill>
            <a:srgbClr val="FFFFFF"/>
          </a:solidFill>
          <a:ln>
            <a:noFill/>
          </a:ln>
        </p:spPr>
        <p:txBody>
          <a:bodyPr anchorCtr="0" anchor="ctr" bIns="0" lIns="0" spcFirstLastPara="1" rIns="0" wrap="square" tIns="0">
            <a:noAutofit/>
          </a:bodyPr>
          <a:lstStyle/>
          <a:p>
            <a:pPr indent="0" lvl="0" marL="88900" marR="63500" rtl="0" algn="just">
              <a:spcBef>
                <a:spcPts val="0"/>
              </a:spcBef>
              <a:spcAft>
                <a:spcPts val="0"/>
              </a:spcAft>
              <a:buNone/>
            </a:pPr>
            <a:r>
              <a:rPr b="1" lang="en">
                <a:solidFill>
                  <a:srgbClr val="3D3D3D"/>
                </a:solidFill>
                <a:latin typeface="Gill Sans"/>
                <a:ea typeface="Gill Sans"/>
                <a:cs typeface="Gill Sans"/>
                <a:sym typeface="Gill Sans"/>
              </a:rPr>
              <a:t>Governance</a:t>
            </a:r>
            <a:r>
              <a:rPr lang="en">
                <a:solidFill>
                  <a:srgbClr val="3D3D3D"/>
                </a:solidFill>
                <a:latin typeface="Gill Sans"/>
                <a:ea typeface="Gill Sans"/>
                <a:cs typeface="Gill Sans"/>
                <a:sym typeface="Gill Sans"/>
              </a:rPr>
              <a:t>: a. The Board must pass an upfront resolution, as also annually thereafter, confirming the entity will not avail PF or have CI during the year</a:t>
            </a:r>
            <a:endParaRPr>
              <a:solidFill>
                <a:srgbClr val="3D3D3D"/>
              </a:solidFill>
              <a:latin typeface="Gill Sans"/>
              <a:ea typeface="Gill Sans"/>
              <a:cs typeface="Gill Sans"/>
              <a:sym typeface="Gill Sans"/>
            </a:endParaRPr>
          </a:p>
          <a:p>
            <a:pPr indent="0" lvl="0" marL="88900" marR="63500" rtl="0" algn="just">
              <a:spcBef>
                <a:spcPts val="0"/>
              </a:spcBef>
              <a:spcAft>
                <a:spcPts val="0"/>
              </a:spcAft>
              <a:buNone/>
            </a:pPr>
            <a:r>
              <a:rPr lang="en">
                <a:solidFill>
                  <a:srgbClr val="3D3D3D"/>
                </a:solidFill>
                <a:latin typeface="Gill Sans"/>
                <a:ea typeface="Gill Sans"/>
                <a:cs typeface="Gill Sans"/>
                <a:sym typeface="Gill Sans"/>
              </a:rPr>
              <a:t>b. Undertaking from the Board that the NBFC shall disclose its status of being ‘Unregistered Type I NBFC’ and status of PF and CI as part of Notes to Accounts to the FS</a:t>
            </a:r>
            <a:endParaRPr>
              <a:solidFill>
                <a:srgbClr val="3D3D3D"/>
              </a:solidFill>
              <a:latin typeface="Gill Sans"/>
              <a:ea typeface="Gill Sans"/>
              <a:cs typeface="Gill Sans"/>
              <a:sym typeface="Gill Sans"/>
            </a:endParaRPr>
          </a:p>
        </p:txBody>
      </p:sp>
      <p:pic>
        <p:nvPicPr>
          <p:cNvPr id="593" name="Google Shape;593;p82"/>
          <p:cNvPicPr preferRelativeResize="0"/>
          <p:nvPr/>
        </p:nvPicPr>
        <p:blipFill rotWithShape="1">
          <a:blip r:embed="rId7">
            <a:alphaModFix/>
          </a:blip>
          <a:srcRect b="0" l="0" r="0" t="0"/>
          <a:stretch/>
        </p:blipFill>
        <p:spPr>
          <a:xfrm>
            <a:off x="661589" y="2326076"/>
            <a:ext cx="581675" cy="353170"/>
          </a:xfrm>
          <a:prstGeom prst="rect">
            <a:avLst/>
          </a:prstGeom>
          <a:noFill/>
          <a:ln>
            <a:noFill/>
          </a:ln>
        </p:spPr>
      </p:pic>
      <p:pic>
        <p:nvPicPr>
          <p:cNvPr descr="list icon vector. Isolated contour symbol illustration (Provided by Getty Images)" id="594" name="Google Shape;594;p82"/>
          <p:cNvPicPr preferRelativeResize="0"/>
          <p:nvPr/>
        </p:nvPicPr>
        <p:blipFill rotWithShape="1">
          <a:blip r:embed="rId8">
            <a:alphaModFix/>
          </a:blip>
          <a:srcRect b="11213" l="0" r="0" t="0"/>
          <a:stretch/>
        </p:blipFill>
        <p:spPr>
          <a:xfrm>
            <a:off x="666041" y="2961546"/>
            <a:ext cx="581663" cy="492631"/>
          </a:xfrm>
          <a:prstGeom prst="rect">
            <a:avLst/>
          </a:prstGeom>
          <a:noFill/>
          <a:ln>
            <a:noFill/>
          </a:ln>
        </p:spPr>
      </p:pic>
      <p:sp>
        <p:nvSpPr>
          <p:cNvPr id="595" name="Google Shape;595;p82"/>
          <p:cNvSpPr txBox="1"/>
          <p:nvPr/>
        </p:nvSpPr>
        <p:spPr>
          <a:xfrm>
            <a:off x="1300357" y="3835817"/>
            <a:ext cx="7220100" cy="294900"/>
          </a:xfrm>
          <a:prstGeom prst="rect">
            <a:avLst/>
          </a:prstGeom>
          <a:solidFill>
            <a:srgbClr val="FFFFFF"/>
          </a:solidFill>
          <a:ln>
            <a:noFill/>
          </a:ln>
        </p:spPr>
        <p:txBody>
          <a:bodyPr anchorCtr="0" anchor="ctr" bIns="0" lIns="0" spcFirstLastPara="1" rIns="0" wrap="square" tIns="0">
            <a:noAutofit/>
          </a:bodyPr>
          <a:lstStyle/>
          <a:p>
            <a:pPr indent="0" lvl="0" marL="88900" marR="63500" rtl="0" algn="just">
              <a:spcBef>
                <a:spcPts val="0"/>
              </a:spcBef>
              <a:spcAft>
                <a:spcPts val="0"/>
              </a:spcAft>
              <a:buNone/>
            </a:pPr>
            <a:r>
              <a:rPr b="1" lang="en">
                <a:solidFill>
                  <a:srgbClr val="3D3D3D"/>
                </a:solidFill>
                <a:latin typeface="Gill Sans"/>
                <a:ea typeface="Gill Sans"/>
                <a:cs typeface="Gill Sans"/>
                <a:sym typeface="Gill Sans"/>
              </a:rPr>
              <a:t>Business Model:</a:t>
            </a:r>
            <a:r>
              <a:rPr lang="en">
                <a:solidFill>
                  <a:srgbClr val="3D3D3D"/>
                </a:solidFill>
                <a:latin typeface="Gill Sans"/>
                <a:ea typeface="Gill Sans"/>
                <a:cs typeface="Gill Sans"/>
                <a:sym typeface="Gill Sans"/>
              </a:rPr>
              <a:t> Non-acceptance of funds and having no customer interface.</a:t>
            </a:r>
            <a:endParaRPr>
              <a:solidFill>
                <a:srgbClr val="3D3D3D"/>
              </a:solidFill>
              <a:latin typeface="Gill Sans"/>
              <a:ea typeface="Gill Sans"/>
              <a:cs typeface="Gill Sans"/>
              <a:sym typeface="Gill Sans"/>
            </a:endParaRPr>
          </a:p>
        </p:txBody>
      </p:sp>
      <p:pic>
        <p:nvPicPr>
          <p:cNvPr descr="list icon vector. Isolated contour symbol illustration (Provided by Getty Images)" id="596" name="Google Shape;596;p82"/>
          <p:cNvPicPr preferRelativeResize="0"/>
          <p:nvPr/>
        </p:nvPicPr>
        <p:blipFill rotWithShape="1">
          <a:blip r:embed="rId8">
            <a:alphaModFix/>
          </a:blip>
          <a:srcRect b="11213" l="0" r="0" t="0"/>
          <a:stretch/>
        </p:blipFill>
        <p:spPr>
          <a:xfrm>
            <a:off x="690983" y="3763825"/>
            <a:ext cx="492559" cy="417172"/>
          </a:xfrm>
          <a:prstGeom prst="rect">
            <a:avLst/>
          </a:prstGeom>
          <a:noFill/>
          <a:ln>
            <a:noFill/>
          </a:ln>
        </p:spPr>
      </p:pic>
      <p:sp>
        <p:nvSpPr>
          <p:cNvPr id="597" name="Google Shape;597;p82"/>
          <p:cNvSpPr txBox="1"/>
          <p:nvPr/>
        </p:nvSpPr>
        <p:spPr>
          <a:xfrm>
            <a:off x="1311784" y="4204605"/>
            <a:ext cx="7220100" cy="525900"/>
          </a:xfrm>
          <a:prstGeom prst="rect">
            <a:avLst/>
          </a:prstGeom>
          <a:solidFill>
            <a:srgbClr val="FFFFFF"/>
          </a:solidFill>
          <a:ln>
            <a:noFill/>
          </a:ln>
        </p:spPr>
        <p:txBody>
          <a:bodyPr anchorCtr="0" anchor="ctr" bIns="0" lIns="0" spcFirstLastPara="1" rIns="0" wrap="square" tIns="0">
            <a:noAutofit/>
          </a:bodyPr>
          <a:lstStyle/>
          <a:p>
            <a:pPr indent="0" lvl="0" marL="88900" marR="63500" rtl="0" algn="just">
              <a:spcBef>
                <a:spcPts val="0"/>
              </a:spcBef>
              <a:spcAft>
                <a:spcPts val="0"/>
              </a:spcAft>
              <a:buNone/>
            </a:pPr>
            <a:r>
              <a:rPr b="1" lang="en">
                <a:solidFill>
                  <a:srgbClr val="3D3D3D"/>
                </a:solidFill>
                <a:latin typeface="Gill Sans"/>
                <a:ea typeface="Gill Sans"/>
                <a:cs typeface="Gill Sans"/>
                <a:sym typeface="Gill Sans"/>
              </a:rPr>
              <a:t>Other Documents</a:t>
            </a:r>
            <a:r>
              <a:rPr lang="en">
                <a:solidFill>
                  <a:srgbClr val="3D3D3D"/>
                </a:solidFill>
                <a:latin typeface="Gill Sans"/>
                <a:ea typeface="Gill Sans"/>
                <a:cs typeface="Gill Sans"/>
                <a:sym typeface="Gill Sans"/>
              </a:rPr>
              <a:t>: Original CoR, Audited Financial Statements (last 3 FYs), Report on the status of public funds and customer interface (last 3 FYs)</a:t>
            </a:r>
            <a:endParaRPr>
              <a:solidFill>
                <a:srgbClr val="3D3D3D"/>
              </a:solidFill>
              <a:latin typeface="Gill Sans"/>
              <a:ea typeface="Gill Sans"/>
              <a:cs typeface="Gill Sans"/>
              <a:sym typeface="Gill Sans"/>
            </a:endParaRPr>
          </a:p>
        </p:txBody>
      </p:sp>
      <p:pic>
        <p:nvPicPr>
          <p:cNvPr descr="list icon vector. Isolated contour symbol illustration (Provided by Getty Images)" id="598" name="Google Shape;598;p82"/>
          <p:cNvPicPr preferRelativeResize="0"/>
          <p:nvPr/>
        </p:nvPicPr>
        <p:blipFill rotWithShape="1">
          <a:blip r:embed="rId8">
            <a:alphaModFix/>
          </a:blip>
          <a:srcRect b="11213" l="0" r="0" t="0"/>
          <a:stretch/>
        </p:blipFill>
        <p:spPr>
          <a:xfrm>
            <a:off x="710584" y="4242801"/>
            <a:ext cx="492575" cy="417203"/>
          </a:xfrm>
          <a:prstGeom prst="rect">
            <a:avLst/>
          </a:prstGeom>
          <a:noFill/>
          <a:ln>
            <a:noFill/>
          </a:ln>
        </p:spPr>
      </p:pic>
      <p:sp>
        <p:nvSpPr>
          <p:cNvPr id="599" name="Google Shape;599;p82"/>
          <p:cNvSpPr txBox="1"/>
          <p:nvPr/>
        </p:nvSpPr>
        <p:spPr>
          <a:xfrm>
            <a:off x="1300357" y="1182320"/>
            <a:ext cx="7220100" cy="459300"/>
          </a:xfrm>
          <a:prstGeom prst="rect">
            <a:avLst/>
          </a:prstGeom>
          <a:solidFill>
            <a:srgbClr val="FFFFFF"/>
          </a:solidFill>
          <a:ln>
            <a:noFill/>
          </a:ln>
        </p:spPr>
        <p:txBody>
          <a:bodyPr anchorCtr="0" anchor="ctr" bIns="0" lIns="0" spcFirstLastPara="1" rIns="0" wrap="square" tIns="0">
            <a:noAutofit/>
          </a:bodyPr>
          <a:lstStyle/>
          <a:p>
            <a:pPr indent="0" lvl="0" marL="88900" marR="114300" rtl="0" algn="just">
              <a:spcBef>
                <a:spcPts val="0"/>
              </a:spcBef>
              <a:spcAft>
                <a:spcPts val="0"/>
              </a:spcAft>
              <a:buNone/>
            </a:pPr>
            <a:r>
              <a:rPr b="1" lang="en">
                <a:solidFill>
                  <a:srgbClr val="3D3D3D"/>
                </a:solidFill>
                <a:latin typeface="Gill Sans"/>
                <a:ea typeface="Gill Sans"/>
                <a:cs typeface="Gill Sans"/>
                <a:sym typeface="Gill Sans"/>
              </a:rPr>
              <a:t>Public Funds</a:t>
            </a:r>
            <a:r>
              <a:rPr lang="en">
                <a:solidFill>
                  <a:srgbClr val="3D3D3D"/>
                </a:solidFill>
                <a:latin typeface="Gill Sans"/>
                <a:ea typeface="Gill Sans"/>
                <a:cs typeface="Gill Sans"/>
                <a:sym typeface="Gill Sans"/>
              </a:rPr>
              <a:t> : Must not be accepting or intending to accept “public funds”, including from within the group. </a:t>
            </a:r>
            <a:endParaRPr>
              <a:solidFill>
                <a:srgbClr val="3D3D3D"/>
              </a:solidFill>
              <a:latin typeface="Gill Sans"/>
              <a:ea typeface="Gill Sans"/>
              <a:cs typeface="Gill Sans"/>
              <a:sym typeface="Gill Sans"/>
            </a:endParaRPr>
          </a:p>
        </p:txBody>
      </p:sp>
      <p:pic>
        <p:nvPicPr>
          <p:cNvPr descr="chart of the growth and fall of the icon vector. Isolated contour symbol illustration (Provided by Getty Images)" id="600" name="Google Shape;600;p82"/>
          <p:cNvPicPr preferRelativeResize="0"/>
          <p:nvPr/>
        </p:nvPicPr>
        <p:blipFill>
          <a:blip r:embed="rId9">
            <a:alphaModFix/>
          </a:blip>
          <a:stretch>
            <a:fillRect/>
          </a:stretch>
        </p:blipFill>
        <p:spPr>
          <a:xfrm>
            <a:off x="760386" y="1222284"/>
            <a:ext cx="422328" cy="379100"/>
          </a:xfrm>
          <a:prstGeom prst="rect">
            <a:avLst/>
          </a:prstGeom>
          <a:noFill/>
          <a:ln>
            <a:noFill/>
          </a:ln>
        </p:spPr>
      </p:pic>
      <p:sp>
        <p:nvSpPr>
          <p:cNvPr id="601" name="Google Shape;601;p82"/>
          <p:cNvSpPr txBox="1"/>
          <p:nvPr/>
        </p:nvSpPr>
        <p:spPr>
          <a:xfrm>
            <a:off x="1315125" y="4823288"/>
            <a:ext cx="7220100" cy="294900"/>
          </a:xfrm>
          <a:prstGeom prst="rect">
            <a:avLst/>
          </a:prstGeom>
          <a:solidFill>
            <a:srgbClr val="FFFFFF"/>
          </a:solidFill>
          <a:ln>
            <a:noFill/>
          </a:ln>
        </p:spPr>
        <p:txBody>
          <a:bodyPr anchorCtr="0" anchor="ctr" bIns="0" lIns="0" spcFirstLastPara="1" rIns="0" wrap="square" tIns="0">
            <a:noAutofit/>
          </a:bodyPr>
          <a:lstStyle/>
          <a:p>
            <a:pPr indent="0" lvl="0" marL="76200" marR="0" rtl="0" algn="l">
              <a:spcBef>
                <a:spcPts val="0"/>
              </a:spcBef>
              <a:spcAft>
                <a:spcPts val="800"/>
              </a:spcAft>
              <a:buClr>
                <a:srgbClr val="000000"/>
              </a:buClr>
              <a:buFont typeface="Arial"/>
              <a:buNone/>
            </a:pPr>
            <a:r>
              <a:rPr b="1" lang="en">
                <a:solidFill>
                  <a:srgbClr val="3D3D3D"/>
                </a:solidFill>
                <a:latin typeface="Gill Sans"/>
                <a:ea typeface="Gill Sans"/>
                <a:cs typeface="Gill Sans"/>
                <a:sym typeface="Gill Sans"/>
              </a:rPr>
              <a:t>No overseas investment</a:t>
            </a:r>
            <a:r>
              <a:rPr lang="en">
                <a:solidFill>
                  <a:srgbClr val="3D3D3D"/>
                </a:solidFill>
                <a:latin typeface="Gill Sans"/>
                <a:ea typeface="Gill Sans"/>
                <a:cs typeface="Gill Sans"/>
                <a:sym typeface="Gill Sans"/>
              </a:rPr>
              <a:t> in financial services sector</a:t>
            </a:r>
            <a:endParaRPr b="1">
              <a:solidFill>
                <a:srgbClr val="3D3D3D"/>
              </a:solidFill>
              <a:latin typeface="Gill Sans"/>
              <a:ea typeface="Gill Sans"/>
              <a:cs typeface="Gill Sans"/>
              <a:sym typeface="Gill Sans"/>
            </a:endParaRPr>
          </a:p>
        </p:txBody>
      </p:sp>
      <p:pic>
        <p:nvPicPr>
          <p:cNvPr id="602" name="Google Shape;602;p82"/>
          <p:cNvPicPr preferRelativeResize="0"/>
          <p:nvPr/>
        </p:nvPicPr>
        <p:blipFill rotWithShape="1">
          <a:blip r:embed="rId7">
            <a:alphaModFix/>
          </a:blip>
          <a:srcRect b="0" l="0" r="0" t="0"/>
          <a:stretch/>
        </p:blipFill>
        <p:spPr>
          <a:xfrm>
            <a:off x="633725" y="4733844"/>
            <a:ext cx="666863" cy="404898"/>
          </a:xfrm>
          <a:prstGeom prst="rect">
            <a:avLst/>
          </a:prstGeom>
          <a:noFill/>
          <a:ln>
            <a:noFill/>
          </a:ln>
        </p:spPr>
      </p:pic>
      <p:sp>
        <p:nvSpPr>
          <p:cNvPr id="603" name="Google Shape;603;p82"/>
          <p:cNvSpPr txBox="1"/>
          <p:nvPr>
            <p:ph type="title"/>
          </p:nvPr>
        </p:nvSpPr>
        <p:spPr>
          <a:xfrm>
            <a:off x="435894" y="234516"/>
            <a:ext cx="8272200" cy="521100"/>
          </a:xfrm>
          <a:prstGeom prst="rect">
            <a:avLst/>
          </a:prstGeom>
        </p:spPr>
        <p:txBody>
          <a:bodyPr anchorCtr="0" anchor="b" bIns="34275" lIns="68575" spcFirstLastPara="1" rIns="68575" wrap="square" tIns="34275">
            <a:normAutofit/>
          </a:bodyPr>
          <a:lstStyle/>
          <a:p>
            <a:pPr indent="0" lvl="0" marL="0" marR="0" rtl="0" algn="l">
              <a:lnSpc>
                <a:spcPct val="100000"/>
              </a:lnSpc>
              <a:spcBef>
                <a:spcPts val="0"/>
              </a:spcBef>
              <a:spcAft>
                <a:spcPts val="0"/>
              </a:spcAft>
              <a:buNone/>
            </a:pPr>
            <a:r>
              <a:rPr lang="en"/>
              <a:t>Conditions Precedent: Deregistration Conditions as per Para 38A</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7" name="Shape 607"/>
        <p:cNvGrpSpPr/>
        <p:nvPr/>
      </p:nvGrpSpPr>
      <p:grpSpPr>
        <a:xfrm>
          <a:off x="0" y="0"/>
          <a:ext cx="0" cy="0"/>
          <a:chOff x="0" y="0"/>
          <a:chExt cx="0" cy="0"/>
        </a:xfrm>
      </p:grpSpPr>
      <p:sp>
        <p:nvSpPr>
          <p:cNvPr id="608" name="Google Shape;608;p83"/>
          <p:cNvSpPr/>
          <p:nvPr/>
        </p:nvSpPr>
        <p:spPr>
          <a:xfrm>
            <a:off x="670732" y="823734"/>
            <a:ext cx="893177" cy="541968"/>
          </a:xfrm>
          <a:custGeom>
            <a:rect b="b" l="l" r="r" t="t"/>
            <a:pathLst>
              <a:path extrusionOk="0" h="513714" w="875664">
                <a:moveTo>
                  <a:pt x="875099" y="513599"/>
                </a:moveTo>
                <a:lnTo>
                  <a:pt x="0" y="513599"/>
                </a:lnTo>
                <a:lnTo>
                  <a:pt x="0" y="0"/>
                </a:lnTo>
                <a:lnTo>
                  <a:pt x="875099" y="0"/>
                </a:lnTo>
                <a:lnTo>
                  <a:pt x="875099" y="513599"/>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09" name="Google Shape;609;p83"/>
          <p:cNvSpPr/>
          <p:nvPr/>
        </p:nvSpPr>
        <p:spPr>
          <a:xfrm>
            <a:off x="667549" y="1483697"/>
            <a:ext cx="919447" cy="541968"/>
          </a:xfrm>
          <a:custGeom>
            <a:rect b="b" l="l" r="r" t="t"/>
            <a:pathLst>
              <a:path extrusionOk="0" h="513714" w="875664">
                <a:moveTo>
                  <a:pt x="875099" y="513599"/>
                </a:moveTo>
                <a:lnTo>
                  <a:pt x="0" y="513599"/>
                </a:lnTo>
                <a:lnTo>
                  <a:pt x="0" y="0"/>
                </a:lnTo>
                <a:lnTo>
                  <a:pt x="875099" y="0"/>
                </a:lnTo>
                <a:lnTo>
                  <a:pt x="875099" y="513599"/>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id="610" name="Google Shape;610;p83"/>
          <p:cNvPicPr preferRelativeResize="0"/>
          <p:nvPr/>
        </p:nvPicPr>
        <p:blipFill rotWithShape="1">
          <a:blip r:embed="rId3">
            <a:alphaModFix/>
          </a:blip>
          <a:srcRect b="0" l="0" r="0" t="0"/>
          <a:stretch/>
        </p:blipFill>
        <p:spPr>
          <a:xfrm>
            <a:off x="811997" y="2257872"/>
            <a:ext cx="633260" cy="294676"/>
          </a:xfrm>
          <a:prstGeom prst="rect">
            <a:avLst/>
          </a:prstGeom>
          <a:noFill/>
          <a:ln>
            <a:noFill/>
          </a:ln>
        </p:spPr>
      </p:pic>
      <p:pic>
        <p:nvPicPr>
          <p:cNvPr id="611" name="Google Shape;611;p83"/>
          <p:cNvPicPr preferRelativeResize="0"/>
          <p:nvPr/>
        </p:nvPicPr>
        <p:blipFill rotWithShape="1">
          <a:blip r:embed="rId4">
            <a:alphaModFix/>
          </a:blip>
          <a:srcRect b="0" l="0" r="0" t="0"/>
          <a:stretch/>
        </p:blipFill>
        <p:spPr>
          <a:xfrm>
            <a:off x="857592" y="3439242"/>
            <a:ext cx="474342" cy="379109"/>
          </a:xfrm>
          <a:prstGeom prst="rect">
            <a:avLst/>
          </a:prstGeom>
          <a:noFill/>
          <a:ln>
            <a:noFill/>
          </a:ln>
        </p:spPr>
      </p:pic>
      <p:sp>
        <p:nvSpPr>
          <p:cNvPr id="612" name="Google Shape;612;p83"/>
          <p:cNvSpPr/>
          <p:nvPr/>
        </p:nvSpPr>
        <p:spPr>
          <a:xfrm>
            <a:off x="219225" y="871925"/>
            <a:ext cx="8645055" cy="4110955"/>
          </a:xfrm>
          <a:custGeom>
            <a:rect b="b" l="l" r="r" t="t"/>
            <a:pathLst>
              <a:path extrusionOk="0" h="4304665" w="8272780">
                <a:moveTo>
                  <a:pt x="8272199" y="4304399"/>
                </a:moveTo>
                <a:lnTo>
                  <a:pt x="0" y="4304399"/>
                </a:lnTo>
                <a:lnTo>
                  <a:pt x="0" y="0"/>
                </a:lnTo>
                <a:lnTo>
                  <a:pt x="8272199" y="0"/>
                </a:lnTo>
                <a:lnTo>
                  <a:pt x="8272199" y="4304399"/>
                </a:lnTo>
                <a:close/>
              </a:path>
            </a:pathLst>
          </a:custGeom>
          <a:solidFill>
            <a:schemeClr val="lt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a:solidFill>
                <a:schemeClr val="dk1"/>
              </a:solidFill>
              <a:latin typeface="Gill Sans"/>
              <a:ea typeface="Gill Sans"/>
              <a:cs typeface="Gill Sans"/>
              <a:sym typeface="Gill Sans"/>
            </a:endParaRPr>
          </a:p>
        </p:txBody>
      </p:sp>
      <p:sp>
        <p:nvSpPr>
          <p:cNvPr id="613" name="Google Shape;613;p83"/>
          <p:cNvSpPr txBox="1"/>
          <p:nvPr/>
        </p:nvSpPr>
        <p:spPr>
          <a:xfrm>
            <a:off x="350995" y="321433"/>
            <a:ext cx="8107800" cy="399600"/>
          </a:xfrm>
          <a:prstGeom prst="rect">
            <a:avLst/>
          </a:prstGeom>
          <a:noFill/>
          <a:ln>
            <a:noFill/>
          </a:ln>
        </p:spPr>
        <p:txBody>
          <a:bodyPr anchorCtr="0" anchor="b" bIns="0" lIns="0" spcFirstLastPara="1" rIns="0" wrap="square" tIns="75575">
            <a:spAutoFit/>
          </a:bodyPr>
          <a:lstStyle/>
          <a:p>
            <a:pPr indent="0" lvl="0" marL="0" marR="0" rtl="0" algn="l">
              <a:lnSpc>
                <a:spcPct val="100000"/>
              </a:lnSpc>
              <a:spcBef>
                <a:spcPts val="0"/>
              </a:spcBef>
              <a:spcAft>
                <a:spcPts val="0"/>
              </a:spcAft>
              <a:buNone/>
            </a:pPr>
            <a:r>
              <a:rPr lang="en" sz="2100">
                <a:solidFill>
                  <a:schemeClr val="lt1"/>
                </a:solidFill>
                <a:latin typeface="Gill Sans"/>
                <a:ea typeface="Gill Sans"/>
                <a:cs typeface="Gill Sans"/>
                <a:sym typeface="Gill Sans"/>
              </a:rPr>
              <a:t>Conditions Subsequent: Para 66A for Unregistered Type I NBFCs</a:t>
            </a:r>
            <a:endParaRPr sz="2100">
              <a:solidFill>
                <a:schemeClr val="lt1"/>
              </a:solidFill>
              <a:latin typeface="Gill Sans"/>
              <a:ea typeface="Gill Sans"/>
              <a:cs typeface="Gill Sans"/>
              <a:sym typeface="Gill Sans"/>
            </a:endParaRPr>
          </a:p>
        </p:txBody>
      </p:sp>
      <p:sp>
        <p:nvSpPr>
          <p:cNvPr id="614" name="Google Shape;614;p83"/>
          <p:cNvSpPr/>
          <p:nvPr/>
        </p:nvSpPr>
        <p:spPr>
          <a:xfrm>
            <a:off x="559165" y="883598"/>
            <a:ext cx="921025" cy="3080314"/>
          </a:xfrm>
          <a:custGeom>
            <a:rect b="b" l="l" r="r" t="t"/>
            <a:pathLst>
              <a:path extrusionOk="0" h="2919729" w="907414">
                <a:moveTo>
                  <a:pt x="875093" y="2405761"/>
                </a:moveTo>
                <a:lnTo>
                  <a:pt x="0" y="2405761"/>
                </a:lnTo>
                <a:lnTo>
                  <a:pt x="0" y="2919349"/>
                </a:lnTo>
                <a:lnTo>
                  <a:pt x="875093" y="2919349"/>
                </a:lnTo>
                <a:lnTo>
                  <a:pt x="875093" y="2405761"/>
                </a:lnTo>
                <a:close/>
              </a:path>
              <a:path extrusionOk="0" h="2919729" w="907414">
                <a:moveTo>
                  <a:pt x="875106" y="1821281"/>
                </a:moveTo>
                <a:lnTo>
                  <a:pt x="12" y="1821281"/>
                </a:lnTo>
                <a:lnTo>
                  <a:pt x="12" y="2334882"/>
                </a:lnTo>
                <a:lnTo>
                  <a:pt x="875106" y="2334882"/>
                </a:lnTo>
                <a:lnTo>
                  <a:pt x="875106" y="1821281"/>
                </a:lnTo>
                <a:close/>
              </a:path>
              <a:path extrusionOk="0" h="2919729" w="907414">
                <a:moveTo>
                  <a:pt x="875157" y="1236802"/>
                </a:moveTo>
                <a:lnTo>
                  <a:pt x="50" y="1236802"/>
                </a:lnTo>
                <a:lnTo>
                  <a:pt x="50" y="1750402"/>
                </a:lnTo>
                <a:lnTo>
                  <a:pt x="875157" y="1750402"/>
                </a:lnTo>
                <a:lnTo>
                  <a:pt x="875157" y="1236802"/>
                </a:lnTo>
                <a:close/>
              </a:path>
              <a:path extrusionOk="0" h="2919729" w="907414">
                <a:moveTo>
                  <a:pt x="907389" y="618401"/>
                </a:moveTo>
                <a:lnTo>
                  <a:pt x="32296" y="618401"/>
                </a:lnTo>
                <a:lnTo>
                  <a:pt x="32296" y="1132001"/>
                </a:lnTo>
                <a:lnTo>
                  <a:pt x="907389" y="1132001"/>
                </a:lnTo>
                <a:lnTo>
                  <a:pt x="907389" y="618401"/>
                </a:lnTo>
                <a:close/>
              </a:path>
              <a:path extrusionOk="0" h="2919729" w="907414">
                <a:moveTo>
                  <a:pt x="907389" y="0"/>
                </a:moveTo>
                <a:lnTo>
                  <a:pt x="32296" y="0"/>
                </a:lnTo>
                <a:lnTo>
                  <a:pt x="32296" y="513600"/>
                </a:lnTo>
                <a:lnTo>
                  <a:pt x="907389" y="513600"/>
                </a:lnTo>
                <a:lnTo>
                  <a:pt x="907389"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id="615" name="Google Shape;615;p83"/>
          <p:cNvPicPr preferRelativeResize="0"/>
          <p:nvPr/>
        </p:nvPicPr>
        <p:blipFill rotWithShape="1">
          <a:blip r:embed="rId5">
            <a:alphaModFix/>
          </a:blip>
          <a:srcRect b="0" l="0" r="0" t="0"/>
          <a:stretch/>
        </p:blipFill>
        <p:spPr>
          <a:xfrm>
            <a:off x="709434" y="2266842"/>
            <a:ext cx="553301" cy="501545"/>
          </a:xfrm>
          <a:prstGeom prst="rect">
            <a:avLst/>
          </a:prstGeom>
          <a:noFill/>
          <a:ln>
            <a:noFill/>
          </a:ln>
        </p:spPr>
      </p:pic>
      <p:pic>
        <p:nvPicPr>
          <p:cNvPr id="616" name="Google Shape;616;p83"/>
          <p:cNvPicPr preferRelativeResize="0"/>
          <p:nvPr/>
        </p:nvPicPr>
        <p:blipFill rotWithShape="1">
          <a:blip r:embed="rId6">
            <a:alphaModFix/>
          </a:blip>
          <a:srcRect b="0" l="0" r="0" t="0"/>
          <a:stretch/>
        </p:blipFill>
        <p:spPr>
          <a:xfrm>
            <a:off x="752230" y="981949"/>
            <a:ext cx="467731" cy="442203"/>
          </a:xfrm>
          <a:prstGeom prst="rect">
            <a:avLst/>
          </a:prstGeom>
          <a:noFill/>
          <a:ln>
            <a:noFill/>
          </a:ln>
        </p:spPr>
      </p:pic>
      <p:sp>
        <p:nvSpPr>
          <p:cNvPr id="617" name="Google Shape;617;p83"/>
          <p:cNvSpPr txBox="1"/>
          <p:nvPr/>
        </p:nvSpPr>
        <p:spPr>
          <a:xfrm>
            <a:off x="1474132" y="1031009"/>
            <a:ext cx="7069500" cy="442200"/>
          </a:xfrm>
          <a:prstGeom prst="rect">
            <a:avLst/>
          </a:prstGeom>
          <a:solidFill>
            <a:srgbClr val="FFFFFF"/>
          </a:solidFill>
          <a:ln>
            <a:noFill/>
          </a:ln>
        </p:spPr>
        <p:txBody>
          <a:bodyPr anchorCtr="0" anchor="ctr" bIns="0" lIns="0" spcFirstLastPara="1" rIns="0" wrap="square" tIns="0">
            <a:noAutofit/>
          </a:bodyPr>
          <a:lstStyle/>
          <a:p>
            <a:pPr indent="0" lvl="0" marL="0" marR="63500" rtl="0" algn="just">
              <a:spcBef>
                <a:spcPts val="0"/>
              </a:spcBef>
              <a:spcAft>
                <a:spcPts val="0"/>
              </a:spcAft>
              <a:buNone/>
            </a:pPr>
            <a:r>
              <a:rPr b="1" lang="en">
                <a:solidFill>
                  <a:srgbClr val="3D3D3D"/>
                </a:solidFill>
                <a:latin typeface="Gill Sans"/>
                <a:ea typeface="Gill Sans"/>
                <a:cs typeface="Gill Sans"/>
                <a:sym typeface="Gill Sans"/>
              </a:rPr>
              <a:t>Business Model</a:t>
            </a:r>
            <a:r>
              <a:rPr lang="en">
                <a:solidFill>
                  <a:srgbClr val="3D3D3D"/>
                </a:solidFill>
                <a:latin typeface="Gill Sans"/>
                <a:ea typeface="Gill Sans"/>
                <a:cs typeface="Gill Sans"/>
                <a:sym typeface="Gill Sans"/>
              </a:rPr>
              <a:t>: Operates without public funds and without customer interface, as their conscious and durable business model on a long-term basis.</a:t>
            </a:r>
            <a:endParaRPr>
              <a:solidFill>
                <a:srgbClr val="3D3D3D"/>
              </a:solidFill>
              <a:latin typeface="Gill Sans"/>
              <a:ea typeface="Gill Sans"/>
              <a:cs typeface="Gill Sans"/>
              <a:sym typeface="Gill Sans"/>
            </a:endParaRPr>
          </a:p>
        </p:txBody>
      </p:sp>
      <p:sp>
        <p:nvSpPr>
          <p:cNvPr id="618" name="Google Shape;618;p83"/>
          <p:cNvSpPr txBox="1"/>
          <p:nvPr/>
        </p:nvSpPr>
        <p:spPr>
          <a:xfrm>
            <a:off x="1421098" y="1638665"/>
            <a:ext cx="7069500" cy="459300"/>
          </a:xfrm>
          <a:prstGeom prst="rect">
            <a:avLst/>
          </a:prstGeom>
          <a:solidFill>
            <a:srgbClr val="FFFFFF"/>
          </a:solidFill>
          <a:ln>
            <a:noFill/>
          </a:ln>
        </p:spPr>
        <p:txBody>
          <a:bodyPr anchorCtr="0" anchor="ctr" bIns="0" lIns="0" spcFirstLastPara="1" rIns="0" wrap="square" tIns="0">
            <a:noAutofit/>
          </a:bodyPr>
          <a:lstStyle/>
          <a:p>
            <a:pPr indent="0" lvl="0" marL="88900" marR="114300" rtl="0" algn="just">
              <a:spcBef>
                <a:spcPts val="0"/>
              </a:spcBef>
              <a:spcAft>
                <a:spcPts val="0"/>
              </a:spcAft>
              <a:buNone/>
            </a:pPr>
            <a:r>
              <a:rPr b="1" lang="en">
                <a:solidFill>
                  <a:srgbClr val="3D3D3D"/>
                </a:solidFill>
                <a:latin typeface="Gill Sans"/>
                <a:ea typeface="Gill Sans"/>
                <a:cs typeface="Gill Sans"/>
                <a:sym typeface="Gill Sans"/>
              </a:rPr>
              <a:t>Asset Size</a:t>
            </a:r>
            <a:r>
              <a:rPr lang="en">
                <a:solidFill>
                  <a:srgbClr val="3D3D3D"/>
                </a:solidFill>
                <a:latin typeface="Gill Sans"/>
                <a:ea typeface="Gill Sans"/>
                <a:cs typeface="Gill Sans"/>
                <a:sym typeface="Gill Sans"/>
              </a:rPr>
              <a:t>:</a:t>
            </a:r>
            <a:r>
              <a:rPr b="1" lang="en">
                <a:solidFill>
                  <a:srgbClr val="3D3D3D"/>
                </a:solidFill>
                <a:latin typeface="Gill Sans"/>
                <a:ea typeface="Gill Sans"/>
                <a:cs typeface="Gill Sans"/>
                <a:sym typeface="Gill Sans"/>
              </a:rPr>
              <a:t> </a:t>
            </a:r>
            <a:r>
              <a:rPr lang="en">
                <a:solidFill>
                  <a:srgbClr val="3D3D3D"/>
                </a:solidFill>
                <a:latin typeface="Gill Sans"/>
                <a:ea typeface="Gill Sans"/>
                <a:cs typeface="Gill Sans"/>
                <a:sym typeface="Gill Sans"/>
              </a:rPr>
              <a:t>Asset size is less than ₹1,000 crore.</a:t>
            </a:r>
            <a:endParaRPr>
              <a:solidFill>
                <a:srgbClr val="3D3D3D"/>
              </a:solidFill>
              <a:latin typeface="Gill Sans"/>
              <a:ea typeface="Gill Sans"/>
              <a:cs typeface="Gill Sans"/>
              <a:sym typeface="Gill Sans"/>
            </a:endParaRPr>
          </a:p>
        </p:txBody>
      </p:sp>
      <p:sp>
        <p:nvSpPr>
          <p:cNvPr id="619" name="Google Shape;619;p83"/>
          <p:cNvSpPr txBox="1"/>
          <p:nvPr/>
        </p:nvSpPr>
        <p:spPr>
          <a:xfrm>
            <a:off x="1421092" y="2315680"/>
            <a:ext cx="7069500" cy="459300"/>
          </a:xfrm>
          <a:prstGeom prst="rect">
            <a:avLst/>
          </a:prstGeom>
          <a:solidFill>
            <a:srgbClr val="FFFFFF"/>
          </a:solidFill>
          <a:ln>
            <a:noFill/>
          </a:ln>
        </p:spPr>
        <p:txBody>
          <a:bodyPr anchorCtr="0" anchor="ctr" bIns="0" lIns="0" spcFirstLastPara="1" rIns="0" wrap="square" tIns="0">
            <a:noAutofit/>
          </a:bodyPr>
          <a:lstStyle/>
          <a:p>
            <a:pPr indent="0" lvl="0" marL="88900" marR="0" rtl="0" algn="just">
              <a:spcBef>
                <a:spcPts val="0"/>
              </a:spcBef>
              <a:spcAft>
                <a:spcPts val="0"/>
              </a:spcAft>
              <a:buNone/>
            </a:pPr>
            <a:r>
              <a:rPr b="1" lang="en">
                <a:solidFill>
                  <a:srgbClr val="3D3D3D"/>
                </a:solidFill>
                <a:latin typeface="Gill Sans"/>
                <a:ea typeface="Gill Sans"/>
                <a:cs typeface="Gill Sans"/>
                <a:sym typeface="Gill Sans"/>
              </a:rPr>
              <a:t>Board Resolution</a:t>
            </a:r>
            <a:r>
              <a:rPr lang="en">
                <a:solidFill>
                  <a:srgbClr val="3D3D3D"/>
                </a:solidFill>
                <a:latin typeface="Gill Sans"/>
                <a:ea typeface="Gill Sans"/>
                <a:cs typeface="Gill Sans"/>
                <a:sym typeface="Gill Sans"/>
              </a:rPr>
              <a:t>: Passes an annual Board Resolution that it will not avail public funds and not have customer interface during the year.</a:t>
            </a:r>
            <a:endParaRPr>
              <a:solidFill>
                <a:srgbClr val="3D3D3D"/>
              </a:solidFill>
              <a:latin typeface="Gill Sans"/>
              <a:ea typeface="Gill Sans"/>
              <a:cs typeface="Gill Sans"/>
              <a:sym typeface="Gill Sans"/>
            </a:endParaRPr>
          </a:p>
        </p:txBody>
      </p:sp>
      <p:sp>
        <p:nvSpPr>
          <p:cNvPr id="620" name="Google Shape;620;p83"/>
          <p:cNvSpPr txBox="1"/>
          <p:nvPr/>
        </p:nvSpPr>
        <p:spPr>
          <a:xfrm>
            <a:off x="1421052" y="2903337"/>
            <a:ext cx="7069500" cy="542100"/>
          </a:xfrm>
          <a:prstGeom prst="rect">
            <a:avLst/>
          </a:prstGeom>
          <a:solidFill>
            <a:srgbClr val="FFFFFF"/>
          </a:solidFill>
          <a:ln>
            <a:noFill/>
          </a:ln>
        </p:spPr>
        <p:txBody>
          <a:bodyPr anchorCtr="0" anchor="ctr" bIns="0" lIns="0" spcFirstLastPara="1" rIns="0" wrap="square" tIns="0">
            <a:noAutofit/>
          </a:bodyPr>
          <a:lstStyle/>
          <a:p>
            <a:pPr indent="0" lvl="0" marL="76200" marR="0" rtl="0" algn="l">
              <a:spcBef>
                <a:spcPts val="0"/>
              </a:spcBef>
              <a:spcAft>
                <a:spcPts val="800"/>
              </a:spcAft>
              <a:buClr>
                <a:srgbClr val="000000"/>
              </a:buClr>
              <a:buFont typeface="Arial"/>
              <a:buNone/>
            </a:pPr>
            <a:r>
              <a:rPr b="1" lang="en">
                <a:solidFill>
                  <a:srgbClr val="3D3D3D"/>
                </a:solidFill>
                <a:latin typeface="Gill Sans"/>
                <a:ea typeface="Gill Sans"/>
                <a:cs typeface="Gill Sans"/>
                <a:sym typeface="Gill Sans"/>
              </a:rPr>
              <a:t>Disclosure in Financials</a:t>
            </a:r>
            <a:r>
              <a:rPr lang="en">
                <a:solidFill>
                  <a:srgbClr val="3D3D3D"/>
                </a:solidFill>
                <a:latin typeface="Gill Sans"/>
                <a:ea typeface="Gill Sans"/>
                <a:cs typeface="Gill Sans"/>
                <a:sym typeface="Gill Sans"/>
              </a:rPr>
              <a:t>: Discloses in its Notes to Accounts to the financial statements that it is an ‘Unregistered Type I NBFC’, along with the status of public funds and customer interface</a:t>
            </a:r>
            <a:endParaRPr>
              <a:solidFill>
                <a:srgbClr val="3D3D3D"/>
              </a:solidFill>
              <a:latin typeface="Gill Sans"/>
              <a:ea typeface="Gill Sans"/>
              <a:cs typeface="Gill Sans"/>
              <a:sym typeface="Gill Sans"/>
            </a:endParaRPr>
          </a:p>
        </p:txBody>
      </p:sp>
      <p:sp>
        <p:nvSpPr>
          <p:cNvPr id="621" name="Google Shape;621;p83"/>
          <p:cNvSpPr txBox="1"/>
          <p:nvPr/>
        </p:nvSpPr>
        <p:spPr>
          <a:xfrm>
            <a:off x="1421094" y="3522348"/>
            <a:ext cx="7069500" cy="484800"/>
          </a:xfrm>
          <a:prstGeom prst="rect">
            <a:avLst/>
          </a:prstGeom>
          <a:solidFill>
            <a:srgbClr val="FFFFFF"/>
          </a:solidFill>
          <a:ln>
            <a:noFill/>
          </a:ln>
        </p:spPr>
        <p:txBody>
          <a:bodyPr anchorCtr="0" anchor="ctr" bIns="0" lIns="0" spcFirstLastPara="1" rIns="0" wrap="square" tIns="0">
            <a:noAutofit/>
          </a:bodyPr>
          <a:lstStyle/>
          <a:p>
            <a:pPr indent="0" lvl="0" marL="88900" marR="63500" rtl="0" algn="just">
              <a:spcBef>
                <a:spcPts val="0"/>
              </a:spcBef>
              <a:spcAft>
                <a:spcPts val="0"/>
              </a:spcAft>
              <a:buNone/>
            </a:pPr>
            <a:r>
              <a:rPr b="1" lang="en">
                <a:solidFill>
                  <a:srgbClr val="3D3D3D"/>
                </a:solidFill>
                <a:latin typeface="Gill Sans"/>
                <a:ea typeface="Gill Sans"/>
                <a:cs typeface="Gill Sans"/>
                <a:sym typeface="Gill Sans"/>
              </a:rPr>
              <a:t>Exception Report</a:t>
            </a:r>
            <a:r>
              <a:rPr lang="en">
                <a:solidFill>
                  <a:srgbClr val="3D3D3D"/>
                </a:solidFill>
                <a:latin typeface="Gill Sans"/>
                <a:ea typeface="Gill Sans"/>
                <a:cs typeface="Gill Sans"/>
                <a:sym typeface="Gill Sans"/>
              </a:rPr>
              <a:t>: Statutory Auditors shall submit Exception Report to the Reserve Bank in case of violation of conditions on public funds and/or customer interface</a:t>
            </a:r>
            <a:endParaRPr>
              <a:solidFill>
                <a:srgbClr val="3D3D3D"/>
              </a:solidFill>
              <a:latin typeface="Gill Sans"/>
              <a:ea typeface="Gill Sans"/>
              <a:cs typeface="Gill Sans"/>
              <a:sym typeface="Gill Sans"/>
            </a:endParaRPr>
          </a:p>
        </p:txBody>
      </p:sp>
      <p:pic>
        <p:nvPicPr>
          <p:cNvPr id="622" name="Google Shape;622;p83"/>
          <p:cNvPicPr preferRelativeResize="0"/>
          <p:nvPr/>
        </p:nvPicPr>
        <p:blipFill rotWithShape="1">
          <a:blip r:embed="rId7">
            <a:alphaModFix/>
          </a:blip>
          <a:srcRect b="0" l="0" r="0" t="0"/>
          <a:stretch/>
        </p:blipFill>
        <p:spPr>
          <a:xfrm>
            <a:off x="669470" y="2925332"/>
            <a:ext cx="633259" cy="404895"/>
          </a:xfrm>
          <a:prstGeom prst="rect">
            <a:avLst/>
          </a:prstGeom>
          <a:noFill/>
          <a:ln>
            <a:noFill/>
          </a:ln>
        </p:spPr>
      </p:pic>
      <p:sp>
        <p:nvSpPr>
          <p:cNvPr id="623" name="Google Shape;623;p83"/>
          <p:cNvSpPr/>
          <p:nvPr/>
        </p:nvSpPr>
        <p:spPr>
          <a:xfrm>
            <a:off x="667549" y="1483700"/>
            <a:ext cx="805611" cy="553527"/>
          </a:xfrm>
          <a:custGeom>
            <a:rect b="b" l="l" r="r" t="t"/>
            <a:pathLst>
              <a:path extrusionOk="0" h="513714" w="875664">
                <a:moveTo>
                  <a:pt x="875099" y="513599"/>
                </a:moveTo>
                <a:lnTo>
                  <a:pt x="0" y="513599"/>
                </a:lnTo>
                <a:lnTo>
                  <a:pt x="0" y="0"/>
                </a:lnTo>
                <a:lnTo>
                  <a:pt x="875099" y="0"/>
                </a:lnTo>
                <a:lnTo>
                  <a:pt x="875099" y="513599"/>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list icon vector. Isolated contour symbol illustration (Provided by Getty Images)" id="624" name="Google Shape;624;p83"/>
          <p:cNvPicPr preferRelativeResize="0"/>
          <p:nvPr/>
        </p:nvPicPr>
        <p:blipFill rotWithShape="1">
          <a:blip r:embed="rId8">
            <a:alphaModFix/>
          </a:blip>
          <a:srcRect b="11213" l="0" r="0" t="0"/>
          <a:stretch/>
        </p:blipFill>
        <p:spPr>
          <a:xfrm>
            <a:off x="722038" y="3487387"/>
            <a:ext cx="552351" cy="492631"/>
          </a:xfrm>
          <a:prstGeom prst="rect">
            <a:avLst/>
          </a:prstGeom>
          <a:noFill/>
          <a:ln>
            <a:noFill/>
          </a:ln>
        </p:spPr>
      </p:pic>
      <p:pic>
        <p:nvPicPr>
          <p:cNvPr descr="chart of the growth and fall of the icon vector. Isolated contour symbol illustration (Provided by Getty Images)" id="625" name="Google Shape;625;p83"/>
          <p:cNvPicPr preferRelativeResize="0"/>
          <p:nvPr/>
        </p:nvPicPr>
        <p:blipFill>
          <a:blip r:embed="rId9">
            <a:alphaModFix/>
          </a:blip>
          <a:stretch>
            <a:fillRect/>
          </a:stretch>
        </p:blipFill>
        <p:spPr>
          <a:xfrm>
            <a:off x="770919" y="1617390"/>
            <a:ext cx="467743" cy="492518"/>
          </a:xfrm>
          <a:prstGeom prst="rect">
            <a:avLst/>
          </a:prstGeom>
          <a:noFill/>
          <a:ln>
            <a:noFill/>
          </a:ln>
        </p:spPr>
      </p:pic>
      <p:sp>
        <p:nvSpPr>
          <p:cNvPr id="626" name="Google Shape;626;p83"/>
          <p:cNvSpPr txBox="1"/>
          <p:nvPr/>
        </p:nvSpPr>
        <p:spPr>
          <a:xfrm>
            <a:off x="1419130" y="4154806"/>
            <a:ext cx="7069500" cy="484800"/>
          </a:xfrm>
          <a:prstGeom prst="rect">
            <a:avLst/>
          </a:prstGeom>
          <a:solidFill>
            <a:srgbClr val="FFFFFF"/>
          </a:solidFill>
          <a:ln>
            <a:noFill/>
          </a:ln>
        </p:spPr>
        <p:txBody>
          <a:bodyPr anchorCtr="0" anchor="ctr" bIns="0" lIns="0" spcFirstLastPara="1" rIns="0" wrap="square" tIns="0">
            <a:noAutofit/>
          </a:bodyPr>
          <a:lstStyle/>
          <a:p>
            <a:pPr indent="0" lvl="0" marL="88900" marR="63500" rtl="0" algn="just">
              <a:spcBef>
                <a:spcPts val="0"/>
              </a:spcBef>
              <a:spcAft>
                <a:spcPts val="0"/>
              </a:spcAft>
              <a:buNone/>
            </a:pPr>
            <a:r>
              <a:rPr b="1" lang="en">
                <a:solidFill>
                  <a:srgbClr val="3D3D3D"/>
                </a:solidFill>
                <a:latin typeface="Gill Sans"/>
                <a:ea typeface="Gill Sans"/>
                <a:cs typeface="Gill Sans"/>
                <a:sym typeface="Gill Sans"/>
              </a:rPr>
              <a:t>Other Compliances</a:t>
            </a:r>
            <a:r>
              <a:rPr lang="en">
                <a:solidFill>
                  <a:srgbClr val="3D3D3D"/>
                </a:solidFill>
                <a:latin typeface="Gill Sans"/>
                <a:ea typeface="Gill Sans"/>
                <a:cs typeface="Gill Sans"/>
                <a:sym typeface="Gill Sans"/>
              </a:rPr>
              <a:t>: </a:t>
            </a:r>
            <a:r>
              <a:rPr lang="en">
                <a:solidFill>
                  <a:srgbClr val="3D3D3D"/>
                </a:solidFill>
                <a:latin typeface="Gill Sans"/>
                <a:ea typeface="Gill Sans"/>
                <a:cs typeface="Gill Sans"/>
                <a:sym typeface="Gill Sans"/>
              </a:rPr>
              <a:t>Compliance with Chapter IIIB of RBI Act and any other conditions that the RBI may lay down</a:t>
            </a:r>
            <a:endParaRPr>
              <a:solidFill>
                <a:srgbClr val="3D3D3D"/>
              </a:solidFill>
              <a:latin typeface="Gill Sans"/>
              <a:ea typeface="Gill Sans"/>
              <a:cs typeface="Gill Sans"/>
              <a:sym typeface="Gill Sans"/>
            </a:endParaRPr>
          </a:p>
        </p:txBody>
      </p:sp>
      <p:pic>
        <p:nvPicPr>
          <p:cNvPr id="627" name="Google Shape;627;p83"/>
          <p:cNvPicPr preferRelativeResize="0"/>
          <p:nvPr/>
        </p:nvPicPr>
        <p:blipFill>
          <a:blip r:embed="rId10">
            <a:alphaModFix/>
          </a:blip>
          <a:stretch>
            <a:fillRect/>
          </a:stretch>
        </p:blipFill>
        <p:spPr>
          <a:xfrm>
            <a:off x="539510" y="4142418"/>
            <a:ext cx="893175" cy="553995"/>
          </a:xfrm>
          <a:prstGeom prst="rect">
            <a:avLst/>
          </a:prstGeom>
          <a:noFill/>
          <a:ln>
            <a:noFill/>
          </a:ln>
        </p:spPr>
      </p:pic>
      <p:sp>
        <p:nvSpPr>
          <p:cNvPr id="628" name="Google Shape;628;p83"/>
          <p:cNvSpPr txBox="1"/>
          <p:nvPr>
            <p:ph type="title"/>
          </p:nvPr>
        </p:nvSpPr>
        <p:spPr>
          <a:xfrm>
            <a:off x="709419" y="901004"/>
            <a:ext cx="8272200" cy="521100"/>
          </a:xfrm>
          <a:prstGeom prst="rect">
            <a:avLst/>
          </a:prstGeom>
        </p:spPr>
        <p:txBody>
          <a:bodyPr anchorCtr="0" anchor="b" bIns="34275" lIns="68575" spcFirstLastPara="1" rIns="68575" wrap="square" tIns="34275">
            <a:normAutofit/>
          </a:bodyPr>
          <a:lstStyle/>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2" name="Shape 632"/>
        <p:cNvGrpSpPr/>
        <p:nvPr/>
      </p:nvGrpSpPr>
      <p:grpSpPr>
        <a:xfrm>
          <a:off x="0" y="0"/>
          <a:ext cx="0" cy="0"/>
          <a:chOff x="0" y="0"/>
          <a:chExt cx="0" cy="0"/>
        </a:xfrm>
      </p:grpSpPr>
      <p:sp>
        <p:nvSpPr>
          <p:cNvPr id="633" name="Google Shape;633;p84"/>
          <p:cNvSpPr txBox="1"/>
          <p:nvPr>
            <p:ph type="title"/>
          </p:nvPr>
        </p:nvSpPr>
        <p:spPr>
          <a:xfrm>
            <a:off x="435895" y="295204"/>
            <a:ext cx="8272200" cy="475500"/>
          </a:xfrm>
          <a:prstGeom prst="rect">
            <a:avLst/>
          </a:prstGeom>
          <a:noFill/>
          <a:ln>
            <a:noFill/>
          </a:ln>
        </p:spPr>
        <p:txBody>
          <a:bodyPr anchorCtr="0" anchor="b" bIns="34275" lIns="68575" spcFirstLastPara="1" rIns="68575" wrap="square" tIns="34275">
            <a:normAutofit/>
          </a:bodyPr>
          <a:lstStyle/>
          <a:p>
            <a:pPr indent="0" lvl="0" marL="0" rtl="0" algn="l">
              <a:spcBef>
                <a:spcPts val="0"/>
              </a:spcBef>
              <a:spcAft>
                <a:spcPts val="0"/>
              </a:spcAft>
              <a:buSzPts val="1100"/>
              <a:buNone/>
            </a:pPr>
            <a:r>
              <a:rPr lang="en"/>
              <a:t>Is it mandatory to opt out or apply for deregistration?</a:t>
            </a:r>
            <a:endParaRPr/>
          </a:p>
        </p:txBody>
      </p:sp>
      <p:sp>
        <p:nvSpPr>
          <p:cNvPr id="634" name="Google Shape;634;p84"/>
          <p:cNvSpPr txBox="1"/>
          <p:nvPr>
            <p:ph idx="2" type="body"/>
          </p:nvPr>
        </p:nvSpPr>
        <p:spPr>
          <a:xfrm>
            <a:off x="382175" y="841950"/>
            <a:ext cx="8416200" cy="2662200"/>
          </a:xfrm>
          <a:prstGeom prst="rect">
            <a:avLst/>
          </a:prstGeom>
          <a:noFill/>
          <a:ln>
            <a:noFill/>
          </a:ln>
        </p:spPr>
        <p:txBody>
          <a:bodyPr anchorCtr="0" anchor="ctr" bIns="34275" lIns="68575" spcFirstLastPara="1" rIns="68575" wrap="square" tIns="34275">
            <a:noAutofit/>
          </a:bodyPr>
          <a:lstStyle/>
          <a:p>
            <a:pPr indent="-330219" lvl="0" marL="457200" rtl="0" algn="just">
              <a:lnSpc>
                <a:spcPct val="115000"/>
              </a:lnSpc>
              <a:spcBef>
                <a:spcPts val="450"/>
              </a:spcBef>
              <a:spcAft>
                <a:spcPts val="0"/>
              </a:spcAft>
              <a:buSzPts val="1600"/>
              <a:buChar char="◼"/>
            </a:pPr>
            <a:r>
              <a:rPr lang="en" sz="1600">
                <a:solidFill>
                  <a:schemeClr val="dk1"/>
                </a:solidFill>
              </a:rPr>
              <a:t>No, it is optional to apply for deregistration</a:t>
            </a:r>
            <a:endParaRPr sz="1600"/>
          </a:p>
          <a:p>
            <a:pPr indent="-330219" lvl="0" marL="457200" marR="0" rtl="0" algn="just">
              <a:lnSpc>
                <a:spcPct val="115000"/>
              </a:lnSpc>
              <a:spcBef>
                <a:spcPts val="500"/>
              </a:spcBef>
              <a:spcAft>
                <a:spcPts val="0"/>
              </a:spcAft>
              <a:buSzPts val="1600"/>
              <a:buChar char="◼"/>
            </a:pPr>
            <a:r>
              <a:rPr lang="en" sz="1600">
                <a:solidFill>
                  <a:schemeClr val="dk1"/>
                </a:solidFill>
              </a:rPr>
              <a:t>Company may weigh the pros and cons</a:t>
            </a:r>
            <a:endParaRPr sz="1600">
              <a:solidFill>
                <a:schemeClr val="dk1"/>
              </a:solidFill>
            </a:endParaRPr>
          </a:p>
          <a:p>
            <a:pPr indent="-330200" lvl="1" marL="914400" rtl="0" algn="just">
              <a:lnSpc>
                <a:spcPct val="115000"/>
              </a:lnSpc>
              <a:spcBef>
                <a:spcPts val="500"/>
              </a:spcBef>
              <a:spcAft>
                <a:spcPts val="0"/>
              </a:spcAft>
              <a:buClr>
                <a:schemeClr val="dk1"/>
              </a:buClr>
              <a:buSzPts val="1600"/>
              <a:buChar char="◼"/>
            </a:pPr>
            <a:r>
              <a:rPr lang="en" sz="1600">
                <a:solidFill>
                  <a:schemeClr val="dk1"/>
                </a:solidFill>
              </a:rPr>
              <a:t>Pros</a:t>
            </a:r>
            <a:endParaRPr sz="1600">
              <a:solidFill>
                <a:schemeClr val="dk1"/>
              </a:solidFill>
            </a:endParaRPr>
          </a:p>
          <a:p>
            <a:pPr indent="-317500" lvl="2" marL="1371600" marR="0" rtl="0" algn="just">
              <a:lnSpc>
                <a:spcPct val="115000"/>
              </a:lnSpc>
              <a:spcBef>
                <a:spcPts val="0"/>
              </a:spcBef>
              <a:spcAft>
                <a:spcPts val="0"/>
              </a:spcAft>
              <a:buClr>
                <a:srgbClr val="9E9E9E"/>
              </a:buClr>
              <a:buSzPts val="1400"/>
              <a:buChar char="◼"/>
            </a:pPr>
            <a:r>
              <a:rPr lang="en" sz="1400"/>
              <a:t>If the Company is thinking of growing the asset size, it will not have to go </a:t>
            </a:r>
            <a:r>
              <a:rPr lang="en" sz="1400"/>
              <a:t>through</a:t>
            </a:r>
            <a:r>
              <a:rPr lang="en" sz="1400"/>
              <a:t> the rigour of a fresh application</a:t>
            </a:r>
            <a:endParaRPr sz="1400"/>
          </a:p>
          <a:p>
            <a:pPr indent="-317500" lvl="2" marL="1371600" marR="0" rtl="0" algn="just">
              <a:lnSpc>
                <a:spcPct val="115000"/>
              </a:lnSpc>
              <a:spcBef>
                <a:spcPts val="0"/>
              </a:spcBef>
              <a:spcAft>
                <a:spcPts val="0"/>
              </a:spcAft>
              <a:buClr>
                <a:srgbClr val="9E9E9E"/>
              </a:buClr>
              <a:buSzPts val="1400"/>
              <a:buChar char="◼"/>
            </a:pPr>
            <a:r>
              <a:rPr lang="en" sz="1400"/>
              <a:t>Some of the exemptions are linked with NBFC </a:t>
            </a:r>
            <a:r>
              <a:rPr lang="en" sz="1400"/>
              <a:t>registration</a:t>
            </a:r>
            <a:endParaRPr sz="1400"/>
          </a:p>
          <a:p>
            <a:pPr indent="-330200" lvl="1" marL="914400" rtl="0" algn="just">
              <a:lnSpc>
                <a:spcPct val="115000"/>
              </a:lnSpc>
              <a:spcBef>
                <a:spcPts val="500"/>
              </a:spcBef>
              <a:spcAft>
                <a:spcPts val="0"/>
              </a:spcAft>
              <a:buClr>
                <a:schemeClr val="dk1"/>
              </a:buClr>
              <a:buSzPts val="1600"/>
              <a:buChar char="◼"/>
            </a:pPr>
            <a:r>
              <a:rPr lang="en" sz="1600">
                <a:solidFill>
                  <a:schemeClr val="dk1"/>
                </a:solidFill>
              </a:rPr>
              <a:t>Con</a:t>
            </a:r>
            <a:endParaRPr sz="1600">
              <a:solidFill>
                <a:schemeClr val="dk1"/>
              </a:solidFill>
            </a:endParaRPr>
          </a:p>
          <a:p>
            <a:pPr indent="-317500" lvl="2" marL="1371600" marR="0" rtl="0" algn="just">
              <a:lnSpc>
                <a:spcPct val="115000"/>
              </a:lnSpc>
              <a:spcBef>
                <a:spcPts val="0"/>
              </a:spcBef>
              <a:spcAft>
                <a:spcPts val="0"/>
              </a:spcAft>
              <a:buClr>
                <a:srgbClr val="9E9E9E"/>
              </a:buClr>
              <a:buSzPts val="1400"/>
              <a:buChar char="◼"/>
            </a:pPr>
            <a:r>
              <a:rPr lang="en" sz="1400"/>
              <a:t>Compliance burden</a:t>
            </a:r>
            <a:endParaRPr sz="1400"/>
          </a:p>
          <a:p>
            <a:pPr indent="0" lvl="0" marL="457200" marR="0" rtl="0" algn="just">
              <a:lnSpc>
                <a:spcPct val="115000"/>
              </a:lnSpc>
              <a:spcBef>
                <a:spcPts val="500"/>
              </a:spcBef>
              <a:spcAft>
                <a:spcPts val="0"/>
              </a:spcAft>
              <a:buNone/>
            </a:pPr>
            <a:r>
              <a:t/>
            </a:r>
            <a:endParaRPr sz="16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8" name="Shape 638"/>
        <p:cNvGrpSpPr/>
        <p:nvPr/>
      </p:nvGrpSpPr>
      <p:grpSpPr>
        <a:xfrm>
          <a:off x="0" y="0"/>
          <a:ext cx="0" cy="0"/>
          <a:chOff x="0" y="0"/>
          <a:chExt cx="0" cy="0"/>
        </a:xfrm>
      </p:grpSpPr>
      <p:graphicFrame>
        <p:nvGraphicFramePr>
          <p:cNvPr id="639" name="Google Shape;639;p85"/>
          <p:cNvGraphicFramePr/>
          <p:nvPr/>
        </p:nvGraphicFramePr>
        <p:xfrm>
          <a:off x="435900" y="1038225"/>
          <a:ext cx="3000000" cy="3000000"/>
        </p:xfrm>
        <a:graphic>
          <a:graphicData uri="http://schemas.openxmlformats.org/drawingml/2006/table">
            <a:tbl>
              <a:tblPr>
                <a:noFill/>
                <a:tableStyleId>{C6215AD8-D76E-4A28-9932-18C008B3C0EE}</a:tableStyleId>
              </a:tblPr>
              <a:tblGrid>
                <a:gridCol w="4136100"/>
                <a:gridCol w="4136100"/>
              </a:tblGrid>
              <a:tr h="186400">
                <a:tc>
                  <a:txBody>
                    <a:bodyPr/>
                    <a:lstStyle/>
                    <a:p>
                      <a:pPr indent="0" lvl="0" marL="0" rtl="0" algn="just">
                        <a:spcBef>
                          <a:spcPts val="0"/>
                        </a:spcBef>
                        <a:spcAft>
                          <a:spcPts val="0"/>
                        </a:spcAft>
                        <a:buNone/>
                      </a:pPr>
                      <a:r>
                        <a:rPr b="1" lang="en">
                          <a:solidFill>
                            <a:schemeClr val="lt1"/>
                          </a:solidFill>
                          <a:latin typeface="Gill Sans"/>
                          <a:ea typeface="Gill Sans"/>
                          <a:cs typeface="Gill Sans"/>
                          <a:sym typeface="Gill Sans"/>
                        </a:rPr>
                        <a:t>Type of NBFC</a:t>
                      </a:r>
                      <a:endParaRPr b="1">
                        <a:solidFill>
                          <a:schemeClr val="lt1"/>
                        </a:solidFill>
                        <a:latin typeface="Gill Sans"/>
                        <a:ea typeface="Gill Sans"/>
                        <a:cs typeface="Gill Sans"/>
                        <a:sym typeface="Gill Sans"/>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1A3260"/>
                    </a:solidFill>
                  </a:tcPr>
                </a:tc>
                <a:tc>
                  <a:txBody>
                    <a:bodyPr/>
                    <a:lstStyle/>
                    <a:p>
                      <a:pPr indent="0" lvl="0" marL="0" rtl="0" algn="just">
                        <a:spcBef>
                          <a:spcPts val="0"/>
                        </a:spcBef>
                        <a:spcAft>
                          <a:spcPts val="0"/>
                        </a:spcAft>
                        <a:buNone/>
                      </a:pPr>
                      <a:r>
                        <a:rPr b="1" lang="en">
                          <a:solidFill>
                            <a:schemeClr val="lt1"/>
                          </a:solidFill>
                          <a:latin typeface="Gill Sans"/>
                          <a:ea typeface="Gill Sans"/>
                          <a:cs typeface="Gill Sans"/>
                          <a:sym typeface="Gill Sans"/>
                        </a:rPr>
                        <a:t>Options Available</a:t>
                      </a:r>
                      <a:endParaRPr b="1">
                        <a:solidFill>
                          <a:schemeClr val="lt1"/>
                        </a:solidFill>
                        <a:latin typeface="Gill Sans"/>
                        <a:ea typeface="Gill Sans"/>
                        <a:cs typeface="Gill Sans"/>
                        <a:sym typeface="Gill Sans"/>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1A3260"/>
                    </a:solidFill>
                  </a:tcPr>
                </a:tc>
              </a:tr>
              <a:tr h="579775">
                <a:tc>
                  <a:txBody>
                    <a:bodyPr/>
                    <a:lstStyle/>
                    <a:p>
                      <a:pPr indent="0" lvl="0" marL="0" rtl="0" algn="just">
                        <a:spcBef>
                          <a:spcPts val="0"/>
                        </a:spcBef>
                        <a:spcAft>
                          <a:spcPts val="0"/>
                        </a:spcAft>
                        <a:buNone/>
                      </a:pPr>
                      <a:r>
                        <a:rPr lang="en">
                          <a:latin typeface="Gill Sans"/>
                          <a:ea typeface="Gill Sans"/>
                          <a:cs typeface="Gill Sans"/>
                          <a:sym typeface="Gill Sans"/>
                        </a:rPr>
                        <a:t>NBFCs holding Type I Registration as on April 1, 2026</a:t>
                      </a:r>
                      <a:endParaRPr>
                        <a:latin typeface="Gill Sans"/>
                        <a:ea typeface="Gill Sans"/>
                        <a:cs typeface="Gill Sans"/>
                        <a:sym typeface="Gill Sans"/>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just">
                        <a:spcBef>
                          <a:spcPts val="0"/>
                        </a:spcBef>
                        <a:spcAft>
                          <a:spcPts val="0"/>
                        </a:spcAft>
                        <a:buNone/>
                      </a:pPr>
                      <a:r>
                        <a:rPr lang="en">
                          <a:latin typeface="Gill Sans"/>
                          <a:ea typeface="Gill Sans"/>
                          <a:cs typeface="Gill Sans"/>
                          <a:sym typeface="Gill Sans"/>
                        </a:rPr>
                        <a:t>Option 1: Apply for deregistration</a:t>
                      </a:r>
                      <a:endParaRPr>
                        <a:latin typeface="Gill Sans"/>
                        <a:ea typeface="Gill Sans"/>
                        <a:cs typeface="Gill Sans"/>
                        <a:sym typeface="Gill Sans"/>
                      </a:endParaRPr>
                    </a:p>
                    <a:p>
                      <a:pPr indent="0" lvl="0" marL="0" rtl="0" algn="just">
                        <a:spcBef>
                          <a:spcPts val="0"/>
                        </a:spcBef>
                        <a:spcAft>
                          <a:spcPts val="0"/>
                        </a:spcAft>
                        <a:buNone/>
                      </a:pPr>
                      <a:r>
                        <a:rPr lang="en">
                          <a:latin typeface="Gill Sans"/>
                          <a:ea typeface="Gill Sans"/>
                          <a:cs typeface="Gill Sans"/>
                          <a:sym typeface="Gill Sans"/>
                        </a:rPr>
                        <a:t>Option 2: Continue to remain as Type I NBFC</a:t>
                      </a:r>
                      <a:endParaRPr>
                        <a:latin typeface="Gill Sans"/>
                        <a:ea typeface="Gill Sans"/>
                        <a:cs typeface="Gill Sans"/>
                        <a:sym typeface="Gill Sans"/>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90000">
                <a:tc>
                  <a:txBody>
                    <a:bodyPr/>
                    <a:lstStyle/>
                    <a:p>
                      <a:pPr indent="0" lvl="0" marL="0" rtl="0" algn="just">
                        <a:spcBef>
                          <a:spcPts val="0"/>
                        </a:spcBef>
                        <a:spcAft>
                          <a:spcPts val="0"/>
                        </a:spcAft>
                        <a:buNone/>
                      </a:pPr>
                      <a:r>
                        <a:rPr lang="en">
                          <a:latin typeface="Gill Sans"/>
                          <a:ea typeface="Gill Sans"/>
                          <a:cs typeface="Gill Sans"/>
                          <a:sym typeface="Gill Sans"/>
                        </a:rPr>
                        <a:t>Entities that fulfil the conditions for Unregistered Type I NBFC, after April 1, 2026</a:t>
                      </a:r>
                      <a:endParaRPr>
                        <a:latin typeface="Gill Sans"/>
                        <a:ea typeface="Gill Sans"/>
                        <a:cs typeface="Gill Sans"/>
                        <a:sym typeface="Gill Sans"/>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just">
                        <a:spcBef>
                          <a:spcPts val="0"/>
                        </a:spcBef>
                        <a:spcAft>
                          <a:spcPts val="0"/>
                        </a:spcAft>
                        <a:buNone/>
                      </a:pPr>
                      <a:r>
                        <a:rPr lang="en">
                          <a:latin typeface="Gill Sans"/>
                          <a:ea typeface="Gill Sans"/>
                          <a:cs typeface="Gill Sans"/>
                          <a:sym typeface="Gill Sans"/>
                        </a:rPr>
                        <a:t>Option 1: Satisfy the conditions under 66A and remain unregistered [</a:t>
                      </a:r>
                      <a:r>
                        <a:rPr lang="en">
                          <a:solidFill>
                            <a:srgbClr val="1F1F1F"/>
                          </a:solidFill>
                          <a:latin typeface="Gill Sans"/>
                          <a:ea typeface="Gill Sans"/>
                          <a:cs typeface="Gill Sans"/>
                          <a:sym typeface="Gill Sans"/>
                        </a:rPr>
                        <a:t>see box on Conditions Subsequent</a:t>
                      </a:r>
                      <a:r>
                        <a:rPr lang="en">
                          <a:latin typeface="Gill Sans"/>
                          <a:ea typeface="Gill Sans"/>
                          <a:cs typeface="Gill Sans"/>
                          <a:sym typeface="Gill Sans"/>
                        </a:rPr>
                        <a:t>]</a:t>
                      </a:r>
                      <a:endParaRPr>
                        <a:latin typeface="Gill Sans"/>
                        <a:ea typeface="Gill Sans"/>
                        <a:cs typeface="Gill Sans"/>
                        <a:sym typeface="Gill Sans"/>
                      </a:endParaRPr>
                    </a:p>
                    <a:p>
                      <a:pPr indent="0" lvl="0" marL="0" rtl="0" algn="just">
                        <a:spcBef>
                          <a:spcPts val="0"/>
                        </a:spcBef>
                        <a:spcAft>
                          <a:spcPts val="0"/>
                        </a:spcAft>
                        <a:buNone/>
                      </a:pPr>
                      <a:r>
                        <a:rPr lang="en">
                          <a:latin typeface="Gill Sans"/>
                          <a:ea typeface="Gill Sans"/>
                          <a:cs typeface="Gill Sans"/>
                          <a:sym typeface="Gill Sans"/>
                        </a:rPr>
                        <a:t>Option 2: Apply for registration as Type I NBFC</a:t>
                      </a:r>
                      <a:endParaRPr>
                        <a:latin typeface="Gill Sans"/>
                        <a:ea typeface="Gill Sans"/>
                        <a:cs typeface="Gill Sans"/>
                        <a:sym typeface="Gill Sans"/>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000250">
                <a:tc>
                  <a:txBody>
                    <a:bodyPr/>
                    <a:lstStyle/>
                    <a:p>
                      <a:pPr indent="0" lvl="0" marL="0" rtl="0" algn="just">
                        <a:spcBef>
                          <a:spcPts val="0"/>
                        </a:spcBef>
                        <a:spcAft>
                          <a:spcPts val="0"/>
                        </a:spcAft>
                        <a:buNone/>
                      </a:pPr>
                      <a:r>
                        <a:rPr lang="en">
                          <a:latin typeface="Gill Sans"/>
                          <a:ea typeface="Gill Sans"/>
                          <a:cs typeface="Gill Sans"/>
                          <a:sym typeface="Gill Sans"/>
                        </a:rPr>
                        <a:t>NBFCs not having a customer interface and public funds and having an asset size below ₹1000 crores, but not registered as Type I</a:t>
                      </a:r>
                      <a:endParaRPr>
                        <a:latin typeface="Gill Sans"/>
                        <a:ea typeface="Gill Sans"/>
                        <a:cs typeface="Gill Sans"/>
                        <a:sym typeface="Gill Sans"/>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just">
                        <a:spcBef>
                          <a:spcPts val="0"/>
                        </a:spcBef>
                        <a:spcAft>
                          <a:spcPts val="0"/>
                        </a:spcAft>
                        <a:buNone/>
                      </a:pPr>
                      <a:r>
                        <a:rPr lang="en">
                          <a:latin typeface="Gill Sans"/>
                          <a:ea typeface="Gill Sans"/>
                          <a:cs typeface="Gill Sans"/>
                          <a:sym typeface="Gill Sans"/>
                        </a:rPr>
                        <a:t>Option 1: Apply for deregistration</a:t>
                      </a:r>
                      <a:endParaRPr>
                        <a:latin typeface="Gill Sans"/>
                        <a:ea typeface="Gill Sans"/>
                        <a:cs typeface="Gill Sans"/>
                        <a:sym typeface="Gill Sans"/>
                      </a:endParaRPr>
                    </a:p>
                    <a:p>
                      <a:pPr indent="0" lvl="0" marL="0" rtl="0" algn="just">
                        <a:spcBef>
                          <a:spcPts val="0"/>
                        </a:spcBef>
                        <a:spcAft>
                          <a:spcPts val="0"/>
                        </a:spcAft>
                        <a:buNone/>
                      </a:pPr>
                      <a:r>
                        <a:rPr lang="en">
                          <a:latin typeface="Gill Sans"/>
                          <a:ea typeface="Gill Sans"/>
                          <a:cs typeface="Gill Sans"/>
                          <a:sym typeface="Gill Sans"/>
                        </a:rPr>
                        <a:t>Option 2: Apply for registration as Type I NBFC to avail regulatory exemption</a:t>
                      </a:r>
                      <a:endParaRPr>
                        <a:latin typeface="Gill Sans"/>
                        <a:ea typeface="Gill Sans"/>
                        <a:cs typeface="Gill Sans"/>
                        <a:sym typeface="Gill Sans"/>
                      </a:endParaRPr>
                    </a:p>
                    <a:p>
                      <a:pPr indent="0" lvl="0" marL="0" rtl="0" algn="just">
                        <a:spcBef>
                          <a:spcPts val="0"/>
                        </a:spcBef>
                        <a:spcAft>
                          <a:spcPts val="0"/>
                        </a:spcAft>
                        <a:buNone/>
                      </a:pPr>
                      <a:r>
                        <a:rPr lang="en">
                          <a:latin typeface="Gill Sans"/>
                          <a:ea typeface="Gill Sans"/>
                          <a:cs typeface="Gill Sans"/>
                          <a:sym typeface="Gill Sans"/>
                        </a:rPr>
                        <a:t>Option 3: Maintain status quo</a:t>
                      </a:r>
                      <a:endParaRPr>
                        <a:latin typeface="Gill Sans"/>
                        <a:ea typeface="Gill Sans"/>
                        <a:cs typeface="Gill Sans"/>
                        <a:sym typeface="Gill Sans"/>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90000">
                <a:tc>
                  <a:txBody>
                    <a:bodyPr/>
                    <a:lstStyle/>
                    <a:p>
                      <a:pPr indent="0" lvl="0" marL="0" rtl="0" algn="just">
                        <a:spcBef>
                          <a:spcPts val="0"/>
                        </a:spcBef>
                        <a:spcAft>
                          <a:spcPts val="0"/>
                        </a:spcAft>
                        <a:buNone/>
                      </a:pPr>
                      <a:r>
                        <a:rPr lang="en">
                          <a:latin typeface="Gill Sans"/>
                          <a:ea typeface="Gill Sans"/>
                          <a:cs typeface="Gill Sans"/>
                          <a:sym typeface="Gill Sans"/>
                        </a:rPr>
                        <a:t>NBFCs not having a customer interface and public funds and having asset size above ₹1000 crores, but not registered as Type I</a:t>
                      </a:r>
                      <a:endParaRPr>
                        <a:latin typeface="Gill Sans"/>
                        <a:ea typeface="Gill Sans"/>
                        <a:cs typeface="Gill Sans"/>
                        <a:sym typeface="Gill Sans"/>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just">
                        <a:spcBef>
                          <a:spcPts val="0"/>
                        </a:spcBef>
                        <a:spcAft>
                          <a:spcPts val="0"/>
                        </a:spcAft>
                        <a:buNone/>
                      </a:pPr>
                      <a:r>
                        <a:rPr lang="en">
                          <a:latin typeface="Gill Sans"/>
                          <a:ea typeface="Gill Sans"/>
                          <a:cs typeface="Gill Sans"/>
                          <a:sym typeface="Gill Sans"/>
                        </a:rPr>
                        <a:t>Option 1: Apply for registration as NBFC Type I</a:t>
                      </a:r>
                      <a:endParaRPr>
                        <a:latin typeface="Gill Sans"/>
                        <a:ea typeface="Gill Sans"/>
                        <a:cs typeface="Gill Sans"/>
                        <a:sym typeface="Gill Sans"/>
                      </a:endParaRPr>
                    </a:p>
                    <a:p>
                      <a:pPr indent="0" lvl="0" marL="0" rtl="0" algn="just">
                        <a:spcBef>
                          <a:spcPts val="0"/>
                        </a:spcBef>
                        <a:spcAft>
                          <a:spcPts val="0"/>
                        </a:spcAft>
                        <a:buNone/>
                      </a:pPr>
                      <a:r>
                        <a:rPr lang="en">
                          <a:latin typeface="Gill Sans"/>
                          <a:ea typeface="Gill Sans"/>
                          <a:cs typeface="Gill Sans"/>
                          <a:sym typeface="Gill Sans"/>
                        </a:rPr>
                        <a:t>Option 2: Apply for registration as NBFC Type II, in case of changes in business model</a:t>
                      </a:r>
                      <a:endParaRPr>
                        <a:latin typeface="Gill Sans"/>
                        <a:ea typeface="Gill Sans"/>
                        <a:cs typeface="Gill Sans"/>
                        <a:sym typeface="Gill Sans"/>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640" name="Google Shape;640;p85"/>
          <p:cNvSpPr txBox="1"/>
          <p:nvPr>
            <p:ph type="title"/>
          </p:nvPr>
        </p:nvSpPr>
        <p:spPr>
          <a:xfrm>
            <a:off x="435895" y="295204"/>
            <a:ext cx="8272200" cy="475500"/>
          </a:xfrm>
          <a:prstGeom prst="rect">
            <a:avLst/>
          </a:prstGeom>
        </p:spPr>
        <p:txBody>
          <a:bodyPr anchorCtr="0" anchor="b" bIns="34275" lIns="68575" spcFirstLastPara="1" rIns="68575" wrap="square" tIns="34275">
            <a:normAutofit/>
          </a:bodyPr>
          <a:lstStyle/>
          <a:p>
            <a:pPr indent="0" lvl="0" marL="0" marR="0" rtl="0" algn="l">
              <a:lnSpc>
                <a:spcPct val="100000"/>
              </a:lnSpc>
              <a:spcBef>
                <a:spcPts val="0"/>
              </a:spcBef>
              <a:spcAft>
                <a:spcPts val="0"/>
              </a:spcAft>
              <a:buNone/>
            </a:pPr>
            <a:r>
              <a:rPr lang="en"/>
              <a:t>Analysis of options available to Type 1 NBFCs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4" name="Shape 644"/>
        <p:cNvGrpSpPr/>
        <p:nvPr/>
      </p:nvGrpSpPr>
      <p:grpSpPr>
        <a:xfrm>
          <a:off x="0" y="0"/>
          <a:ext cx="0" cy="0"/>
          <a:chOff x="0" y="0"/>
          <a:chExt cx="0" cy="0"/>
        </a:xfrm>
      </p:grpSpPr>
      <p:sp>
        <p:nvSpPr>
          <p:cNvPr id="645" name="Google Shape;645;p86"/>
          <p:cNvSpPr txBox="1"/>
          <p:nvPr>
            <p:ph type="title"/>
          </p:nvPr>
        </p:nvSpPr>
        <p:spPr>
          <a:xfrm>
            <a:off x="435895" y="295204"/>
            <a:ext cx="8272200" cy="475500"/>
          </a:xfrm>
          <a:prstGeom prst="rect">
            <a:avLst/>
          </a:prstGeom>
          <a:noFill/>
          <a:ln>
            <a:noFill/>
          </a:ln>
        </p:spPr>
        <p:txBody>
          <a:bodyPr anchorCtr="0" anchor="b" bIns="34275" lIns="68575" spcFirstLastPara="1" rIns="68575" wrap="square" tIns="34275">
            <a:normAutofit/>
          </a:bodyPr>
          <a:lstStyle/>
          <a:p>
            <a:pPr indent="0" lvl="0" marL="0" rtl="0" algn="l">
              <a:spcBef>
                <a:spcPts val="0"/>
              </a:spcBef>
              <a:spcAft>
                <a:spcPts val="0"/>
              </a:spcAft>
              <a:buSzPts val="1100"/>
              <a:buNone/>
            </a:pPr>
            <a:r>
              <a:rPr lang="en"/>
              <a:t>Moving from Type 1 to Type 2</a:t>
            </a:r>
            <a:endParaRPr/>
          </a:p>
        </p:txBody>
      </p:sp>
      <p:sp>
        <p:nvSpPr>
          <p:cNvPr id="646" name="Google Shape;646;p86"/>
          <p:cNvSpPr txBox="1"/>
          <p:nvPr>
            <p:ph idx="2" type="body"/>
          </p:nvPr>
        </p:nvSpPr>
        <p:spPr>
          <a:xfrm>
            <a:off x="382163" y="841950"/>
            <a:ext cx="8416200" cy="4301700"/>
          </a:xfrm>
          <a:prstGeom prst="rect">
            <a:avLst/>
          </a:prstGeom>
          <a:noFill/>
          <a:ln>
            <a:noFill/>
          </a:ln>
        </p:spPr>
        <p:txBody>
          <a:bodyPr anchorCtr="0" anchor="t" bIns="34275" lIns="68575" spcFirstLastPara="1" rIns="68575" wrap="square" tIns="34275">
            <a:noAutofit/>
          </a:bodyPr>
          <a:lstStyle/>
          <a:p>
            <a:pPr indent="-330219" lvl="0" marL="457200" rtl="0" algn="just">
              <a:lnSpc>
                <a:spcPct val="115000"/>
              </a:lnSpc>
              <a:spcBef>
                <a:spcPts val="450"/>
              </a:spcBef>
              <a:spcAft>
                <a:spcPts val="0"/>
              </a:spcAft>
              <a:buSzPts val="1600"/>
              <a:buChar char="◼"/>
            </a:pPr>
            <a:r>
              <a:rPr lang="en" sz="1600">
                <a:solidFill>
                  <a:schemeClr val="dk1"/>
                </a:solidFill>
              </a:rPr>
              <a:t>Regulator has consistently said that if the company have either of public funds or customer interface, move to Type 2</a:t>
            </a:r>
            <a:endParaRPr sz="1600">
              <a:solidFill>
                <a:schemeClr val="dk1"/>
              </a:solidFill>
            </a:endParaRPr>
          </a:p>
          <a:p>
            <a:pPr indent="-330219" lvl="0" marL="457200" rtl="0" algn="just">
              <a:lnSpc>
                <a:spcPct val="115000"/>
              </a:lnSpc>
              <a:spcBef>
                <a:spcPts val="450"/>
              </a:spcBef>
              <a:spcAft>
                <a:spcPts val="0"/>
              </a:spcAft>
              <a:buSzPts val="1600"/>
              <a:buChar char="◼"/>
            </a:pPr>
            <a:r>
              <a:rPr lang="en" sz="1600">
                <a:solidFill>
                  <a:schemeClr val="dk1"/>
                </a:solidFill>
              </a:rPr>
              <a:t>How to move to type 2?</a:t>
            </a:r>
            <a:endParaRPr sz="1600">
              <a:solidFill>
                <a:schemeClr val="dk1"/>
              </a:solidFill>
            </a:endParaRPr>
          </a:p>
          <a:p>
            <a:pPr indent="-330200" lvl="1" marL="914400" rtl="0" algn="just">
              <a:lnSpc>
                <a:spcPct val="115000"/>
              </a:lnSpc>
              <a:spcBef>
                <a:spcPts val="450"/>
              </a:spcBef>
              <a:spcAft>
                <a:spcPts val="0"/>
              </a:spcAft>
              <a:buClr>
                <a:schemeClr val="dk2"/>
              </a:buClr>
              <a:buSzPts val="1600"/>
              <a:buChar char="◼"/>
            </a:pPr>
            <a:r>
              <a:rPr lang="en" sz="1600">
                <a:solidFill>
                  <a:schemeClr val="dk1"/>
                </a:solidFill>
              </a:rPr>
              <a:t>Surrender registration for Type 1 to RBI </a:t>
            </a:r>
            <a:endParaRPr sz="1600">
              <a:solidFill>
                <a:schemeClr val="dk1"/>
              </a:solidFill>
            </a:endParaRPr>
          </a:p>
          <a:p>
            <a:pPr indent="-330200" lvl="1" marL="914400" rtl="0" algn="just">
              <a:lnSpc>
                <a:spcPct val="115000"/>
              </a:lnSpc>
              <a:spcBef>
                <a:spcPts val="450"/>
              </a:spcBef>
              <a:spcAft>
                <a:spcPts val="0"/>
              </a:spcAft>
              <a:buClr>
                <a:schemeClr val="dk2"/>
              </a:buClr>
              <a:buSzPts val="1600"/>
              <a:buChar char="◼"/>
            </a:pPr>
            <a:r>
              <a:rPr lang="en" sz="1600">
                <a:solidFill>
                  <a:schemeClr val="dk1"/>
                </a:solidFill>
              </a:rPr>
              <a:t>Apply for registration as Type 2</a:t>
            </a:r>
            <a:endParaRPr sz="16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0" name="Shape 650"/>
        <p:cNvGrpSpPr/>
        <p:nvPr/>
      </p:nvGrpSpPr>
      <p:grpSpPr>
        <a:xfrm>
          <a:off x="0" y="0"/>
          <a:ext cx="0" cy="0"/>
          <a:chOff x="0" y="0"/>
          <a:chExt cx="0" cy="0"/>
        </a:xfrm>
      </p:grpSpPr>
      <p:sp>
        <p:nvSpPr>
          <p:cNvPr id="651" name="Google Shape;651;p87"/>
          <p:cNvSpPr txBox="1"/>
          <p:nvPr>
            <p:ph type="title"/>
          </p:nvPr>
        </p:nvSpPr>
        <p:spPr>
          <a:xfrm>
            <a:off x="435895" y="295204"/>
            <a:ext cx="8272200" cy="475500"/>
          </a:xfrm>
          <a:prstGeom prst="rect">
            <a:avLst/>
          </a:prstGeom>
          <a:noFill/>
          <a:ln>
            <a:noFill/>
          </a:ln>
        </p:spPr>
        <p:txBody>
          <a:bodyPr anchorCtr="0" anchor="b" bIns="34275" lIns="68575" spcFirstLastPara="1" rIns="68575" wrap="square" tIns="34275">
            <a:normAutofit/>
          </a:bodyPr>
          <a:lstStyle/>
          <a:p>
            <a:pPr indent="0" lvl="0" marL="0" rtl="0" algn="l">
              <a:spcBef>
                <a:spcPts val="0"/>
              </a:spcBef>
              <a:spcAft>
                <a:spcPts val="0"/>
              </a:spcAft>
              <a:buSzPts val="1100"/>
              <a:buNone/>
            </a:pPr>
            <a:r>
              <a:rPr lang="en"/>
              <a:t>What will happen to Type 1 NBFCs now?</a:t>
            </a:r>
            <a:endParaRPr/>
          </a:p>
        </p:txBody>
      </p:sp>
      <p:sp>
        <p:nvSpPr>
          <p:cNvPr id="652" name="Google Shape;652;p87"/>
          <p:cNvSpPr txBox="1"/>
          <p:nvPr>
            <p:ph idx="2" type="body"/>
          </p:nvPr>
        </p:nvSpPr>
        <p:spPr>
          <a:xfrm>
            <a:off x="382163" y="841950"/>
            <a:ext cx="8416200" cy="4301700"/>
          </a:xfrm>
          <a:prstGeom prst="rect">
            <a:avLst/>
          </a:prstGeom>
          <a:noFill/>
          <a:ln>
            <a:noFill/>
          </a:ln>
        </p:spPr>
        <p:txBody>
          <a:bodyPr anchorCtr="0" anchor="t" bIns="34275" lIns="68575" spcFirstLastPara="1" rIns="68575" wrap="square" tIns="34275">
            <a:noAutofit/>
          </a:bodyPr>
          <a:lstStyle/>
          <a:p>
            <a:pPr indent="-311169" lvl="0" marL="457200" rtl="0" algn="just">
              <a:lnSpc>
                <a:spcPct val="115000"/>
              </a:lnSpc>
              <a:spcBef>
                <a:spcPts val="450"/>
              </a:spcBef>
              <a:spcAft>
                <a:spcPts val="0"/>
              </a:spcAft>
              <a:buSzPts val="1300"/>
              <a:buFont typeface="Gill Sans"/>
              <a:buChar char="◼"/>
            </a:pPr>
            <a:r>
              <a:rPr lang="en" sz="1300"/>
              <a:t>With the stringent conditions, if there is a type 1 NBFC, with either less than 1000 crores or more, expect regulations to be quite light touch</a:t>
            </a:r>
            <a:endParaRPr sz="1300"/>
          </a:p>
          <a:p>
            <a:pPr indent="-311150" lvl="1" marL="914400" rtl="0" algn="l">
              <a:spcBef>
                <a:spcPts val="0"/>
              </a:spcBef>
              <a:spcAft>
                <a:spcPts val="0"/>
              </a:spcAft>
              <a:buClr>
                <a:schemeClr val="accent2"/>
              </a:buClr>
              <a:buSzPts val="1300"/>
              <a:buFont typeface="Gill Sans"/>
              <a:buChar char="◼"/>
            </a:pPr>
            <a:r>
              <a:rPr lang="en" sz="1300"/>
              <a:t>Base Layer Classification</a:t>
            </a:r>
            <a:endParaRPr sz="1300"/>
          </a:p>
          <a:p>
            <a:pPr indent="-311150" lvl="1" marL="914400" rtl="0" algn="l">
              <a:spcBef>
                <a:spcPts val="0"/>
              </a:spcBef>
              <a:spcAft>
                <a:spcPts val="0"/>
              </a:spcAft>
              <a:buClr>
                <a:schemeClr val="accent2"/>
              </a:buClr>
              <a:buSzPts val="1300"/>
              <a:buFont typeface="Gill Sans"/>
              <a:buChar char="◼"/>
            </a:pPr>
            <a:r>
              <a:rPr lang="en" sz="1300"/>
              <a:t>NOF- 2cr</a:t>
            </a:r>
            <a:endParaRPr sz="1300"/>
          </a:p>
          <a:p>
            <a:pPr indent="-311169" lvl="0" marL="457200" rtl="0" algn="just">
              <a:lnSpc>
                <a:spcPct val="115000"/>
              </a:lnSpc>
              <a:spcBef>
                <a:spcPts val="450"/>
              </a:spcBef>
              <a:spcAft>
                <a:spcPts val="0"/>
              </a:spcAft>
              <a:buSzPts val="1300"/>
              <a:buFont typeface="Gill Sans"/>
              <a:buChar char="◼"/>
            </a:pPr>
            <a:r>
              <a:rPr lang="en" sz="1300"/>
              <a:t>Existing exemptions:</a:t>
            </a:r>
            <a:endParaRPr sz="1300"/>
          </a:p>
          <a:p>
            <a:pPr indent="-311150" lvl="1" marL="914400" marR="0" rtl="0" algn="l">
              <a:lnSpc>
                <a:spcPct val="100000"/>
              </a:lnSpc>
              <a:spcBef>
                <a:spcPts val="0"/>
              </a:spcBef>
              <a:spcAft>
                <a:spcPts val="0"/>
              </a:spcAft>
              <a:buClr>
                <a:schemeClr val="accent2"/>
              </a:buClr>
              <a:buSzPts val="1300"/>
              <a:buFont typeface="Gill Sans"/>
              <a:buChar char="◼"/>
            </a:pPr>
            <a:r>
              <a:rPr lang="en" sz="1300"/>
              <a:t>Section 186(2) of the CA, which deals with the limits on loans and investments, provided exemption to NBFCs registered under Chapter III-B of the Reserve Bank of India Act, 1934. However, an exemption is also provided separately to investment companies and therefore unregistered type 1 NBFCs will fall under this category. </a:t>
            </a:r>
            <a:endParaRPr sz="1300"/>
          </a:p>
          <a:p>
            <a:pPr indent="-311150" lvl="1" marL="914400" marR="0" rtl="0" algn="l">
              <a:lnSpc>
                <a:spcPct val="100000"/>
              </a:lnSpc>
              <a:spcBef>
                <a:spcPts val="0"/>
              </a:spcBef>
              <a:spcAft>
                <a:spcPts val="0"/>
              </a:spcAft>
              <a:buClr>
                <a:schemeClr val="accent2"/>
              </a:buClr>
              <a:buSzPts val="1300"/>
              <a:buFont typeface="Gill Sans"/>
              <a:buChar char="◼"/>
            </a:pPr>
            <a:r>
              <a:rPr lang="en" sz="1300"/>
              <a:t>Section 73 of the CA which deals with deposits provides exemption to NBFCs as defined under the RBI Act. Hence, the exemption will continue to apply for unregistered type 1 NBFCs</a:t>
            </a:r>
            <a:endParaRPr sz="1300"/>
          </a:p>
          <a:p>
            <a:pPr indent="-311150" lvl="1" marL="914400" marR="0" rtl="0" algn="l">
              <a:lnSpc>
                <a:spcPct val="100000"/>
              </a:lnSpc>
              <a:spcBef>
                <a:spcPts val="0"/>
              </a:spcBef>
              <a:spcAft>
                <a:spcPts val="0"/>
              </a:spcAft>
              <a:buClr>
                <a:schemeClr val="accent2"/>
              </a:buClr>
              <a:buSzPts val="1300"/>
              <a:buFont typeface="Gill Sans"/>
              <a:buChar char="◼"/>
            </a:pPr>
            <a:r>
              <a:rPr lang="en" sz="1300"/>
              <a:t>Section 36(1)(viia) of IT Act provides that NBFCs can claim a deduction of up to 5% of their total income for provision made for bad and doubtful debts. However, it refers to NBFC as defined in the RBI Act..</a:t>
            </a:r>
            <a:endParaRPr sz="1300"/>
          </a:p>
          <a:p>
            <a:pPr indent="-311150" lvl="1" marL="914400" marR="0" rtl="0" algn="l">
              <a:lnSpc>
                <a:spcPct val="100000"/>
              </a:lnSpc>
              <a:spcBef>
                <a:spcPts val="0"/>
              </a:spcBef>
              <a:spcAft>
                <a:spcPts val="0"/>
              </a:spcAft>
              <a:buClr>
                <a:schemeClr val="accent2"/>
              </a:buClr>
              <a:buSzPts val="1300"/>
              <a:buFont typeface="Gill Sans"/>
              <a:buChar char="◼"/>
            </a:pPr>
            <a:r>
              <a:rPr lang="en" sz="1300"/>
              <a:t>Section 42 of CA r.w sub-rule (2) of rule 14 of PAS Rules which sets the limit on number of offerees in case of a private placement is not applicable to a NBFC registered with the RBI. Therefore, unregistered Type 1 NBFCs will  not be able to avail this exemption.</a:t>
            </a:r>
            <a:endParaRPr sz="1300"/>
          </a:p>
          <a:p>
            <a:pPr indent="-311150" lvl="1" marL="914400" marR="0" rtl="0" algn="l">
              <a:lnSpc>
                <a:spcPct val="100000"/>
              </a:lnSpc>
              <a:spcBef>
                <a:spcPts val="0"/>
              </a:spcBef>
              <a:spcAft>
                <a:spcPts val="0"/>
              </a:spcAft>
              <a:buClr>
                <a:schemeClr val="accent2"/>
              </a:buClr>
              <a:buSzPts val="1300"/>
              <a:buFont typeface="Gill Sans"/>
              <a:buChar char="◼"/>
            </a:pPr>
            <a:r>
              <a:rPr lang="en" sz="1300"/>
              <a:t>Section 17(4) of the CGST Act allows NBFCs to avail 50% of eligible ITC in a tax period, with the balance to be reversed. While the provision uses the term “NBFC”, it does not expressly state “registered under the RBI Act”.</a:t>
            </a:r>
            <a:endParaRPr sz="13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6" name="Shape 656"/>
        <p:cNvGrpSpPr/>
        <p:nvPr/>
      </p:nvGrpSpPr>
      <p:grpSpPr>
        <a:xfrm>
          <a:off x="0" y="0"/>
          <a:ext cx="0" cy="0"/>
          <a:chOff x="0" y="0"/>
          <a:chExt cx="0" cy="0"/>
        </a:xfrm>
      </p:grpSpPr>
      <p:sp>
        <p:nvSpPr>
          <p:cNvPr id="657" name="Google Shape;657;p88"/>
          <p:cNvSpPr txBox="1"/>
          <p:nvPr>
            <p:ph type="title"/>
          </p:nvPr>
        </p:nvSpPr>
        <p:spPr>
          <a:xfrm>
            <a:off x="435895" y="295204"/>
            <a:ext cx="8272200" cy="475500"/>
          </a:xfrm>
          <a:prstGeom prst="rect">
            <a:avLst/>
          </a:prstGeom>
        </p:spPr>
        <p:txBody>
          <a:bodyPr anchorCtr="0" anchor="b" bIns="34275" lIns="68575" spcFirstLastPara="1" rIns="68575" wrap="square" tIns="34275">
            <a:normAutofit/>
          </a:bodyPr>
          <a:lstStyle/>
          <a:p>
            <a:pPr indent="0" lvl="0" marL="0" rtl="0" algn="l">
              <a:spcBef>
                <a:spcPts val="0"/>
              </a:spcBef>
              <a:spcAft>
                <a:spcPts val="0"/>
              </a:spcAft>
              <a:buNone/>
            </a:pPr>
            <a:r>
              <a:rPr lang="en"/>
              <a:t>Exemptions under RBI regulations</a:t>
            </a:r>
            <a:endParaRPr/>
          </a:p>
        </p:txBody>
      </p:sp>
      <p:sp>
        <p:nvSpPr>
          <p:cNvPr id="658" name="Google Shape;658;p88"/>
          <p:cNvSpPr txBox="1"/>
          <p:nvPr>
            <p:ph idx="1" type="body"/>
          </p:nvPr>
        </p:nvSpPr>
        <p:spPr>
          <a:xfrm>
            <a:off x="435900" y="841950"/>
            <a:ext cx="4066800" cy="3981000"/>
          </a:xfrm>
          <a:prstGeom prst="rect">
            <a:avLst/>
          </a:prstGeom>
        </p:spPr>
        <p:txBody>
          <a:bodyPr anchorCtr="0" anchor="t" bIns="34275" lIns="68575" spcFirstLastPara="1" rIns="68575" wrap="square" tIns="34275">
            <a:normAutofit lnSpcReduction="10000"/>
          </a:bodyPr>
          <a:lstStyle/>
          <a:p>
            <a:pPr indent="0" lvl="0" marL="0" rtl="0" algn="l">
              <a:spcBef>
                <a:spcPts val="300"/>
              </a:spcBef>
              <a:spcAft>
                <a:spcPts val="0"/>
              </a:spcAft>
              <a:buNone/>
            </a:pPr>
            <a:r>
              <a:rPr b="1" lang="en"/>
              <a:t>Available to NBFCs registered as Type-1 </a:t>
            </a:r>
            <a:endParaRPr b="1"/>
          </a:p>
          <a:p>
            <a:pPr indent="-304800" lvl="0" marL="457200" rtl="0" algn="l">
              <a:spcBef>
                <a:spcPts val="300"/>
              </a:spcBef>
              <a:spcAft>
                <a:spcPts val="0"/>
              </a:spcAft>
              <a:buSzPts val="1200"/>
              <a:buChar char="◼"/>
            </a:pPr>
            <a:r>
              <a:rPr lang="en"/>
              <a:t>Investment in AIFs, Insurance Business, MF Distribution</a:t>
            </a:r>
            <a:endParaRPr/>
          </a:p>
          <a:p>
            <a:pPr indent="-304800" lvl="0" marL="457200" rtl="0" algn="l">
              <a:spcBef>
                <a:spcPts val="0"/>
              </a:spcBef>
              <a:spcAft>
                <a:spcPts val="0"/>
              </a:spcAft>
              <a:buSzPts val="1200"/>
              <a:buChar char="◼"/>
            </a:pPr>
            <a:r>
              <a:rPr lang="en"/>
              <a:t>Elements of Tier 1 and 2 capital, RWA, ICAAP</a:t>
            </a:r>
            <a:endParaRPr/>
          </a:p>
          <a:p>
            <a:pPr indent="-304800" lvl="0" marL="457200" rtl="0" algn="l">
              <a:spcBef>
                <a:spcPts val="0"/>
              </a:spcBef>
              <a:spcAft>
                <a:spcPts val="0"/>
              </a:spcAft>
              <a:buSzPts val="1200"/>
              <a:buChar char="◼"/>
            </a:pPr>
            <a:r>
              <a:rPr lang="en"/>
              <a:t>Digital Lending, Loan against Gold and Silver Collateral, MFI Loans, Project Finance, PCE, LAS, CRE, loan against own shares, SSE</a:t>
            </a:r>
            <a:endParaRPr/>
          </a:p>
          <a:p>
            <a:pPr indent="-304800" lvl="0" marL="457200" rtl="0" algn="l">
              <a:spcBef>
                <a:spcPts val="0"/>
              </a:spcBef>
              <a:spcAft>
                <a:spcPts val="0"/>
              </a:spcAft>
              <a:buSzPts val="1200"/>
              <a:buChar char="◼"/>
            </a:pPr>
            <a:r>
              <a:rPr lang="en"/>
              <a:t>Lending to related parties</a:t>
            </a:r>
            <a:endParaRPr/>
          </a:p>
          <a:p>
            <a:pPr indent="-304800" lvl="0" marL="457200" rtl="0" algn="l">
              <a:spcBef>
                <a:spcPts val="0"/>
              </a:spcBef>
              <a:spcAft>
                <a:spcPts val="0"/>
              </a:spcAft>
              <a:buSzPts val="1200"/>
              <a:buChar char="◼"/>
            </a:pPr>
            <a:r>
              <a:rPr lang="en"/>
              <a:t>Guidelines on Credit Default Swaps</a:t>
            </a:r>
            <a:endParaRPr/>
          </a:p>
          <a:p>
            <a:pPr indent="-304800" lvl="0" marL="457200" rtl="0" algn="l">
              <a:spcBef>
                <a:spcPts val="0"/>
              </a:spcBef>
              <a:spcAft>
                <a:spcPts val="0"/>
              </a:spcAft>
              <a:buSzPts val="1200"/>
              <a:buChar char="◼"/>
            </a:pPr>
            <a:r>
              <a:rPr lang="en"/>
              <a:t>LEI for Borrowers</a:t>
            </a:r>
            <a:endParaRPr/>
          </a:p>
          <a:p>
            <a:pPr indent="-304800" lvl="0" marL="457200" rtl="0" algn="l">
              <a:spcBef>
                <a:spcPts val="0"/>
              </a:spcBef>
              <a:spcAft>
                <a:spcPts val="0"/>
              </a:spcAft>
              <a:buSzPts val="1200"/>
              <a:buChar char="◼"/>
            </a:pPr>
            <a:r>
              <a:rPr lang="en"/>
              <a:t>Filing of Security Interest in CERSAI</a:t>
            </a:r>
            <a:endParaRPr/>
          </a:p>
          <a:p>
            <a:pPr indent="-304800" lvl="0" marL="457200" rtl="0" algn="l">
              <a:spcBef>
                <a:spcPts val="0"/>
              </a:spcBef>
              <a:spcAft>
                <a:spcPts val="0"/>
              </a:spcAft>
              <a:buSzPts val="1200"/>
              <a:buChar char="◼"/>
            </a:pPr>
            <a:r>
              <a:rPr lang="en"/>
              <a:t>Concentration risks and thresholds</a:t>
            </a:r>
            <a:endParaRPr/>
          </a:p>
          <a:p>
            <a:pPr indent="-304800" lvl="0" marL="457200" marR="0" rtl="0" algn="l">
              <a:lnSpc>
                <a:spcPct val="100000"/>
              </a:lnSpc>
              <a:spcBef>
                <a:spcPts val="0"/>
              </a:spcBef>
              <a:spcAft>
                <a:spcPts val="0"/>
              </a:spcAft>
              <a:buSzPts val="1200"/>
              <a:buChar char="◼"/>
            </a:pPr>
            <a:r>
              <a:rPr lang="en"/>
              <a:t>Regulations in respect of Accounting and Income from Investments by NBFCs </a:t>
            </a:r>
            <a:endParaRPr/>
          </a:p>
          <a:p>
            <a:pPr indent="-304800" lvl="0" marL="457200" marR="0" rtl="0" algn="l">
              <a:lnSpc>
                <a:spcPct val="100000"/>
              </a:lnSpc>
              <a:spcBef>
                <a:spcPts val="0"/>
              </a:spcBef>
              <a:spcAft>
                <a:spcPts val="0"/>
              </a:spcAft>
              <a:buSzPts val="1200"/>
              <a:buChar char="◼"/>
            </a:pPr>
            <a:r>
              <a:rPr lang="en"/>
              <a:t>Investment by NBFCs in AIFs, and Participation in Currency Options, Futures etc </a:t>
            </a:r>
            <a:endParaRPr/>
          </a:p>
          <a:p>
            <a:pPr indent="-304800" lvl="0" marL="457200" marR="0" rtl="0" algn="l">
              <a:lnSpc>
                <a:spcPct val="100000"/>
              </a:lnSpc>
              <a:spcBef>
                <a:spcPts val="0"/>
              </a:spcBef>
              <a:spcAft>
                <a:spcPts val="0"/>
              </a:spcAft>
              <a:buSzPts val="1200"/>
              <a:buChar char="◼"/>
            </a:pPr>
            <a:r>
              <a:rPr lang="en"/>
              <a:t>LRM and LCR Framework</a:t>
            </a:r>
            <a:endParaRPr/>
          </a:p>
          <a:p>
            <a:pPr indent="-304800" lvl="0" marL="457200" marR="0" rtl="0" algn="l">
              <a:lnSpc>
                <a:spcPct val="100000"/>
              </a:lnSpc>
              <a:spcBef>
                <a:spcPts val="0"/>
              </a:spcBef>
              <a:spcAft>
                <a:spcPts val="0"/>
              </a:spcAft>
              <a:buSzPts val="1200"/>
              <a:buChar char="◼"/>
            </a:pPr>
            <a:r>
              <a:rPr lang="en"/>
              <a:t>Asset classification, income recognition and provisioning</a:t>
            </a:r>
            <a:endParaRPr/>
          </a:p>
          <a:p>
            <a:pPr indent="-304800" lvl="0" marL="457200" marR="0" rtl="0" algn="l">
              <a:lnSpc>
                <a:spcPct val="100000"/>
              </a:lnSpc>
              <a:spcBef>
                <a:spcPts val="0"/>
              </a:spcBef>
              <a:spcAft>
                <a:spcPts val="0"/>
              </a:spcAft>
              <a:buSzPts val="1200"/>
              <a:buChar char="◼"/>
            </a:pPr>
            <a:r>
              <a:rPr lang="en"/>
              <a:t>Formats for disclosures in financial statements</a:t>
            </a:r>
            <a:endParaRPr/>
          </a:p>
        </p:txBody>
      </p:sp>
      <p:sp>
        <p:nvSpPr>
          <p:cNvPr id="659" name="Google Shape;659;p88"/>
          <p:cNvSpPr txBox="1"/>
          <p:nvPr>
            <p:ph idx="2" type="body"/>
          </p:nvPr>
        </p:nvSpPr>
        <p:spPr>
          <a:xfrm>
            <a:off x="4641325" y="841950"/>
            <a:ext cx="4202700" cy="4041300"/>
          </a:xfrm>
          <a:prstGeom prst="rect">
            <a:avLst/>
          </a:prstGeom>
        </p:spPr>
        <p:txBody>
          <a:bodyPr anchorCtr="0" anchor="t" bIns="34275" lIns="68575" spcFirstLastPara="1" rIns="68575" wrap="square" tIns="34275">
            <a:normAutofit lnSpcReduction="20000"/>
          </a:bodyPr>
          <a:lstStyle/>
          <a:p>
            <a:pPr indent="0" lvl="0" marL="0" rtl="0" algn="l">
              <a:spcBef>
                <a:spcPts val="300"/>
              </a:spcBef>
              <a:spcAft>
                <a:spcPts val="0"/>
              </a:spcAft>
              <a:buClr>
                <a:schemeClr val="dk1"/>
              </a:buClr>
              <a:buSzPts val="1100"/>
              <a:buFont typeface="Arial"/>
              <a:buNone/>
            </a:pPr>
            <a:r>
              <a:rPr b="1" lang="en"/>
              <a:t>Available to NBFCs having PF but not having CI</a:t>
            </a:r>
            <a:endParaRPr b="1" sz="2000"/>
          </a:p>
          <a:p>
            <a:pPr indent="-304800" lvl="0" marL="457200" marR="0" rtl="0" algn="l">
              <a:lnSpc>
                <a:spcPct val="100000"/>
              </a:lnSpc>
              <a:spcBef>
                <a:spcPts val="300"/>
              </a:spcBef>
              <a:spcAft>
                <a:spcPts val="0"/>
              </a:spcAft>
              <a:buSzPts val="1200"/>
              <a:buChar char="◼"/>
            </a:pPr>
            <a:r>
              <a:rPr lang="en"/>
              <a:t>Registration with CICs, Credit Reporting to CICs</a:t>
            </a:r>
            <a:endParaRPr/>
          </a:p>
          <a:p>
            <a:pPr indent="-304800" lvl="0" marL="457200" marR="0" rtl="0" algn="l">
              <a:lnSpc>
                <a:spcPct val="100000"/>
              </a:lnSpc>
              <a:spcBef>
                <a:spcPts val="0"/>
              </a:spcBef>
              <a:spcAft>
                <a:spcPts val="0"/>
              </a:spcAft>
              <a:buSzPts val="1200"/>
              <a:buChar char="◼"/>
            </a:pPr>
            <a:r>
              <a:rPr lang="en"/>
              <a:t>KYC</a:t>
            </a:r>
            <a:endParaRPr/>
          </a:p>
          <a:p>
            <a:pPr indent="-304800" lvl="0" marL="457200" marR="0" rtl="0" algn="l">
              <a:lnSpc>
                <a:spcPct val="100000"/>
              </a:lnSpc>
              <a:spcBef>
                <a:spcPts val="0"/>
              </a:spcBef>
              <a:spcAft>
                <a:spcPts val="0"/>
              </a:spcAft>
              <a:buSzPts val="1200"/>
              <a:buChar char="◼"/>
            </a:pPr>
            <a:r>
              <a:rPr lang="en"/>
              <a:t>Fair Lending Practices </a:t>
            </a:r>
            <a:endParaRPr/>
          </a:p>
          <a:p>
            <a:pPr indent="-304800" lvl="0" marL="457200" marR="0" rtl="0" algn="l">
              <a:lnSpc>
                <a:spcPct val="100000"/>
              </a:lnSpc>
              <a:spcBef>
                <a:spcPts val="0"/>
              </a:spcBef>
              <a:spcAft>
                <a:spcPts val="0"/>
              </a:spcAft>
              <a:buSzPts val="1200"/>
              <a:buChar char="◼"/>
            </a:pPr>
            <a:r>
              <a:rPr lang="en"/>
              <a:t>Norms for acceptance of Public Deposit</a:t>
            </a:r>
            <a:endParaRPr/>
          </a:p>
          <a:p>
            <a:pPr indent="0" lvl="0" marL="0" marR="0" rtl="0" algn="l">
              <a:lnSpc>
                <a:spcPct val="100000"/>
              </a:lnSpc>
              <a:spcBef>
                <a:spcPts val="300"/>
              </a:spcBef>
              <a:spcAft>
                <a:spcPts val="0"/>
              </a:spcAft>
              <a:buNone/>
            </a:pPr>
            <a:r>
              <a:t/>
            </a:r>
            <a:endParaRPr/>
          </a:p>
          <a:p>
            <a:pPr indent="0" lvl="0" marL="0" rtl="0" algn="l">
              <a:spcBef>
                <a:spcPts val="300"/>
              </a:spcBef>
              <a:spcAft>
                <a:spcPts val="0"/>
              </a:spcAft>
              <a:buNone/>
            </a:pPr>
            <a:r>
              <a:rPr b="1" lang="en"/>
              <a:t>Available to NBFCs having CI but not having PF</a:t>
            </a:r>
            <a:endParaRPr b="1"/>
          </a:p>
          <a:p>
            <a:pPr indent="-304800" lvl="0" marL="457200" rtl="0" algn="l">
              <a:spcBef>
                <a:spcPts val="300"/>
              </a:spcBef>
              <a:spcAft>
                <a:spcPts val="0"/>
              </a:spcAft>
              <a:buSzPts val="1200"/>
              <a:buChar char="◼"/>
            </a:pPr>
            <a:r>
              <a:rPr lang="en"/>
              <a:t>Investments in AIF</a:t>
            </a:r>
            <a:endParaRPr/>
          </a:p>
          <a:p>
            <a:pPr indent="-304800" lvl="0" marL="457200" rtl="0" algn="l">
              <a:spcBef>
                <a:spcPts val="0"/>
              </a:spcBef>
              <a:spcAft>
                <a:spcPts val="0"/>
              </a:spcAft>
              <a:buSzPts val="1200"/>
              <a:buChar char="◼"/>
            </a:pPr>
            <a:r>
              <a:rPr lang="en"/>
              <a:t>Elements of Tier 1 and 2 capital, RWA, ICAAP</a:t>
            </a:r>
            <a:endParaRPr/>
          </a:p>
          <a:p>
            <a:pPr indent="-304800" lvl="0" marL="457200" rtl="0" algn="l">
              <a:spcBef>
                <a:spcPts val="0"/>
              </a:spcBef>
              <a:spcAft>
                <a:spcPts val="0"/>
              </a:spcAft>
              <a:buSzPts val="1200"/>
              <a:buChar char="◼"/>
            </a:pPr>
            <a:r>
              <a:rPr lang="en"/>
              <a:t>Lending to related parties</a:t>
            </a:r>
            <a:endParaRPr/>
          </a:p>
          <a:p>
            <a:pPr indent="-304800" lvl="0" marL="457200" rtl="0" algn="l">
              <a:spcBef>
                <a:spcPts val="0"/>
              </a:spcBef>
              <a:spcAft>
                <a:spcPts val="0"/>
              </a:spcAft>
              <a:buSzPts val="1200"/>
              <a:buChar char="◼"/>
            </a:pPr>
            <a:r>
              <a:rPr lang="en"/>
              <a:t>Guidelines on Credit Default Swaps</a:t>
            </a:r>
            <a:endParaRPr/>
          </a:p>
          <a:p>
            <a:pPr indent="-304800" lvl="0" marL="457200" rtl="0" algn="l">
              <a:spcBef>
                <a:spcPts val="0"/>
              </a:spcBef>
              <a:spcAft>
                <a:spcPts val="0"/>
              </a:spcAft>
              <a:buSzPts val="1200"/>
              <a:buChar char="◼"/>
            </a:pPr>
            <a:r>
              <a:rPr lang="en"/>
              <a:t>LEI for Borrowers</a:t>
            </a:r>
            <a:endParaRPr/>
          </a:p>
          <a:p>
            <a:pPr indent="-304800" lvl="0" marL="457200" rtl="0" algn="l">
              <a:spcBef>
                <a:spcPts val="0"/>
              </a:spcBef>
              <a:spcAft>
                <a:spcPts val="0"/>
              </a:spcAft>
              <a:buSzPts val="1200"/>
              <a:buChar char="◼"/>
            </a:pPr>
            <a:r>
              <a:rPr lang="en"/>
              <a:t>Filing of Security Interest in CERSAI</a:t>
            </a:r>
            <a:endParaRPr/>
          </a:p>
          <a:p>
            <a:pPr indent="-304800" lvl="0" marL="457200" rtl="0" algn="l">
              <a:spcBef>
                <a:spcPts val="0"/>
              </a:spcBef>
              <a:spcAft>
                <a:spcPts val="0"/>
              </a:spcAft>
              <a:buSzPts val="1200"/>
              <a:buChar char="◼"/>
            </a:pPr>
            <a:r>
              <a:rPr lang="en"/>
              <a:t>Concentration risks and thresholds</a:t>
            </a:r>
            <a:endParaRPr/>
          </a:p>
          <a:p>
            <a:pPr indent="-304800" lvl="0" marL="457200" rtl="0" algn="l">
              <a:spcBef>
                <a:spcPts val="0"/>
              </a:spcBef>
              <a:spcAft>
                <a:spcPts val="0"/>
              </a:spcAft>
              <a:buSzPts val="1200"/>
              <a:buChar char="◼"/>
            </a:pPr>
            <a:r>
              <a:rPr lang="en"/>
              <a:t>Regulations in respect of Accounting and Income from Investments by NBFCs </a:t>
            </a:r>
            <a:endParaRPr/>
          </a:p>
          <a:p>
            <a:pPr indent="-304800" lvl="0" marL="457200" rtl="0" algn="l">
              <a:spcBef>
                <a:spcPts val="0"/>
              </a:spcBef>
              <a:spcAft>
                <a:spcPts val="0"/>
              </a:spcAft>
              <a:buSzPts val="1200"/>
              <a:buChar char="◼"/>
            </a:pPr>
            <a:r>
              <a:rPr lang="en"/>
              <a:t>Investment by NBFCs in AIFs, and Participation in Currency Options, Futures etc </a:t>
            </a:r>
            <a:endParaRPr/>
          </a:p>
          <a:p>
            <a:pPr indent="-304800" lvl="0" marL="457200" rtl="0" algn="l">
              <a:spcBef>
                <a:spcPts val="0"/>
              </a:spcBef>
              <a:spcAft>
                <a:spcPts val="0"/>
              </a:spcAft>
              <a:buSzPts val="1200"/>
              <a:buChar char="◼"/>
            </a:pPr>
            <a:r>
              <a:rPr lang="en"/>
              <a:t>LRM and LCR Framework</a:t>
            </a:r>
            <a:endParaRPr/>
          </a:p>
          <a:p>
            <a:pPr indent="-304800" lvl="0" marL="457200" rtl="0" algn="l">
              <a:spcBef>
                <a:spcPts val="0"/>
              </a:spcBef>
              <a:spcAft>
                <a:spcPts val="0"/>
              </a:spcAft>
              <a:buSzPts val="1200"/>
              <a:buChar char="◼"/>
            </a:pPr>
            <a:r>
              <a:rPr lang="en"/>
              <a:t>Asset classification, income recognition and provisioning</a:t>
            </a:r>
            <a:endParaRPr/>
          </a:p>
          <a:p>
            <a:pPr indent="-304800" lvl="0" marL="457200" rtl="0" algn="l">
              <a:spcBef>
                <a:spcPts val="0"/>
              </a:spcBef>
              <a:spcAft>
                <a:spcPts val="0"/>
              </a:spcAft>
              <a:buSzPts val="1200"/>
              <a:buChar char="◼"/>
            </a:pPr>
            <a:r>
              <a:rPr lang="en"/>
              <a:t>Formats for disclosures in financial statements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3" name="Shape 663"/>
        <p:cNvGrpSpPr/>
        <p:nvPr/>
      </p:nvGrpSpPr>
      <p:grpSpPr>
        <a:xfrm>
          <a:off x="0" y="0"/>
          <a:ext cx="0" cy="0"/>
          <a:chOff x="0" y="0"/>
          <a:chExt cx="0" cy="0"/>
        </a:xfrm>
      </p:grpSpPr>
      <p:sp>
        <p:nvSpPr>
          <p:cNvPr id="664" name="Google Shape;664;p89"/>
          <p:cNvSpPr txBox="1"/>
          <p:nvPr>
            <p:ph type="title"/>
          </p:nvPr>
        </p:nvSpPr>
        <p:spPr>
          <a:xfrm>
            <a:off x="399675" y="264349"/>
            <a:ext cx="7646700" cy="4002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100"/>
              <a:buFont typeface="Arial"/>
              <a:buNone/>
            </a:pPr>
            <a:r>
              <a:rPr lang="en" sz="1600"/>
              <a:t>Will it be a good idea to seek exemption, do a change of control and then go to Type 1 registration?</a:t>
            </a:r>
            <a:endParaRPr sz="1600"/>
          </a:p>
        </p:txBody>
      </p:sp>
      <p:sp>
        <p:nvSpPr>
          <p:cNvPr id="665" name="Google Shape;665;p89"/>
          <p:cNvSpPr txBox="1"/>
          <p:nvPr>
            <p:ph idx="2" type="body"/>
          </p:nvPr>
        </p:nvSpPr>
        <p:spPr>
          <a:xfrm>
            <a:off x="382175" y="865436"/>
            <a:ext cx="8416200" cy="1108800"/>
          </a:xfrm>
          <a:prstGeom prst="rect">
            <a:avLst/>
          </a:prstGeom>
          <a:noFill/>
          <a:ln>
            <a:noFill/>
          </a:ln>
        </p:spPr>
        <p:txBody>
          <a:bodyPr anchorCtr="0" anchor="t" bIns="34275" lIns="68575" spcFirstLastPara="1" rIns="68575" wrap="square" tIns="34275">
            <a:noAutofit/>
          </a:bodyPr>
          <a:lstStyle/>
          <a:p>
            <a:pPr indent="-330219" lvl="0" marL="457200" rtl="0" algn="just">
              <a:lnSpc>
                <a:spcPct val="115000"/>
              </a:lnSpc>
              <a:spcBef>
                <a:spcPts val="450"/>
              </a:spcBef>
              <a:spcAft>
                <a:spcPts val="0"/>
              </a:spcAft>
              <a:buSzPts val="1600"/>
              <a:buChar char="◼"/>
            </a:pPr>
            <a:r>
              <a:rPr lang="en" sz="1400">
                <a:solidFill>
                  <a:schemeClr val="dk1"/>
                </a:solidFill>
              </a:rPr>
              <a:t>Possibly yes, but then the at the time of registration, the rigour applied may be the same</a:t>
            </a:r>
            <a:endParaRPr sz="1400">
              <a:solidFill>
                <a:schemeClr val="dk1"/>
              </a:solidFill>
            </a:endParaRPr>
          </a:p>
        </p:txBody>
      </p:sp>
      <p:sp>
        <p:nvSpPr>
          <p:cNvPr id="666" name="Google Shape;666;p89"/>
          <p:cNvSpPr/>
          <p:nvPr/>
        </p:nvSpPr>
        <p:spPr>
          <a:xfrm>
            <a:off x="382325" y="1718797"/>
            <a:ext cx="8416200" cy="5517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1600">
              <a:solidFill>
                <a:schemeClr val="lt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en" sz="1600">
                <a:solidFill>
                  <a:schemeClr val="lt1"/>
                </a:solidFill>
                <a:latin typeface="Gill Sans"/>
                <a:ea typeface="Gill Sans"/>
                <a:cs typeface="Gill Sans"/>
                <a:sym typeface="Gill Sans"/>
              </a:rPr>
              <a:t>Can unregistered Type 1 NBFC invest in an LLP?</a:t>
            </a:r>
            <a:endParaRPr sz="1600">
              <a:solidFill>
                <a:schemeClr val="lt1"/>
              </a:solidFill>
              <a:latin typeface="Gill Sans"/>
              <a:ea typeface="Gill Sans"/>
              <a:cs typeface="Gill Sans"/>
              <a:sym typeface="Gill Sans"/>
            </a:endParaRPr>
          </a:p>
          <a:p>
            <a:pPr indent="0" lvl="0" marL="0" rtl="0" algn="ctr">
              <a:spcBef>
                <a:spcPts val="0"/>
              </a:spcBef>
              <a:spcAft>
                <a:spcPts val="0"/>
              </a:spcAft>
              <a:buNone/>
            </a:pPr>
            <a:r>
              <a:t/>
            </a:r>
            <a:endParaRPr sz="1600">
              <a:solidFill>
                <a:schemeClr val="accent1"/>
              </a:solidFill>
              <a:latin typeface="Gill Sans"/>
              <a:ea typeface="Gill Sans"/>
              <a:cs typeface="Gill Sans"/>
              <a:sym typeface="Gill Sans"/>
            </a:endParaRPr>
          </a:p>
        </p:txBody>
      </p:sp>
      <p:sp>
        <p:nvSpPr>
          <p:cNvPr id="667" name="Google Shape;667;p89"/>
          <p:cNvSpPr txBox="1"/>
          <p:nvPr/>
        </p:nvSpPr>
        <p:spPr>
          <a:xfrm>
            <a:off x="347976" y="2337247"/>
            <a:ext cx="8360100" cy="400200"/>
          </a:xfrm>
          <a:prstGeom prst="rect">
            <a:avLst/>
          </a:prstGeom>
          <a:noFill/>
          <a:ln>
            <a:noFill/>
          </a:ln>
        </p:spPr>
        <p:txBody>
          <a:bodyPr anchorCtr="0" anchor="t" bIns="91425" lIns="91425" spcFirstLastPara="1" rIns="91425" wrap="square" tIns="91425">
            <a:spAutoFit/>
          </a:bodyPr>
          <a:lstStyle/>
          <a:p>
            <a:pPr indent="-317519" lvl="0" marL="457200" rtl="0" algn="just">
              <a:lnSpc>
                <a:spcPct val="115000"/>
              </a:lnSpc>
              <a:spcBef>
                <a:spcPts val="450"/>
              </a:spcBef>
              <a:spcAft>
                <a:spcPts val="0"/>
              </a:spcAft>
              <a:buClr>
                <a:schemeClr val="accent2"/>
              </a:buClr>
              <a:buSzPts val="1400"/>
              <a:buFont typeface="Noto Sans Symbols"/>
              <a:buChar char="◼"/>
            </a:pPr>
            <a:r>
              <a:rPr lang="en">
                <a:solidFill>
                  <a:schemeClr val="dk1"/>
                </a:solidFill>
                <a:latin typeface="Gill Sans"/>
                <a:ea typeface="Gill Sans"/>
                <a:cs typeface="Gill Sans"/>
                <a:sym typeface="Gill Sans"/>
              </a:rPr>
              <a:t>The bar is only on registered NBFCs. </a:t>
            </a:r>
            <a:endParaRPr>
              <a:solidFill>
                <a:schemeClr val="dk1"/>
              </a:solidFill>
              <a:latin typeface="Gill Sans"/>
              <a:ea typeface="Gill Sans"/>
              <a:cs typeface="Gill Sans"/>
              <a:sym typeface="Gill Sans"/>
            </a:endParaRPr>
          </a:p>
        </p:txBody>
      </p:sp>
      <p:sp>
        <p:nvSpPr>
          <p:cNvPr id="668" name="Google Shape;668;p89"/>
          <p:cNvSpPr/>
          <p:nvPr/>
        </p:nvSpPr>
        <p:spPr>
          <a:xfrm>
            <a:off x="382325" y="3014197"/>
            <a:ext cx="8416200" cy="5517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sz="1600">
                <a:solidFill>
                  <a:schemeClr val="lt1"/>
                </a:solidFill>
                <a:latin typeface="Gill Sans"/>
                <a:ea typeface="Gill Sans"/>
                <a:cs typeface="Gill Sans"/>
                <a:sym typeface="Gill Sans"/>
              </a:rPr>
              <a:t>Will investment in NCDs be said to be customer interface?</a:t>
            </a:r>
            <a:endParaRPr sz="1600">
              <a:solidFill>
                <a:schemeClr val="lt1"/>
              </a:solidFill>
              <a:latin typeface="Gill Sans"/>
              <a:ea typeface="Gill Sans"/>
              <a:cs typeface="Gill Sans"/>
              <a:sym typeface="Gill Sans"/>
            </a:endParaRPr>
          </a:p>
        </p:txBody>
      </p:sp>
      <p:sp>
        <p:nvSpPr>
          <p:cNvPr id="669" name="Google Shape;669;p89"/>
          <p:cNvSpPr txBox="1"/>
          <p:nvPr>
            <p:ph idx="2" type="body"/>
          </p:nvPr>
        </p:nvSpPr>
        <p:spPr>
          <a:xfrm>
            <a:off x="382175" y="3712597"/>
            <a:ext cx="8416200" cy="826200"/>
          </a:xfrm>
          <a:prstGeom prst="rect">
            <a:avLst/>
          </a:prstGeom>
          <a:noFill/>
          <a:ln>
            <a:noFill/>
          </a:ln>
        </p:spPr>
        <p:txBody>
          <a:bodyPr anchorCtr="0" anchor="t" bIns="34275" lIns="68575" spcFirstLastPara="1" rIns="68575" wrap="square" tIns="34275">
            <a:noAutofit/>
          </a:bodyPr>
          <a:lstStyle/>
          <a:p>
            <a:pPr indent="-317519" lvl="0" marL="457200" rtl="0" algn="just">
              <a:lnSpc>
                <a:spcPct val="115000"/>
              </a:lnSpc>
              <a:spcBef>
                <a:spcPts val="450"/>
              </a:spcBef>
              <a:spcAft>
                <a:spcPts val="0"/>
              </a:spcAft>
              <a:buSzPts val="1400"/>
              <a:buChar char="◼"/>
            </a:pPr>
            <a:r>
              <a:rPr lang="en">
                <a:solidFill>
                  <a:schemeClr val="dk1"/>
                </a:solidFill>
              </a:rPr>
              <a:t>In view of FAQ 8, it is neither a lending relationship nor an account-based relationship. Unless the debenture is a structured credit instrument, it should not be seen as customer interface, as the debenture issuer cannot be regarded as “customer”.</a:t>
            </a:r>
            <a:endParaRPr>
              <a:solidFill>
                <a:schemeClr val="dk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3" name="Shape 673"/>
        <p:cNvGrpSpPr/>
        <p:nvPr/>
      </p:nvGrpSpPr>
      <p:grpSpPr>
        <a:xfrm>
          <a:off x="0" y="0"/>
          <a:ext cx="0" cy="0"/>
          <a:chOff x="0" y="0"/>
          <a:chExt cx="0" cy="0"/>
        </a:xfrm>
      </p:grpSpPr>
      <p:sp>
        <p:nvSpPr>
          <p:cNvPr id="674" name="Google Shape;674;p90"/>
          <p:cNvSpPr txBox="1"/>
          <p:nvPr>
            <p:ph type="title"/>
          </p:nvPr>
        </p:nvSpPr>
        <p:spPr>
          <a:xfrm>
            <a:off x="435895" y="295204"/>
            <a:ext cx="8272200" cy="475500"/>
          </a:xfrm>
          <a:prstGeom prst="rect">
            <a:avLst/>
          </a:prstGeom>
          <a:noFill/>
          <a:ln>
            <a:noFill/>
          </a:ln>
        </p:spPr>
        <p:txBody>
          <a:bodyPr anchorCtr="0" anchor="b" bIns="34275" lIns="68575" spcFirstLastPara="1" rIns="68575" wrap="square" tIns="34275">
            <a:normAutofit/>
          </a:bodyPr>
          <a:lstStyle/>
          <a:p>
            <a:pPr indent="0" lvl="0" marL="0" rtl="0" algn="l">
              <a:spcBef>
                <a:spcPts val="0"/>
              </a:spcBef>
              <a:spcAft>
                <a:spcPts val="0"/>
              </a:spcAft>
              <a:buSzPts val="1100"/>
              <a:buNone/>
            </a:pPr>
            <a:r>
              <a:rPr lang="en" sz="1800"/>
              <a:t>Can an exempt NBFC act as LSP?</a:t>
            </a:r>
            <a:endParaRPr sz="1800"/>
          </a:p>
        </p:txBody>
      </p:sp>
      <p:sp>
        <p:nvSpPr>
          <p:cNvPr id="675" name="Google Shape;675;p90"/>
          <p:cNvSpPr txBox="1"/>
          <p:nvPr>
            <p:ph idx="2" type="body"/>
          </p:nvPr>
        </p:nvSpPr>
        <p:spPr>
          <a:xfrm>
            <a:off x="382175" y="841950"/>
            <a:ext cx="8416200" cy="760800"/>
          </a:xfrm>
          <a:prstGeom prst="rect">
            <a:avLst/>
          </a:prstGeom>
          <a:noFill/>
          <a:ln>
            <a:noFill/>
          </a:ln>
        </p:spPr>
        <p:txBody>
          <a:bodyPr anchorCtr="0" anchor="t" bIns="34275" lIns="68575" spcFirstLastPara="1" rIns="68575" wrap="square" tIns="34275">
            <a:noAutofit/>
          </a:bodyPr>
          <a:lstStyle/>
          <a:p>
            <a:pPr indent="-317519" lvl="0" marL="457200" rtl="0" algn="just">
              <a:lnSpc>
                <a:spcPct val="115000"/>
              </a:lnSpc>
              <a:spcBef>
                <a:spcPts val="450"/>
              </a:spcBef>
              <a:spcAft>
                <a:spcPts val="0"/>
              </a:spcAft>
              <a:buSzPts val="1400"/>
              <a:buChar char="◼"/>
            </a:pPr>
            <a:r>
              <a:rPr lang="en">
                <a:solidFill>
                  <a:schemeClr val="dk1"/>
                </a:solidFill>
              </a:rPr>
              <a:t>If it is “NBFC”, it cannot have customer interface at all - hence, it cannot carry any customer centric activity</a:t>
            </a:r>
            <a:endParaRPr>
              <a:solidFill>
                <a:schemeClr val="dk1"/>
              </a:solidFill>
            </a:endParaRPr>
          </a:p>
          <a:p>
            <a:pPr indent="-317519" lvl="0" marL="457200" rtl="0" algn="just">
              <a:lnSpc>
                <a:spcPct val="115000"/>
              </a:lnSpc>
              <a:spcBef>
                <a:spcPts val="450"/>
              </a:spcBef>
              <a:spcAft>
                <a:spcPts val="0"/>
              </a:spcAft>
              <a:buSzPts val="1400"/>
              <a:buChar char="◼"/>
            </a:pPr>
            <a:r>
              <a:rPr lang="en">
                <a:solidFill>
                  <a:schemeClr val="dk1"/>
                </a:solidFill>
              </a:rPr>
              <a:t>However, if it is not an NBFC at all, then the question of any nbfc-related regulations does not apply</a:t>
            </a:r>
            <a:endParaRPr>
              <a:solidFill>
                <a:schemeClr val="dk1"/>
              </a:solidFill>
            </a:endParaRPr>
          </a:p>
        </p:txBody>
      </p:sp>
      <p:sp>
        <p:nvSpPr>
          <p:cNvPr id="676" name="Google Shape;676;p90"/>
          <p:cNvSpPr/>
          <p:nvPr/>
        </p:nvSpPr>
        <p:spPr>
          <a:xfrm>
            <a:off x="382325" y="1819950"/>
            <a:ext cx="8416200" cy="5517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sz="1800">
                <a:solidFill>
                  <a:schemeClr val="lt1"/>
                </a:solidFill>
                <a:latin typeface="Gill Sans"/>
                <a:ea typeface="Gill Sans"/>
                <a:cs typeface="Gill Sans"/>
                <a:sym typeface="Gill Sans"/>
              </a:rPr>
              <a:t>Will the 50:50 test become irrelevant?</a:t>
            </a:r>
            <a:endParaRPr sz="1800">
              <a:solidFill>
                <a:schemeClr val="lt1"/>
              </a:solidFill>
              <a:latin typeface="Gill Sans"/>
              <a:ea typeface="Gill Sans"/>
              <a:cs typeface="Gill Sans"/>
              <a:sym typeface="Gill Sans"/>
            </a:endParaRPr>
          </a:p>
        </p:txBody>
      </p:sp>
      <p:sp>
        <p:nvSpPr>
          <p:cNvPr id="677" name="Google Shape;677;p90"/>
          <p:cNvSpPr txBox="1"/>
          <p:nvPr/>
        </p:nvSpPr>
        <p:spPr>
          <a:xfrm>
            <a:off x="381000" y="2438400"/>
            <a:ext cx="8416200" cy="1259100"/>
          </a:xfrm>
          <a:prstGeom prst="rect">
            <a:avLst/>
          </a:prstGeom>
          <a:noFill/>
          <a:ln>
            <a:noFill/>
          </a:ln>
        </p:spPr>
        <p:txBody>
          <a:bodyPr anchorCtr="0" anchor="t" bIns="91425" lIns="91425" spcFirstLastPara="1" rIns="91425" wrap="square" tIns="91425">
            <a:spAutoFit/>
          </a:bodyPr>
          <a:lstStyle/>
          <a:p>
            <a:pPr indent="-317519" lvl="0" marL="457200" rtl="0" algn="just">
              <a:lnSpc>
                <a:spcPct val="115000"/>
              </a:lnSpc>
              <a:spcBef>
                <a:spcPts val="450"/>
              </a:spcBef>
              <a:spcAft>
                <a:spcPts val="0"/>
              </a:spcAft>
              <a:buClr>
                <a:schemeClr val="accent2"/>
              </a:buClr>
              <a:buSzPts val="1400"/>
              <a:buFont typeface="Noto Sans Symbols"/>
              <a:buChar char="◼"/>
            </a:pPr>
            <a:r>
              <a:rPr lang="en">
                <a:solidFill>
                  <a:schemeClr val="dk1"/>
                </a:solidFill>
                <a:latin typeface="Gill Sans"/>
                <a:ea typeface="Gill Sans"/>
                <a:cs typeface="Gill Sans"/>
                <a:sym typeface="Gill Sans"/>
              </a:rPr>
              <a:t>The 50: 50 test is the very starting point of RBI regulations. If the entity is not an NBFC at all, the question of it falling under the scope of RBI regulations does not apply.</a:t>
            </a:r>
            <a:endParaRPr>
              <a:solidFill>
                <a:schemeClr val="dk1"/>
              </a:solidFill>
              <a:latin typeface="Gill Sans"/>
              <a:ea typeface="Gill Sans"/>
              <a:cs typeface="Gill Sans"/>
              <a:sym typeface="Gill Sans"/>
            </a:endParaRPr>
          </a:p>
          <a:p>
            <a:pPr indent="-317519" lvl="0" marL="457200" rtl="0" algn="just">
              <a:lnSpc>
                <a:spcPct val="115000"/>
              </a:lnSpc>
              <a:spcBef>
                <a:spcPts val="450"/>
              </a:spcBef>
              <a:spcAft>
                <a:spcPts val="0"/>
              </a:spcAft>
              <a:buClr>
                <a:schemeClr val="accent2"/>
              </a:buClr>
              <a:buSzPts val="1400"/>
              <a:buFont typeface="Noto Sans Symbols"/>
              <a:buChar char="◼"/>
            </a:pPr>
            <a:r>
              <a:rPr lang="en">
                <a:solidFill>
                  <a:schemeClr val="dk1"/>
                </a:solidFill>
                <a:latin typeface="Gill Sans"/>
                <a:ea typeface="Gill Sans"/>
                <a:cs typeface="Gill Sans"/>
                <a:sym typeface="Gill Sans"/>
              </a:rPr>
              <a:t>Hence, the conditionalities in the exemption notification apply only if the entity is an NBFC</a:t>
            </a:r>
            <a:endParaRPr>
              <a:solidFill>
                <a:schemeClr val="dk1"/>
              </a:solidFill>
              <a:latin typeface="Gill Sans"/>
              <a:ea typeface="Gill Sans"/>
              <a:cs typeface="Gill Sans"/>
              <a:sym typeface="Gill Sans"/>
            </a:endParaRPr>
          </a:p>
          <a:p>
            <a:pPr indent="0" lvl="0" marL="457200" rtl="0" algn="just">
              <a:lnSpc>
                <a:spcPct val="115000"/>
              </a:lnSpc>
              <a:spcBef>
                <a:spcPts val="450"/>
              </a:spcBef>
              <a:spcAft>
                <a:spcPts val="0"/>
              </a:spcAft>
              <a:buNone/>
            </a:pPr>
            <a:r>
              <a:t/>
            </a:r>
            <a:endParaRPr>
              <a:solidFill>
                <a:schemeClr val="dk1"/>
              </a:solidFill>
              <a:latin typeface="Gill Sans"/>
              <a:ea typeface="Gill Sans"/>
              <a:cs typeface="Gill Sans"/>
              <a:sym typeface="Gill San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1" name="Shape 681"/>
        <p:cNvGrpSpPr/>
        <p:nvPr/>
      </p:nvGrpSpPr>
      <p:grpSpPr>
        <a:xfrm>
          <a:off x="0" y="0"/>
          <a:ext cx="0" cy="0"/>
          <a:chOff x="0" y="0"/>
          <a:chExt cx="0" cy="0"/>
        </a:xfrm>
      </p:grpSpPr>
      <p:sp>
        <p:nvSpPr>
          <p:cNvPr id="682" name="Google Shape;682;p91"/>
          <p:cNvSpPr txBox="1"/>
          <p:nvPr>
            <p:ph type="title"/>
          </p:nvPr>
        </p:nvSpPr>
        <p:spPr>
          <a:xfrm>
            <a:off x="325520" y="420407"/>
            <a:ext cx="6204300" cy="231900"/>
          </a:xfrm>
          <a:prstGeom prst="rect">
            <a:avLst/>
          </a:prstGeom>
          <a:noFill/>
          <a:ln>
            <a:noFill/>
          </a:ln>
        </p:spPr>
        <p:txBody>
          <a:bodyPr anchorCtr="0" anchor="b" bIns="34275" lIns="68575" spcFirstLastPara="1" rIns="68575" wrap="square" tIns="34275">
            <a:noAutofit/>
          </a:bodyPr>
          <a:lstStyle/>
          <a:p>
            <a:pPr indent="0" lvl="0" marL="0" rtl="0" algn="l">
              <a:lnSpc>
                <a:spcPct val="100000"/>
              </a:lnSpc>
              <a:spcBef>
                <a:spcPts val="0"/>
              </a:spcBef>
              <a:spcAft>
                <a:spcPts val="0"/>
              </a:spcAft>
              <a:buClr>
                <a:schemeClr val="lt1"/>
              </a:buClr>
              <a:buSzPts val="2100"/>
              <a:buFont typeface="Gill Sans"/>
              <a:buNone/>
            </a:pPr>
            <a:r>
              <a:rPr lang="en">
                <a:solidFill>
                  <a:schemeClr val="lt1"/>
                </a:solidFill>
              </a:rPr>
              <a:t>Comparative Analysis (1/</a:t>
            </a:r>
            <a:r>
              <a:rPr lang="en"/>
              <a:t>2</a:t>
            </a:r>
            <a:r>
              <a:rPr lang="en">
                <a:solidFill>
                  <a:schemeClr val="lt1"/>
                </a:solidFill>
              </a:rPr>
              <a:t>)</a:t>
            </a:r>
            <a:endParaRPr/>
          </a:p>
        </p:txBody>
      </p:sp>
      <p:graphicFrame>
        <p:nvGraphicFramePr>
          <p:cNvPr id="683" name="Google Shape;683;p91"/>
          <p:cNvGraphicFramePr/>
          <p:nvPr/>
        </p:nvGraphicFramePr>
        <p:xfrm>
          <a:off x="365969" y="831353"/>
          <a:ext cx="3000000" cy="3000000"/>
        </p:xfrm>
        <a:graphic>
          <a:graphicData uri="http://schemas.openxmlformats.org/drawingml/2006/table">
            <a:tbl>
              <a:tblPr bandRow="1" firstRow="1">
                <a:noFill/>
                <a:tableStyleId>{58AEE6A4-BC82-4845-8E38-21B6B5D237EE}</a:tableStyleId>
              </a:tblPr>
              <a:tblGrid>
                <a:gridCol w="2077400"/>
                <a:gridCol w="2889350"/>
                <a:gridCol w="1767900"/>
                <a:gridCol w="1677425"/>
              </a:tblGrid>
              <a:tr h="151750">
                <a:tc>
                  <a:txBody>
                    <a:bodyPr/>
                    <a:lstStyle/>
                    <a:p>
                      <a:pPr indent="0" lvl="0" marL="0" marR="0" rtl="0" algn="ctr">
                        <a:lnSpc>
                          <a:spcPct val="100000"/>
                        </a:lnSpc>
                        <a:spcBef>
                          <a:spcPts val="0"/>
                        </a:spcBef>
                        <a:spcAft>
                          <a:spcPts val="0"/>
                        </a:spcAft>
                        <a:buClr>
                          <a:srgbClr val="000000"/>
                        </a:buClr>
                        <a:buSzPts val="1200"/>
                        <a:buFont typeface="Arial"/>
                        <a:buNone/>
                      </a:pPr>
                      <a:r>
                        <a:rPr b="1" i="0" lang="en" u="none" cap="none" strike="noStrike">
                          <a:solidFill>
                            <a:schemeClr val="lt1"/>
                          </a:solidFill>
                          <a:latin typeface="Gill Sans"/>
                          <a:ea typeface="Gill Sans"/>
                          <a:cs typeface="Gill Sans"/>
                          <a:sym typeface="Gill Sans"/>
                        </a:rPr>
                        <a:t>Basis</a:t>
                      </a:r>
                      <a:endParaRPr b="1" i="0" u="none" cap="none" strike="noStrike">
                        <a:solidFill>
                          <a:schemeClr val="lt1"/>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132548"/>
                    </a:solidFill>
                  </a:tcPr>
                </a:tc>
                <a:tc>
                  <a:txBody>
                    <a:bodyPr/>
                    <a:lstStyle/>
                    <a:p>
                      <a:pPr indent="0" lvl="0" marL="0" marR="0" rtl="0" algn="ctr">
                        <a:lnSpc>
                          <a:spcPct val="100000"/>
                        </a:lnSpc>
                        <a:spcBef>
                          <a:spcPts val="0"/>
                        </a:spcBef>
                        <a:spcAft>
                          <a:spcPts val="0"/>
                        </a:spcAft>
                        <a:buClr>
                          <a:srgbClr val="000000"/>
                        </a:buClr>
                        <a:buSzPts val="1300"/>
                        <a:buFont typeface="Arial"/>
                        <a:buNone/>
                      </a:pPr>
                      <a:r>
                        <a:rPr b="1" lang="en">
                          <a:solidFill>
                            <a:schemeClr val="lt1"/>
                          </a:solidFill>
                          <a:latin typeface="Gill Sans"/>
                          <a:ea typeface="Gill Sans"/>
                          <a:cs typeface="Gill Sans"/>
                          <a:sym typeface="Gill Sans"/>
                        </a:rPr>
                        <a:t>Type 1 unregistered</a:t>
                      </a:r>
                      <a:endParaRPr b="1">
                        <a:solidFill>
                          <a:schemeClr val="lt1"/>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132548"/>
                    </a:solidFill>
                  </a:tcPr>
                </a:tc>
                <a:tc>
                  <a:txBody>
                    <a:bodyPr/>
                    <a:lstStyle/>
                    <a:p>
                      <a:pPr indent="0" lvl="0" marL="0" rtl="0" algn="ctr">
                        <a:spcBef>
                          <a:spcPts val="0"/>
                        </a:spcBef>
                        <a:spcAft>
                          <a:spcPts val="0"/>
                        </a:spcAft>
                        <a:buClr>
                          <a:schemeClr val="dk1"/>
                        </a:buClr>
                        <a:buSzPts val="1300"/>
                        <a:buFont typeface="Arial"/>
                        <a:buNone/>
                      </a:pPr>
                      <a:r>
                        <a:rPr b="1" lang="en">
                          <a:solidFill>
                            <a:schemeClr val="lt1"/>
                          </a:solidFill>
                          <a:latin typeface="Gill Sans"/>
                          <a:ea typeface="Gill Sans"/>
                          <a:cs typeface="Gill Sans"/>
                          <a:sym typeface="Gill Sans"/>
                        </a:rPr>
                        <a:t>Type 1 registered</a:t>
                      </a:r>
                      <a:endParaRPr b="1">
                        <a:solidFill>
                          <a:schemeClr val="lt1"/>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132548"/>
                    </a:solidFill>
                  </a:tcPr>
                </a:tc>
                <a:tc>
                  <a:txBody>
                    <a:bodyPr/>
                    <a:lstStyle/>
                    <a:p>
                      <a:pPr indent="0" lvl="0" marL="0" marR="0" rtl="0" algn="ctr">
                        <a:lnSpc>
                          <a:spcPct val="100000"/>
                        </a:lnSpc>
                        <a:spcBef>
                          <a:spcPts val="0"/>
                        </a:spcBef>
                        <a:spcAft>
                          <a:spcPts val="0"/>
                        </a:spcAft>
                        <a:buClr>
                          <a:schemeClr val="dk1"/>
                        </a:buClr>
                        <a:buSzPts val="1100"/>
                        <a:buFont typeface="Arial"/>
                        <a:buNone/>
                      </a:pPr>
                      <a:r>
                        <a:rPr b="1" lang="en">
                          <a:solidFill>
                            <a:schemeClr val="lt1"/>
                          </a:solidFill>
                          <a:latin typeface="Gill Sans"/>
                          <a:ea typeface="Gill Sans"/>
                          <a:cs typeface="Gill Sans"/>
                          <a:sym typeface="Gill Sans"/>
                        </a:rPr>
                        <a:t>Type 2 registered</a:t>
                      </a:r>
                      <a:endParaRPr b="1" u="none" cap="none" strike="noStrike">
                        <a:solidFill>
                          <a:schemeClr val="lt1"/>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132548"/>
                    </a:solidFill>
                  </a:tcPr>
                </a:tc>
              </a:tr>
              <a:tr h="404475">
                <a:tc>
                  <a:txBody>
                    <a:bodyPr/>
                    <a:lstStyle/>
                    <a:p>
                      <a:pPr indent="0" lvl="0" marL="0" marR="0" rtl="0" algn="ctr">
                        <a:lnSpc>
                          <a:spcPct val="115000"/>
                        </a:lnSpc>
                        <a:spcBef>
                          <a:spcPts val="0"/>
                        </a:spcBef>
                        <a:spcAft>
                          <a:spcPts val="0"/>
                        </a:spcAft>
                        <a:buClr>
                          <a:srgbClr val="000000"/>
                        </a:buClr>
                        <a:buSzPts val="1000"/>
                        <a:buFont typeface="Arial"/>
                        <a:buNone/>
                      </a:pPr>
                      <a:r>
                        <a:rPr b="1" lang="en">
                          <a:solidFill>
                            <a:schemeClr val="dk2"/>
                          </a:solidFill>
                          <a:latin typeface="Gill Sans"/>
                          <a:ea typeface="Gill Sans"/>
                          <a:cs typeface="Gill Sans"/>
                          <a:sym typeface="Gill Sans"/>
                        </a:rPr>
                        <a:t>Asset Size</a:t>
                      </a:r>
                      <a:endParaRPr b="1" u="none" cap="none" strike="noStrike">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15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Less than ₹1000</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15000"/>
                        </a:lnSpc>
                        <a:spcBef>
                          <a:spcPts val="0"/>
                        </a:spcBef>
                        <a:spcAft>
                          <a:spcPts val="0"/>
                        </a:spcAft>
                        <a:buNone/>
                      </a:pPr>
                      <a:r>
                        <a:rPr lang="en">
                          <a:solidFill>
                            <a:schemeClr val="dk2"/>
                          </a:solidFill>
                          <a:latin typeface="Gill Sans"/>
                          <a:ea typeface="Gill Sans"/>
                          <a:cs typeface="Gill Sans"/>
                          <a:sym typeface="Gill Sans"/>
                        </a:rPr>
                        <a:t>&gt;=₹1000 (mandatory)</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15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No prescription</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56650">
                <a:tc>
                  <a:txBody>
                    <a:bodyPr/>
                    <a:lstStyle/>
                    <a:p>
                      <a:pPr indent="0" lvl="0" marL="0" marR="0" rtl="0" algn="ctr">
                        <a:lnSpc>
                          <a:spcPct val="115000"/>
                        </a:lnSpc>
                        <a:spcBef>
                          <a:spcPts val="0"/>
                        </a:spcBef>
                        <a:spcAft>
                          <a:spcPts val="0"/>
                        </a:spcAft>
                        <a:buNone/>
                      </a:pPr>
                      <a:r>
                        <a:rPr b="1" lang="en">
                          <a:solidFill>
                            <a:schemeClr val="dk2"/>
                          </a:solidFill>
                          <a:latin typeface="Gill Sans"/>
                          <a:ea typeface="Gill Sans"/>
                          <a:cs typeface="Gill Sans"/>
                          <a:sym typeface="Gill Sans"/>
                        </a:rPr>
                        <a:t>Registration</a:t>
                      </a:r>
                      <a:endParaRPr b="1">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15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Not required</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15000"/>
                        </a:lnSpc>
                        <a:spcBef>
                          <a:spcPts val="0"/>
                        </a:spcBef>
                        <a:spcAft>
                          <a:spcPts val="0"/>
                        </a:spcAft>
                        <a:buNone/>
                      </a:pPr>
                      <a:r>
                        <a:rPr lang="en">
                          <a:solidFill>
                            <a:schemeClr val="dk2"/>
                          </a:solidFill>
                          <a:latin typeface="Gill Sans"/>
                          <a:ea typeface="Gill Sans"/>
                          <a:cs typeface="Gill Sans"/>
                          <a:sym typeface="Gill Sans"/>
                        </a:rPr>
                        <a:t>Required </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15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Required</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77575">
                <a:tc>
                  <a:txBody>
                    <a:bodyPr/>
                    <a:lstStyle/>
                    <a:p>
                      <a:pPr indent="0" lvl="0" marL="0" marR="0" rtl="0" algn="ctr">
                        <a:lnSpc>
                          <a:spcPct val="115000"/>
                        </a:lnSpc>
                        <a:spcBef>
                          <a:spcPts val="0"/>
                        </a:spcBef>
                        <a:spcAft>
                          <a:spcPts val="0"/>
                        </a:spcAft>
                        <a:buNone/>
                      </a:pPr>
                      <a:r>
                        <a:rPr b="1" lang="en">
                          <a:solidFill>
                            <a:schemeClr val="dk2"/>
                          </a:solidFill>
                          <a:latin typeface="Gill Sans"/>
                          <a:ea typeface="Gill Sans"/>
                          <a:cs typeface="Gill Sans"/>
                          <a:sym typeface="Gill Sans"/>
                        </a:rPr>
                        <a:t>Classification as BL/ML</a:t>
                      </a:r>
                      <a:endParaRPr b="1">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15000"/>
                        </a:lnSpc>
                        <a:spcBef>
                          <a:spcPts val="0"/>
                        </a:spcBef>
                        <a:spcAft>
                          <a:spcPts val="0"/>
                        </a:spcAft>
                        <a:buNone/>
                      </a:pPr>
                      <a:r>
                        <a:rPr lang="en">
                          <a:solidFill>
                            <a:schemeClr val="dk2"/>
                          </a:solidFill>
                          <a:latin typeface="Gill Sans"/>
                          <a:ea typeface="Gill Sans"/>
                          <a:cs typeface="Gill Sans"/>
                          <a:sym typeface="Gill Sans"/>
                        </a:rPr>
                        <a:t>Does not arise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15000"/>
                        </a:lnSpc>
                        <a:spcBef>
                          <a:spcPts val="0"/>
                        </a:spcBef>
                        <a:spcAft>
                          <a:spcPts val="0"/>
                        </a:spcAft>
                        <a:buNone/>
                      </a:pPr>
                      <a:r>
                        <a:rPr lang="en">
                          <a:solidFill>
                            <a:schemeClr val="dk2"/>
                          </a:solidFill>
                          <a:latin typeface="Gill Sans"/>
                          <a:ea typeface="Gill Sans"/>
                          <a:cs typeface="Gill Sans"/>
                          <a:sym typeface="Gill Sans"/>
                        </a:rPr>
                        <a:t>Base layer</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15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May be BL or ML (based on asset size)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53425">
                <a:tc>
                  <a:txBody>
                    <a:bodyPr/>
                    <a:lstStyle/>
                    <a:p>
                      <a:pPr indent="0" lvl="0" marL="0" marR="0" rtl="0" algn="ctr">
                        <a:lnSpc>
                          <a:spcPct val="115000"/>
                        </a:lnSpc>
                        <a:spcBef>
                          <a:spcPts val="0"/>
                        </a:spcBef>
                        <a:spcAft>
                          <a:spcPts val="0"/>
                        </a:spcAft>
                        <a:buClr>
                          <a:schemeClr val="dk1"/>
                        </a:buClr>
                        <a:buSzPts val="1100"/>
                        <a:buFont typeface="Arial"/>
                        <a:buNone/>
                      </a:pPr>
                      <a:r>
                        <a:rPr b="1" lang="en">
                          <a:solidFill>
                            <a:schemeClr val="dk2"/>
                          </a:solidFill>
                          <a:latin typeface="Gill Sans"/>
                          <a:ea typeface="Gill Sans"/>
                          <a:cs typeface="Gill Sans"/>
                          <a:sym typeface="Gill Sans"/>
                        </a:rPr>
                        <a:t>Maintenance of NOF</a:t>
                      </a:r>
                      <a:endParaRPr b="1">
                        <a:solidFill>
                          <a:schemeClr val="dk2"/>
                        </a:solidFill>
                        <a:latin typeface="Gill Sans"/>
                        <a:ea typeface="Gill Sans"/>
                        <a:cs typeface="Gill Sans"/>
                        <a:sym typeface="Gill Sans"/>
                      </a:endParaRPr>
                    </a:p>
                  </a:txBody>
                  <a:tcPr marT="539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spcBef>
                          <a:spcPts val="0"/>
                        </a:spcBef>
                        <a:spcAft>
                          <a:spcPts val="0"/>
                        </a:spcAft>
                        <a:buNone/>
                      </a:pPr>
                      <a:r>
                        <a:rPr lang="en">
                          <a:solidFill>
                            <a:schemeClr val="dk2"/>
                          </a:solidFill>
                          <a:latin typeface="Gill Sans"/>
                          <a:ea typeface="Gill Sans"/>
                          <a:cs typeface="Gill Sans"/>
                          <a:sym typeface="Gill Sans"/>
                        </a:rPr>
                        <a:t>Not Applicable </a:t>
                      </a:r>
                      <a:endParaRPr>
                        <a:solidFill>
                          <a:schemeClr val="dk2"/>
                        </a:solidFill>
                        <a:latin typeface="Gill Sans"/>
                        <a:ea typeface="Gill Sans"/>
                        <a:cs typeface="Gill Sans"/>
                        <a:sym typeface="Gill Sans"/>
                      </a:endParaRPr>
                    </a:p>
                  </a:txBody>
                  <a:tcPr marT="647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spcBef>
                          <a:spcPts val="0"/>
                        </a:spcBef>
                        <a:spcAft>
                          <a:spcPts val="0"/>
                        </a:spcAft>
                        <a:buNone/>
                      </a:pPr>
                      <a:r>
                        <a:rPr lang="en">
                          <a:solidFill>
                            <a:schemeClr val="dk2"/>
                          </a:solidFill>
                          <a:latin typeface="Gill Sans"/>
                          <a:ea typeface="Gill Sans"/>
                          <a:cs typeface="Gill Sans"/>
                          <a:sym typeface="Gill Sans"/>
                        </a:rPr>
                        <a:t>Applicable (2 Crs)</a:t>
                      </a:r>
                      <a:endParaRPr>
                        <a:solidFill>
                          <a:schemeClr val="dk2"/>
                        </a:solidFill>
                        <a:latin typeface="Gill Sans"/>
                        <a:ea typeface="Gill Sans"/>
                        <a:cs typeface="Gill Sans"/>
                        <a:sym typeface="Gill Sans"/>
                      </a:endParaRPr>
                    </a:p>
                  </a:txBody>
                  <a:tcPr marT="647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spcBef>
                          <a:spcPts val="0"/>
                        </a:spcBef>
                        <a:spcAft>
                          <a:spcPts val="0"/>
                        </a:spcAft>
                        <a:buNone/>
                      </a:pPr>
                      <a:r>
                        <a:rPr lang="en">
                          <a:solidFill>
                            <a:schemeClr val="dk2"/>
                          </a:solidFill>
                          <a:latin typeface="Gill Sans"/>
                          <a:ea typeface="Gill Sans"/>
                          <a:cs typeface="Gill Sans"/>
                          <a:sym typeface="Gill Sans"/>
                        </a:rPr>
                        <a:t>Applicable (10 Cr by March 2027)</a:t>
                      </a:r>
                      <a:endParaRPr>
                        <a:solidFill>
                          <a:schemeClr val="dk2"/>
                        </a:solidFill>
                        <a:latin typeface="Gill Sans"/>
                        <a:ea typeface="Gill Sans"/>
                        <a:cs typeface="Gill Sans"/>
                        <a:sym typeface="Gill Sans"/>
                      </a:endParaRPr>
                    </a:p>
                  </a:txBody>
                  <a:tcPr marT="647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980100">
                <a:tc>
                  <a:txBody>
                    <a:bodyPr/>
                    <a:lstStyle/>
                    <a:p>
                      <a:pPr indent="0" lvl="0" marL="0" marR="0" rtl="0" algn="ctr">
                        <a:lnSpc>
                          <a:spcPct val="115000"/>
                        </a:lnSpc>
                        <a:spcBef>
                          <a:spcPts val="0"/>
                        </a:spcBef>
                        <a:spcAft>
                          <a:spcPts val="0"/>
                        </a:spcAft>
                        <a:buNone/>
                      </a:pPr>
                      <a:r>
                        <a:rPr b="1" lang="en">
                          <a:solidFill>
                            <a:schemeClr val="dk2"/>
                          </a:solidFill>
                          <a:latin typeface="Gill Sans"/>
                          <a:ea typeface="Gill Sans"/>
                          <a:cs typeface="Gill Sans"/>
                          <a:sym typeface="Gill Sans"/>
                        </a:rPr>
                        <a:t>Disclosures in financial statements/ NTA</a:t>
                      </a:r>
                      <a:endParaRPr b="1">
                        <a:solidFill>
                          <a:schemeClr val="dk2"/>
                        </a:solidFill>
                        <a:latin typeface="Gill Sans"/>
                        <a:ea typeface="Gill Sans"/>
                        <a:cs typeface="Gill Sans"/>
                        <a:sym typeface="Gill Sans"/>
                      </a:endParaRPr>
                    </a:p>
                    <a:p>
                      <a:pPr indent="0" lvl="0" marL="0" marR="0" rtl="0" algn="ctr">
                        <a:lnSpc>
                          <a:spcPct val="115000"/>
                        </a:lnSpc>
                        <a:spcBef>
                          <a:spcPts val="0"/>
                        </a:spcBef>
                        <a:spcAft>
                          <a:spcPts val="0"/>
                        </a:spcAft>
                        <a:buNone/>
                      </a:pPr>
                      <a:r>
                        <a:t/>
                      </a:r>
                      <a:endParaRPr b="1">
                        <a:solidFill>
                          <a:schemeClr val="dk2"/>
                        </a:solidFill>
                        <a:latin typeface="Gill Sans"/>
                        <a:ea typeface="Gill Sans"/>
                        <a:cs typeface="Gill Sans"/>
                        <a:sym typeface="Gill Sans"/>
                      </a:endParaRPr>
                    </a:p>
                  </a:txBody>
                  <a:tcPr marT="539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spcBef>
                          <a:spcPts val="0"/>
                        </a:spcBef>
                        <a:spcAft>
                          <a:spcPts val="0"/>
                        </a:spcAft>
                        <a:buNone/>
                      </a:pPr>
                      <a:r>
                        <a:rPr lang="en">
                          <a:solidFill>
                            <a:schemeClr val="dk2"/>
                          </a:solidFill>
                          <a:latin typeface="Gill Sans"/>
                          <a:ea typeface="Gill Sans"/>
                          <a:cs typeface="Gill Sans"/>
                          <a:sym typeface="Gill Sans"/>
                        </a:rPr>
                        <a:t>Applicable to the extent they come from the CA 2013.</a:t>
                      </a:r>
                      <a:endParaRPr>
                        <a:solidFill>
                          <a:schemeClr val="dk2"/>
                        </a:solidFill>
                        <a:latin typeface="Gill Sans"/>
                        <a:ea typeface="Gill Sans"/>
                        <a:cs typeface="Gill Sans"/>
                        <a:sym typeface="Gill Sans"/>
                      </a:endParaRPr>
                    </a:p>
                    <a:p>
                      <a:pPr indent="0" lvl="0" marL="114300" rtl="0" algn="l">
                        <a:spcBef>
                          <a:spcPts val="0"/>
                        </a:spcBef>
                        <a:spcAft>
                          <a:spcPts val="0"/>
                        </a:spcAft>
                        <a:buNone/>
                      </a:pPr>
                      <a:r>
                        <a:t/>
                      </a:r>
                      <a:endParaRPr>
                        <a:solidFill>
                          <a:schemeClr val="dk2"/>
                        </a:solidFill>
                        <a:latin typeface="Gill Sans"/>
                        <a:ea typeface="Gill Sans"/>
                        <a:cs typeface="Gill Sans"/>
                        <a:sym typeface="Gill Sans"/>
                      </a:endParaRPr>
                    </a:p>
                    <a:p>
                      <a:pPr indent="0" lvl="0" marL="114300" rtl="0" algn="l">
                        <a:spcBef>
                          <a:spcPts val="0"/>
                        </a:spcBef>
                        <a:spcAft>
                          <a:spcPts val="0"/>
                        </a:spcAft>
                        <a:buNone/>
                      </a:pPr>
                      <a:r>
                        <a:rPr lang="en">
                          <a:solidFill>
                            <a:schemeClr val="dk2"/>
                          </a:solidFill>
                          <a:latin typeface="Gill Sans"/>
                          <a:ea typeface="Gill Sans"/>
                          <a:cs typeface="Gill Sans"/>
                          <a:sym typeface="Gill Sans"/>
                        </a:rPr>
                        <a:t>In addition, the declaration that the Company is an unregistered type 1 NBFC along with the status of public funds and customer interface.</a:t>
                      </a:r>
                      <a:endParaRPr>
                        <a:solidFill>
                          <a:schemeClr val="dk2"/>
                        </a:solidFill>
                        <a:latin typeface="Gill Sans"/>
                        <a:ea typeface="Gill Sans"/>
                        <a:cs typeface="Gill Sans"/>
                        <a:sym typeface="Gill Sans"/>
                      </a:endParaRPr>
                    </a:p>
                  </a:txBody>
                  <a:tcPr marT="647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spcBef>
                          <a:spcPts val="0"/>
                        </a:spcBef>
                        <a:spcAft>
                          <a:spcPts val="0"/>
                        </a:spcAft>
                        <a:buNone/>
                      </a:pPr>
                      <a:r>
                        <a:rPr lang="en">
                          <a:solidFill>
                            <a:schemeClr val="dk2"/>
                          </a:solidFill>
                          <a:latin typeface="Gill Sans"/>
                          <a:ea typeface="Gill Sans"/>
                          <a:cs typeface="Gill Sans"/>
                          <a:sym typeface="Gill Sans"/>
                        </a:rPr>
                        <a:t>Applicable as per CA and RBI Directions</a:t>
                      </a:r>
                      <a:endParaRPr>
                        <a:solidFill>
                          <a:schemeClr val="dk2"/>
                        </a:solidFill>
                        <a:latin typeface="Gill Sans"/>
                        <a:ea typeface="Gill Sans"/>
                        <a:cs typeface="Gill Sans"/>
                        <a:sym typeface="Gill Sans"/>
                      </a:endParaRPr>
                    </a:p>
                  </a:txBody>
                  <a:tcPr marT="647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spcBef>
                          <a:spcPts val="0"/>
                        </a:spcBef>
                        <a:spcAft>
                          <a:spcPts val="0"/>
                        </a:spcAft>
                        <a:buClr>
                          <a:schemeClr val="dk1"/>
                        </a:buClr>
                        <a:buSzPts val="1100"/>
                        <a:buFont typeface="Arial"/>
                        <a:buNone/>
                      </a:pPr>
                      <a:r>
                        <a:rPr lang="en">
                          <a:solidFill>
                            <a:schemeClr val="dk2"/>
                          </a:solidFill>
                          <a:latin typeface="Gill Sans"/>
                          <a:ea typeface="Gill Sans"/>
                          <a:cs typeface="Gill Sans"/>
                          <a:sym typeface="Gill Sans"/>
                        </a:rPr>
                        <a:t>Applicable as per CA and RBI Directions</a:t>
                      </a:r>
                      <a:endParaRPr>
                        <a:solidFill>
                          <a:schemeClr val="dk2"/>
                        </a:solidFill>
                        <a:latin typeface="Gill Sans"/>
                        <a:ea typeface="Gill Sans"/>
                        <a:cs typeface="Gill Sans"/>
                        <a:sym typeface="Gill Sans"/>
                      </a:endParaRPr>
                    </a:p>
                    <a:p>
                      <a:pPr indent="0" lvl="0" marL="0" rtl="0" algn="l">
                        <a:spcBef>
                          <a:spcPts val="0"/>
                        </a:spcBef>
                        <a:spcAft>
                          <a:spcPts val="0"/>
                        </a:spcAft>
                        <a:buNone/>
                      </a:pPr>
                      <a:r>
                        <a:t/>
                      </a:r>
                      <a:endParaRPr>
                        <a:solidFill>
                          <a:schemeClr val="dk2"/>
                        </a:solidFill>
                        <a:latin typeface="Gill Sans"/>
                        <a:ea typeface="Gill Sans"/>
                        <a:cs typeface="Gill Sans"/>
                        <a:sym typeface="Gill Sans"/>
                      </a:endParaRPr>
                    </a:p>
                  </a:txBody>
                  <a:tcPr marT="647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53425">
                <a:tc>
                  <a:txBody>
                    <a:bodyPr/>
                    <a:lstStyle/>
                    <a:p>
                      <a:pPr indent="0" lvl="0" marL="0" marR="0" rtl="0" algn="ctr">
                        <a:lnSpc>
                          <a:spcPct val="100000"/>
                        </a:lnSpc>
                        <a:spcBef>
                          <a:spcPts val="0"/>
                        </a:spcBef>
                        <a:spcAft>
                          <a:spcPts val="0"/>
                        </a:spcAft>
                        <a:buClr>
                          <a:srgbClr val="000000"/>
                        </a:buClr>
                        <a:buSzPts val="1000"/>
                        <a:buFont typeface="Arial"/>
                        <a:buNone/>
                      </a:pPr>
                      <a:r>
                        <a:rPr b="1" lang="en">
                          <a:solidFill>
                            <a:schemeClr val="dk2"/>
                          </a:solidFill>
                          <a:latin typeface="Gill Sans"/>
                          <a:ea typeface="Gill Sans"/>
                          <a:cs typeface="Gill Sans"/>
                          <a:sym typeface="Gill Sans"/>
                        </a:rPr>
                        <a:t>Transfers of profits to reserves under 45-IC </a:t>
                      </a:r>
                      <a:endParaRPr b="1">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Applicable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None/>
                      </a:pPr>
                      <a:r>
                        <a:rPr lang="en">
                          <a:solidFill>
                            <a:schemeClr val="dk2"/>
                          </a:solidFill>
                          <a:latin typeface="Gill Sans"/>
                          <a:ea typeface="Gill Sans"/>
                          <a:cs typeface="Gill Sans"/>
                          <a:sym typeface="Gill Sans"/>
                        </a:rPr>
                        <a:t>Applicable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Applicable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3" name="Shape 453"/>
        <p:cNvGrpSpPr/>
        <p:nvPr/>
      </p:nvGrpSpPr>
      <p:grpSpPr>
        <a:xfrm>
          <a:off x="0" y="0"/>
          <a:ext cx="0" cy="0"/>
          <a:chOff x="0" y="0"/>
          <a:chExt cx="0" cy="0"/>
        </a:xfrm>
      </p:grpSpPr>
      <p:sp>
        <p:nvSpPr>
          <p:cNvPr id="454" name="Google Shape;454;p74"/>
          <p:cNvSpPr txBox="1"/>
          <p:nvPr>
            <p:ph type="title"/>
          </p:nvPr>
        </p:nvSpPr>
        <p:spPr>
          <a:xfrm>
            <a:off x="435110" y="446674"/>
            <a:ext cx="8272200" cy="604500"/>
          </a:xfrm>
          <a:prstGeom prst="rect">
            <a:avLst/>
          </a:prstGeom>
          <a:noFill/>
          <a:ln>
            <a:noFill/>
          </a:ln>
        </p:spPr>
        <p:txBody>
          <a:bodyPr anchorCtr="0" anchor="b" bIns="34275" lIns="68575" spcFirstLastPara="1" rIns="68575" wrap="square" tIns="34275">
            <a:normAutofit/>
          </a:bodyPr>
          <a:lstStyle/>
          <a:p>
            <a:pPr indent="0" lvl="0" marL="0" rtl="0" algn="l">
              <a:lnSpc>
                <a:spcPct val="100000"/>
              </a:lnSpc>
              <a:spcBef>
                <a:spcPts val="0"/>
              </a:spcBef>
              <a:spcAft>
                <a:spcPts val="0"/>
              </a:spcAft>
              <a:buClr>
                <a:schemeClr val="lt1"/>
              </a:buClr>
              <a:buSzPts val="2400"/>
              <a:buFont typeface="Gill Sans"/>
              <a:buNone/>
            </a:pPr>
            <a:r>
              <a:rPr lang="en"/>
              <a:t>Overview of Non-Banking Sector in India</a:t>
            </a:r>
            <a:endParaRPr/>
          </a:p>
        </p:txBody>
      </p:sp>
      <p:sp>
        <p:nvSpPr>
          <p:cNvPr id="455" name="Google Shape;455;p74"/>
          <p:cNvSpPr txBox="1"/>
          <p:nvPr>
            <p:ph idx="1" type="body"/>
          </p:nvPr>
        </p:nvSpPr>
        <p:spPr>
          <a:xfrm>
            <a:off x="435897" y="1313925"/>
            <a:ext cx="4205400" cy="3396300"/>
          </a:xfrm>
          <a:prstGeom prst="rect">
            <a:avLst/>
          </a:prstGeom>
          <a:noFill/>
          <a:ln>
            <a:noFill/>
          </a:ln>
        </p:spPr>
        <p:txBody>
          <a:bodyPr anchorCtr="0" anchor="t" bIns="34275" lIns="68575" spcFirstLastPara="1" rIns="68575" wrap="square" tIns="34275">
            <a:normAutofit/>
          </a:bodyPr>
          <a:lstStyle/>
          <a:p>
            <a:pPr indent="-234950" lvl="1" marL="330200" rtl="0" algn="l">
              <a:lnSpc>
                <a:spcPct val="100000"/>
              </a:lnSpc>
              <a:spcBef>
                <a:spcPts val="500"/>
              </a:spcBef>
              <a:spcAft>
                <a:spcPts val="0"/>
              </a:spcAft>
              <a:buSzPts val="1100"/>
              <a:buFont typeface="Gill Sans"/>
              <a:buChar char="◼"/>
            </a:pPr>
            <a:r>
              <a:rPr lang="en" sz="1100">
                <a:solidFill>
                  <a:schemeClr val="dk2"/>
                </a:solidFill>
              </a:rPr>
              <a:t>NBFCs are growing more and more relevant to the Indian financial sector, they are the largest receiver of funds followed by HFCs</a:t>
            </a:r>
            <a:endParaRPr sz="1100"/>
          </a:p>
          <a:p>
            <a:pPr indent="-234950" lvl="1" marL="330200" rtl="0" algn="l">
              <a:lnSpc>
                <a:spcPct val="100000"/>
              </a:lnSpc>
              <a:spcBef>
                <a:spcPts val="500"/>
              </a:spcBef>
              <a:spcAft>
                <a:spcPts val="0"/>
              </a:spcAft>
              <a:buClr>
                <a:schemeClr val="accent2"/>
              </a:buClr>
              <a:buSzPts val="1100"/>
              <a:buFont typeface="Gill Sans"/>
              <a:buChar char="◼"/>
            </a:pPr>
            <a:r>
              <a:rPr lang="en" sz="1100">
                <a:solidFill>
                  <a:schemeClr val="dk2"/>
                </a:solidFill>
              </a:rPr>
              <a:t>Traditionally, NBFCs operated as </a:t>
            </a:r>
            <a:r>
              <a:rPr lang="en" sz="1100"/>
              <a:t>a alternative lender, reaching out to customers that were beyond the reach of banks</a:t>
            </a:r>
            <a:endParaRPr sz="1100"/>
          </a:p>
          <a:p>
            <a:pPr indent="-234950" lvl="2" marL="673100" rtl="0" algn="l">
              <a:lnSpc>
                <a:spcPct val="100000"/>
              </a:lnSpc>
              <a:spcBef>
                <a:spcPts val="500"/>
              </a:spcBef>
              <a:spcAft>
                <a:spcPts val="0"/>
              </a:spcAft>
              <a:buSzPts val="1100"/>
              <a:buFont typeface="Gill Sans"/>
              <a:buChar char="◼"/>
            </a:pPr>
            <a:r>
              <a:rPr lang="en" sz="1100"/>
              <a:t>But the lending model was same as that of bank</a:t>
            </a:r>
            <a:endParaRPr sz="1100"/>
          </a:p>
          <a:p>
            <a:pPr indent="-234950" lvl="1" marL="330200" rtl="0" algn="l">
              <a:lnSpc>
                <a:spcPct val="100000"/>
              </a:lnSpc>
              <a:spcBef>
                <a:spcPts val="500"/>
              </a:spcBef>
              <a:spcAft>
                <a:spcPts val="0"/>
              </a:spcAft>
              <a:buClr>
                <a:schemeClr val="accent2"/>
              </a:buClr>
              <a:buSzPts val="1100"/>
              <a:buFont typeface="Gill Sans"/>
              <a:buChar char="◼"/>
            </a:pPr>
            <a:r>
              <a:rPr lang="en" sz="1100">
                <a:solidFill>
                  <a:schemeClr val="dk2"/>
                </a:solidFill>
              </a:rPr>
              <a:t>New age NBFCs have introduced innovative models that incorporate the best offerings of the world of fintech and conventional credit features. </a:t>
            </a:r>
            <a:endParaRPr sz="1100"/>
          </a:p>
          <a:p>
            <a:pPr indent="-234950" lvl="1" marL="330200" rtl="0" algn="l">
              <a:lnSpc>
                <a:spcPct val="100000"/>
              </a:lnSpc>
              <a:spcBef>
                <a:spcPts val="500"/>
              </a:spcBef>
              <a:spcAft>
                <a:spcPts val="0"/>
              </a:spcAft>
              <a:buClr>
                <a:schemeClr val="accent2"/>
              </a:buClr>
              <a:buSzPts val="1100"/>
              <a:buFont typeface="Gill Sans"/>
              <a:buChar char="◼"/>
            </a:pPr>
            <a:r>
              <a:rPr lang="en" sz="1100">
                <a:solidFill>
                  <a:schemeClr val="dk2"/>
                </a:solidFill>
              </a:rPr>
              <a:t>The traditional modes of lending are being replaced with new innovative models.  </a:t>
            </a:r>
            <a:endParaRPr sz="1100"/>
          </a:p>
          <a:p>
            <a:pPr indent="-234950" lvl="1" marL="330200" rtl="0" algn="l">
              <a:lnSpc>
                <a:spcPct val="100000"/>
              </a:lnSpc>
              <a:spcBef>
                <a:spcPts val="500"/>
              </a:spcBef>
              <a:spcAft>
                <a:spcPts val="0"/>
              </a:spcAft>
              <a:buClr>
                <a:schemeClr val="accent2"/>
              </a:buClr>
              <a:buSzPts val="1100"/>
              <a:buFont typeface="Gill Sans"/>
              <a:buChar char="◼"/>
            </a:pPr>
            <a:r>
              <a:rPr lang="en" sz="1100">
                <a:solidFill>
                  <a:schemeClr val="dk2"/>
                </a:solidFill>
              </a:rPr>
              <a:t>They also leverage alternative data for assessing incomes, efficiently incorporate technology into their operations, and possess a highly astute workforce.</a:t>
            </a:r>
            <a:endParaRPr sz="1100"/>
          </a:p>
          <a:p>
            <a:pPr indent="-234950" lvl="1" marL="330200" rtl="0" algn="l">
              <a:lnSpc>
                <a:spcPct val="100000"/>
              </a:lnSpc>
              <a:spcBef>
                <a:spcPts val="500"/>
              </a:spcBef>
              <a:spcAft>
                <a:spcPts val="0"/>
              </a:spcAft>
              <a:buClr>
                <a:schemeClr val="accent2"/>
              </a:buClr>
              <a:buSzPts val="1100"/>
              <a:buFont typeface="Gill Sans"/>
              <a:buChar char="◼"/>
            </a:pPr>
            <a:r>
              <a:rPr lang="en" sz="1100">
                <a:solidFill>
                  <a:schemeClr val="dk2"/>
                </a:solidFill>
              </a:rPr>
              <a:t>They are bridging the gap in the Indian financial ecosystem by empowering budding business communities and entrepreneurs. </a:t>
            </a:r>
            <a:endParaRPr sz="1100"/>
          </a:p>
          <a:p>
            <a:pPr indent="-165100" lvl="0" marL="342900" rtl="0" algn="l">
              <a:lnSpc>
                <a:spcPct val="100000"/>
              </a:lnSpc>
              <a:spcBef>
                <a:spcPts val="300"/>
              </a:spcBef>
              <a:spcAft>
                <a:spcPts val="0"/>
              </a:spcAft>
              <a:buSzPts val="1500"/>
              <a:buNone/>
            </a:pPr>
            <a:r>
              <a:t/>
            </a:r>
            <a:endParaRPr sz="1100"/>
          </a:p>
        </p:txBody>
      </p:sp>
      <p:pic>
        <p:nvPicPr>
          <p:cNvPr id="456" name="Google Shape;456;p74"/>
          <p:cNvPicPr preferRelativeResize="0"/>
          <p:nvPr/>
        </p:nvPicPr>
        <p:blipFill rotWithShape="1">
          <a:blip r:embed="rId3">
            <a:alphaModFix/>
          </a:blip>
          <a:srcRect b="0" l="0" r="0" t="0"/>
          <a:stretch/>
        </p:blipFill>
        <p:spPr>
          <a:xfrm>
            <a:off x="6017632" y="3421949"/>
            <a:ext cx="2769519" cy="1563320"/>
          </a:xfrm>
          <a:prstGeom prst="rect">
            <a:avLst/>
          </a:prstGeom>
          <a:noFill/>
          <a:ln>
            <a:noFill/>
          </a:ln>
        </p:spPr>
      </p:pic>
      <p:sp>
        <p:nvSpPr>
          <p:cNvPr id="457" name="Google Shape;457;p74"/>
          <p:cNvSpPr txBox="1"/>
          <p:nvPr/>
        </p:nvSpPr>
        <p:spPr>
          <a:xfrm>
            <a:off x="4865625" y="3752934"/>
            <a:ext cx="1429200" cy="623400"/>
          </a:xfrm>
          <a:prstGeom prst="rect">
            <a:avLst/>
          </a:prstGeom>
          <a:noFill/>
          <a:ln cap="flat" cmpd="sng" w="14300">
            <a:solidFill>
              <a:schemeClr val="accent2"/>
            </a:solidFill>
            <a:prstDash val="dash"/>
            <a:round/>
            <a:headEnd len="sm" w="sm" type="none"/>
            <a:tailEnd len="sm" w="sm" type="none"/>
          </a:ln>
        </p:spPr>
        <p:txBody>
          <a:bodyPr anchorCtr="0" anchor="t" bIns="34275" lIns="68575" spcFirstLastPara="1" rIns="68575" wrap="square" tIns="34275">
            <a:spAutoFit/>
          </a:bodyPr>
          <a:lstStyle/>
          <a:p>
            <a:pPr indent="0" lvl="0" marL="0" marR="0" rtl="0" algn="ctr">
              <a:lnSpc>
                <a:spcPct val="100000"/>
              </a:lnSpc>
              <a:spcBef>
                <a:spcPts val="0"/>
              </a:spcBef>
              <a:spcAft>
                <a:spcPts val="0"/>
              </a:spcAft>
              <a:buClr>
                <a:srgbClr val="000000"/>
              </a:buClr>
              <a:buSzPts val="1200"/>
              <a:buFont typeface="Arial"/>
              <a:buNone/>
            </a:pPr>
            <a:r>
              <a:rPr b="0" i="1" lang="en" sz="1200" u="none" cap="none" strike="noStrike">
                <a:solidFill>
                  <a:srgbClr val="FF0000"/>
                </a:solidFill>
                <a:latin typeface="Gill Sans"/>
                <a:ea typeface="Gill Sans"/>
                <a:cs typeface="Gill Sans"/>
                <a:sym typeface="Gill Sans"/>
              </a:rPr>
              <a:t>Over 95% of the registered NBFCs are ICCs</a:t>
            </a:r>
            <a:endParaRPr b="0" i="0" sz="1100" u="none" cap="none" strike="noStrike">
              <a:solidFill>
                <a:srgbClr val="000000"/>
              </a:solidFill>
              <a:latin typeface="Arial"/>
              <a:ea typeface="Arial"/>
              <a:cs typeface="Arial"/>
              <a:sym typeface="Arial"/>
            </a:endParaRPr>
          </a:p>
        </p:txBody>
      </p:sp>
      <p:sp>
        <p:nvSpPr>
          <p:cNvPr id="458" name="Google Shape;458;p74"/>
          <p:cNvSpPr/>
          <p:nvPr/>
        </p:nvSpPr>
        <p:spPr>
          <a:xfrm>
            <a:off x="6289680" y="4925216"/>
            <a:ext cx="2225400" cy="218400"/>
          </a:xfrm>
          <a:prstGeom prst="rect">
            <a:avLst/>
          </a:prstGeom>
          <a:no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200"/>
              <a:buFont typeface="Arial"/>
              <a:buNone/>
            </a:pPr>
            <a:r>
              <a:rPr b="0" i="1" lang="en" sz="800" u="none" cap="none" strike="noStrike">
                <a:solidFill>
                  <a:schemeClr val="dk1"/>
                </a:solidFill>
                <a:latin typeface="Gill Sans"/>
                <a:ea typeface="Gill Sans"/>
                <a:cs typeface="Gill Sans"/>
                <a:sym typeface="Gill Sans"/>
              </a:rPr>
              <a:t>Data Source: RBI</a:t>
            </a:r>
            <a:endParaRPr b="0" i="1" sz="800" u="none" cap="none" strike="noStrike">
              <a:solidFill>
                <a:srgbClr val="000000"/>
              </a:solidFill>
              <a:latin typeface="Arial"/>
              <a:ea typeface="Arial"/>
              <a:cs typeface="Arial"/>
              <a:sym typeface="Arial"/>
            </a:endParaRPr>
          </a:p>
        </p:txBody>
      </p:sp>
      <p:pic>
        <p:nvPicPr>
          <p:cNvPr id="459" name="Google Shape;459;p74" title="Chart"/>
          <p:cNvPicPr preferRelativeResize="0"/>
          <p:nvPr/>
        </p:nvPicPr>
        <p:blipFill>
          <a:blip r:embed="rId4">
            <a:alphaModFix/>
          </a:blip>
          <a:stretch>
            <a:fillRect/>
          </a:stretch>
        </p:blipFill>
        <p:spPr>
          <a:xfrm>
            <a:off x="4865625" y="1313925"/>
            <a:ext cx="3649449" cy="206597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7" name="Shape 687"/>
        <p:cNvGrpSpPr/>
        <p:nvPr/>
      </p:nvGrpSpPr>
      <p:grpSpPr>
        <a:xfrm>
          <a:off x="0" y="0"/>
          <a:ext cx="0" cy="0"/>
          <a:chOff x="0" y="0"/>
          <a:chExt cx="0" cy="0"/>
        </a:xfrm>
      </p:grpSpPr>
      <p:sp>
        <p:nvSpPr>
          <p:cNvPr id="688" name="Google Shape;688;p92"/>
          <p:cNvSpPr txBox="1"/>
          <p:nvPr>
            <p:ph type="title"/>
          </p:nvPr>
        </p:nvSpPr>
        <p:spPr>
          <a:xfrm>
            <a:off x="342665" y="420407"/>
            <a:ext cx="6204300" cy="231900"/>
          </a:xfrm>
          <a:prstGeom prst="rect">
            <a:avLst/>
          </a:prstGeom>
          <a:noFill/>
          <a:ln>
            <a:noFill/>
          </a:ln>
        </p:spPr>
        <p:txBody>
          <a:bodyPr anchorCtr="0" anchor="b" bIns="34275" lIns="68575" spcFirstLastPara="1" rIns="68575" wrap="square" tIns="34275">
            <a:noAutofit/>
          </a:bodyPr>
          <a:lstStyle/>
          <a:p>
            <a:pPr indent="0" lvl="0" marL="0" rtl="0" algn="l">
              <a:lnSpc>
                <a:spcPct val="100000"/>
              </a:lnSpc>
              <a:spcBef>
                <a:spcPts val="0"/>
              </a:spcBef>
              <a:spcAft>
                <a:spcPts val="0"/>
              </a:spcAft>
              <a:buClr>
                <a:schemeClr val="lt1"/>
              </a:buClr>
              <a:buSzPts val="2100"/>
              <a:buFont typeface="Gill Sans"/>
              <a:buNone/>
            </a:pPr>
            <a:r>
              <a:rPr lang="en">
                <a:solidFill>
                  <a:schemeClr val="lt1"/>
                </a:solidFill>
              </a:rPr>
              <a:t>Comparative Analysis (</a:t>
            </a:r>
            <a:r>
              <a:rPr lang="en"/>
              <a:t>2</a:t>
            </a:r>
            <a:r>
              <a:rPr lang="en">
                <a:solidFill>
                  <a:schemeClr val="lt1"/>
                </a:solidFill>
              </a:rPr>
              <a:t>/</a:t>
            </a:r>
            <a:r>
              <a:rPr lang="en"/>
              <a:t>2</a:t>
            </a:r>
            <a:r>
              <a:rPr lang="en">
                <a:solidFill>
                  <a:schemeClr val="lt1"/>
                </a:solidFill>
              </a:rPr>
              <a:t>)</a:t>
            </a:r>
            <a:endParaRPr/>
          </a:p>
        </p:txBody>
      </p:sp>
      <p:graphicFrame>
        <p:nvGraphicFramePr>
          <p:cNvPr id="689" name="Google Shape;689;p92"/>
          <p:cNvGraphicFramePr/>
          <p:nvPr/>
        </p:nvGraphicFramePr>
        <p:xfrm>
          <a:off x="348812" y="840827"/>
          <a:ext cx="3000000" cy="3000000"/>
        </p:xfrm>
        <a:graphic>
          <a:graphicData uri="http://schemas.openxmlformats.org/drawingml/2006/table">
            <a:tbl>
              <a:tblPr bandRow="1" firstRow="1">
                <a:noFill/>
                <a:tableStyleId>{58AEE6A4-BC82-4845-8E38-21B6B5D237EE}</a:tableStyleId>
              </a:tblPr>
              <a:tblGrid>
                <a:gridCol w="2604425"/>
                <a:gridCol w="1999125"/>
                <a:gridCol w="1687450"/>
                <a:gridCol w="2121075"/>
              </a:tblGrid>
              <a:tr h="207625">
                <a:tc>
                  <a:txBody>
                    <a:bodyPr/>
                    <a:lstStyle/>
                    <a:p>
                      <a:pPr indent="0" lvl="0" marL="0" marR="0" rtl="0" algn="ctr">
                        <a:lnSpc>
                          <a:spcPct val="100000"/>
                        </a:lnSpc>
                        <a:spcBef>
                          <a:spcPts val="0"/>
                        </a:spcBef>
                        <a:spcAft>
                          <a:spcPts val="0"/>
                        </a:spcAft>
                        <a:buClr>
                          <a:srgbClr val="000000"/>
                        </a:buClr>
                        <a:buSzPts val="1200"/>
                        <a:buFont typeface="Arial"/>
                        <a:buNone/>
                      </a:pPr>
                      <a:r>
                        <a:rPr b="1" i="0" lang="en" u="none" cap="none" strike="noStrike">
                          <a:solidFill>
                            <a:schemeClr val="lt1"/>
                          </a:solidFill>
                          <a:latin typeface="Gill Sans"/>
                          <a:ea typeface="Gill Sans"/>
                          <a:cs typeface="Gill Sans"/>
                          <a:sym typeface="Gill Sans"/>
                        </a:rPr>
                        <a:t>Basis</a:t>
                      </a:r>
                      <a:endParaRPr b="1" i="0" u="none" cap="none" strike="noStrike">
                        <a:solidFill>
                          <a:schemeClr val="lt1"/>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132548"/>
                    </a:solidFill>
                  </a:tcPr>
                </a:tc>
                <a:tc>
                  <a:txBody>
                    <a:bodyPr/>
                    <a:lstStyle/>
                    <a:p>
                      <a:pPr indent="0" lvl="0" marL="0" marR="0" rtl="0" algn="ctr">
                        <a:lnSpc>
                          <a:spcPct val="100000"/>
                        </a:lnSpc>
                        <a:spcBef>
                          <a:spcPts val="0"/>
                        </a:spcBef>
                        <a:spcAft>
                          <a:spcPts val="0"/>
                        </a:spcAft>
                        <a:buClr>
                          <a:srgbClr val="000000"/>
                        </a:buClr>
                        <a:buSzPts val="1300"/>
                        <a:buFont typeface="Arial"/>
                        <a:buNone/>
                      </a:pPr>
                      <a:r>
                        <a:rPr b="1" lang="en">
                          <a:solidFill>
                            <a:schemeClr val="lt1"/>
                          </a:solidFill>
                          <a:latin typeface="Gill Sans"/>
                          <a:ea typeface="Gill Sans"/>
                          <a:cs typeface="Gill Sans"/>
                          <a:sym typeface="Gill Sans"/>
                        </a:rPr>
                        <a:t>Type 1 </a:t>
                      </a:r>
                      <a:r>
                        <a:rPr b="1" lang="en">
                          <a:solidFill>
                            <a:schemeClr val="lt1"/>
                          </a:solidFill>
                          <a:latin typeface="Gill Sans"/>
                          <a:ea typeface="Gill Sans"/>
                          <a:cs typeface="Gill Sans"/>
                          <a:sym typeface="Gill Sans"/>
                        </a:rPr>
                        <a:t>u</a:t>
                      </a:r>
                      <a:r>
                        <a:rPr b="1" lang="en">
                          <a:solidFill>
                            <a:schemeClr val="lt1"/>
                          </a:solidFill>
                          <a:latin typeface="Gill Sans"/>
                          <a:ea typeface="Gill Sans"/>
                          <a:cs typeface="Gill Sans"/>
                          <a:sym typeface="Gill Sans"/>
                        </a:rPr>
                        <a:t>nregistered</a:t>
                      </a:r>
                      <a:endParaRPr b="1">
                        <a:solidFill>
                          <a:schemeClr val="lt1"/>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132548"/>
                    </a:solidFill>
                  </a:tcPr>
                </a:tc>
                <a:tc>
                  <a:txBody>
                    <a:bodyPr/>
                    <a:lstStyle/>
                    <a:p>
                      <a:pPr indent="0" lvl="0" marL="0" rtl="0" algn="ctr">
                        <a:lnSpc>
                          <a:spcPct val="100000"/>
                        </a:lnSpc>
                        <a:spcBef>
                          <a:spcPts val="0"/>
                        </a:spcBef>
                        <a:spcAft>
                          <a:spcPts val="0"/>
                        </a:spcAft>
                        <a:buNone/>
                      </a:pPr>
                      <a:r>
                        <a:rPr b="1" lang="en">
                          <a:solidFill>
                            <a:schemeClr val="lt1"/>
                          </a:solidFill>
                          <a:latin typeface="Gill Sans"/>
                          <a:ea typeface="Gill Sans"/>
                          <a:cs typeface="Gill Sans"/>
                          <a:sym typeface="Gill Sans"/>
                        </a:rPr>
                        <a:t>Type 1 registered</a:t>
                      </a:r>
                      <a:endParaRPr b="1">
                        <a:solidFill>
                          <a:schemeClr val="lt1"/>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132548"/>
                    </a:solidFill>
                  </a:tcPr>
                </a:tc>
                <a:tc>
                  <a:txBody>
                    <a:bodyPr/>
                    <a:lstStyle/>
                    <a:p>
                      <a:pPr indent="0" lvl="0" marL="0" marR="0" rtl="0" algn="ctr">
                        <a:lnSpc>
                          <a:spcPct val="100000"/>
                        </a:lnSpc>
                        <a:spcBef>
                          <a:spcPts val="0"/>
                        </a:spcBef>
                        <a:spcAft>
                          <a:spcPts val="0"/>
                        </a:spcAft>
                        <a:buClr>
                          <a:schemeClr val="dk1"/>
                        </a:buClr>
                        <a:buSzPts val="1100"/>
                        <a:buFont typeface="Arial"/>
                        <a:buNone/>
                      </a:pPr>
                      <a:r>
                        <a:rPr b="1" lang="en">
                          <a:solidFill>
                            <a:schemeClr val="lt1"/>
                          </a:solidFill>
                          <a:latin typeface="Gill Sans"/>
                          <a:ea typeface="Gill Sans"/>
                          <a:cs typeface="Gill Sans"/>
                          <a:sym typeface="Gill Sans"/>
                        </a:rPr>
                        <a:t>Type 2 registered</a:t>
                      </a:r>
                      <a:endParaRPr b="1" u="none" cap="none" strike="noStrike">
                        <a:solidFill>
                          <a:schemeClr val="lt1"/>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132548"/>
                    </a:solidFill>
                  </a:tcPr>
                </a:tc>
              </a:tr>
              <a:tr h="356650">
                <a:tc>
                  <a:txBody>
                    <a:bodyPr/>
                    <a:lstStyle/>
                    <a:p>
                      <a:pPr indent="0" lvl="0" marL="0" marR="0" rtl="0" algn="ctr">
                        <a:lnSpc>
                          <a:spcPct val="100000"/>
                        </a:lnSpc>
                        <a:spcBef>
                          <a:spcPts val="0"/>
                        </a:spcBef>
                        <a:spcAft>
                          <a:spcPts val="0"/>
                        </a:spcAft>
                        <a:buNone/>
                      </a:pPr>
                      <a:r>
                        <a:rPr b="1" lang="en">
                          <a:solidFill>
                            <a:schemeClr val="dk2"/>
                          </a:solidFill>
                          <a:latin typeface="Gill Sans"/>
                          <a:ea typeface="Gill Sans"/>
                          <a:cs typeface="Gill Sans"/>
                          <a:sym typeface="Gill Sans"/>
                        </a:rPr>
                        <a:t>Exception report by the auditor</a:t>
                      </a:r>
                      <a:endParaRPr b="1">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Applicable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None/>
                      </a:pPr>
                      <a:r>
                        <a:rPr lang="en">
                          <a:solidFill>
                            <a:schemeClr val="dk2"/>
                          </a:solidFill>
                          <a:latin typeface="Gill Sans"/>
                          <a:ea typeface="Gill Sans"/>
                          <a:cs typeface="Gill Sans"/>
                          <a:sym typeface="Gill Sans"/>
                        </a:rPr>
                        <a:t>Not Applicable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Not Applicable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48675">
                <a:tc>
                  <a:txBody>
                    <a:bodyPr/>
                    <a:lstStyle/>
                    <a:p>
                      <a:pPr indent="0" lvl="0" marL="0" marR="0" rtl="0" algn="ctr">
                        <a:lnSpc>
                          <a:spcPct val="100000"/>
                        </a:lnSpc>
                        <a:spcBef>
                          <a:spcPts val="0"/>
                        </a:spcBef>
                        <a:spcAft>
                          <a:spcPts val="0"/>
                        </a:spcAft>
                        <a:buNone/>
                      </a:pPr>
                      <a:r>
                        <a:rPr b="1" lang="en">
                          <a:solidFill>
                            <a:schemeClr val="dk2"/>
                          </a:solidFill>
                          <a:latin typeface="Gill Sans"/>
                          <a:ea typeface="Gill Sans"/>
                          <a:cs typeface="Gill Sans"/>
                          <a:sym typeface="Gill Sans"/>
                        </a:rPr>
                        <a:t>Customer interface</a:t>
                      </a:r>
                      <a:endParaRPr b="1">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No</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None/>
                      </a:pPr>
                      <a:r>
                        <a:rPr lang="en">
                          <a:solidFill>
                            <a:schemeClr val="dk2"/>
                          </a:solidFill>
                          <a:latin typeface="Gill Sans"/>
                          <a:ea typeface="Gill Sans"/>
                          <a:cs typeface="Gill Sans"/>
                          <a:sym typeface="Gill Sans"/>
                        </a:rPr>
                        <a:t>No</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Yes</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53425">
                <a:tc>
                  <a:txBody>
                    <a:bodyPr/>
                    <a:lstStyle/>
                    <a:p>
                      <a:pPr indent="0" lvl="0" marL="0" marR="0" rtl="0" algn="ctr">
                        <a:lnSpc>
                          <a:spcPct val="100000"/>
                        </a:lnSpc>
                        <a:spcBef>
                          <a:spcPts val="0"/>
                        </a:spcBef>
                        <a:spcAft>
                          <a:spcPts val="0"/>
                        </a:spcAft>
                        <a:buClr>
                          <a:schemeClr val="dk1"/>
                        </a:buClr>
                        <a:buSzPts val="1100"/>
                        <a:buFont typeface="Arial"/>
                        <a:buNone/>
                      </a:pPr>
                      <a:r>
                        <a:rPr b="1" lang="en">
                          <a:solidFill>
                            <a:schemeClr val="dk2"/>
                          </a:solidFill>
                          <a:latin typeface="Gill Sans"/>
                          <a:ea typeface="Gill Sans"/>
                          <a:cs typeface="Gill Sans"/>
                          <a:sym typeface="Gill Sans"/>
                        </a:rPr>
                        <a:t>Public funds</a:t>
                      </a:r>
                      <a:endParaRPr b="1">
                        <a:solidFill>
                          <a:schemeClr val="dk2"/>
                        </a:solidFill>
                        <a:latin typeface="Gill Sans"/>
                        <a:ea typeface="Gill Sans"/>
                        <a:cs typeface="Gill Sans"/>
                        <a:sym typeface="Gill Sans"/>
                      </a:endParaRPr>
                    </a:p>
                    <a:p>
                      <a:pPr indent="0" lvl="0" marL="0" marR="0" rtl="0" algn="ctr">
                        <a:lnSpc>
                          <a:spcPct val="100000"/>
                        </a:lnSpc>
                        <a:spcBef>
                          <a:spcPts val="0"/>
                        </a:spcBef>
                        <a:spcAft>
                          <a:spcPts val="0"/>
                        </a:spcAft>
                        <a:buClr>
                          <a:schemeClr val="dk1"/>
                        </a:buClr>
                        <a:buSzPts val="1100"/>
                        <a:buFont typeface="Arial"/>
                        <a:buNone/>
                      </a:pPr>
                      <a:r>
                        <a:t/>
                      </a:r>
                      <a:endParaRPr b="1">
                        <a:solidFill>
                          <a:schemeClr val="dk2"/>
                        </a:solidFill>
                        <a:latin typeface="Gill Sans"/>
                        <a:ea typeface="Gill Sans"/>
                        <a:cs typeface="Gill Sans"/>
                        <a:sym typeface="Gill Sans"/>
                      </a:endParaRPr>
                    </a:p>
                  </a:txBody>
                  <a:tcPr marT="539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No</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None/>
                      </a:pPr>
                      <a:r>
                        <a:rPr lang="en">
                          <a:solidFill>
                            <a:schemeClr val="dk2"/>
                          </a:solidFill>
                          <a:latin typeface="Gill Sans"/>
                          <a:ea typeface="Gill Sans"/>
                          <a:cs typeface="Gill Sans"/>
                          <a:sym typeface="Gill Sans"/>
                        </a:rPr>
                        <a:t>No</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Yes</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06050">
                <a:tc>
                  <a:txBody>
                    <a:bodyPr/>
                    <a:lstStyle/>
                    <a:p>
                      <a:pPr indent="0" lvl="0" marL="0" marR="0" rtl="0" algn="ctr">
                        <a:lnSpc>
                          <a:spcPct val="100000"/>
                        </a:lnSpc>
                        <a:spcBef>
                          <a:spcPts val="0"/>
                        </a:spcBef>
                        <a:spcAft>
                          <a:spcPts val="0"/>
                        </a:spcAft>
                        <a:buNone/>
                      </a:pPr>
                      <a:r>
                        <a:rPr b="1" lang="en">
                          <a:solidFill>
                            <a:schemeClr val="dk2"/>
                          </a:solidFill>
                          <a:latin typeface="Gill Sans"/>
                          <a:ea typeface="Gill Sans"/>
                          <a:cs typeface="Gill Sans"/>
                          <a:sym typeface="Gill Sans"/>
                        </a:rPr>
                        <a:t>Fair lending practices</a:t>
                      </a:r>
                      <a:endParaRPr b="1">
                        <a:solidFill>
                          <a:schemeClr val="dk2"/>
                        </a:solidFill>
                        <a:latin typeface="Gill Sans"/>
                        <a:ea typeface="Gill Sans"/>
                        <a:cs typeface="Gill Sans"/>
                        <a:sym typeface="Gill Sans"/>
                      </a:endParaRPr>
                    </a:p>
                    <a:p>
                      <a:pPr indent="0" lvl="0" marL="0" marR="0" rtl="0" algn="ctr">
                        <a:lnSpc>
                          <a:spcPct val="100000"/>
                        </a:lnSpc>
                        <a:spcBef>
                          <a:spcPts val="0"/>
                        </a:spcBef>
                        <a:spcAft>
                          <a:spcPts val="0"/>
                        </a:spcAft>
                        <a:buNone/>
                      </a:pPr>
                      <a:r>
                        <a:t/>
                      </a:r>
                      <a:endParaRPr b="1">
                        <a:solidFill>
                          <a:schemeClr val="dk2"/>
                        </a:solidFill>
                        <a:latin typeface="Gill Sans"/>
                        <a:ea typeface="Gill Sans"/>
                        <a:cs typeface="Gill Sans"/>
                        <a:sym typeface="Gill Sans"/>
                      </a:endParaRPr>
                    </a:p>
                  </a:txBody>
                  <a:tcPr marT="539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lnSpc>
                          <a:spcPct val="100000"/>
                        </a:lnSpc>
                        <a:spcBef>
                          <a:spcPts val="0"/>
                        </a:spcBef>
                        <a:spcAft>
                          <a:spcPts val="0"/>
                        </a:spcAft>
                        <a:buClr>
                          <a:schemeClr val="dk1"/>
                        </a:buClr>
                        <a:buSzPts val="1000"/>
                        <a:buFont typeface="Arial"/>
                        <a:buNone/>
                      </a:pPr>
                      <a:r>
                        <a:rPr lang="en">
                          <a:solidFill>
                            <a:schemeClr val="dk2"/>
                          </a:solidFill>
                          <a:latin typeface="Gill Sans"/>
                          <a:ea typeface="Gill Sans"/>
                          <a:cs typeface="Gill Sans"/>
                          <a:sym typeface="Gill Sans"/>
                        </a:rPr>
                        <a:t>Not Applicable</a:t>
                      </a:r>
                      <a:endParaRPr>
                        <a:solidFill>
                          <a:schemeClr val="dk2"/>
                        </a:solidFill>
                        <a:latin typeface="Gill Sans"/>
                        <a:ea typeface="Gill Sans"/>
                        <a:cs typeface="Gill Sans"/>
                        <a:sym typeface="Gill Sans"/>
                      </a:endParaRPr>
                    </a:p>
                    <a:p>
                      <a:pPr indent="0" lvl="0" marL="114300" rtl="0" algn="l">
                        <a:lnSpc>
                          <a:spcPct val="100000"/>
                        </a:lnSpc>
                        <a:spcBef>
                          <a:spcPts val="0"/>
                        </a:spcBef>
                        <a:spcAft>
                          <a:spcPts val="0"/>
                        </a:spcAft>
                        <a:buNone/>
                      </a:pPr>
                      <a:r>
                        <a:t/>
                      </a:r>
                      <a:endParaRPr>
                        <a:solidFill>
                          <a:schemeClr val="dk2"/>
                        </a:solidFill>
                        <a:latin typeface="Gill Sans"/>
                        <a:ea typeface="Gill Sans"/>
                        <a:cs typeface="Gill Sans"/>
                        <a:sym typeface="Gill Sans"/>
                      </a:endParaRPr>
                    </a:p>
                  </a:txBody>
                  <a:tcPr marT="647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lnSpc>
                          <a:spcPct val="100000"/>
                        </a:lnSpc>
                        <a:spcBef>
                          <a:spcPts val="0"/>
                        </a:spcBef>
                        <a:spcAft>
                          <a:spcPts val="0"/>
                        </a:spcAft>
                        <a:buClr>
                          <a:schemeClr val="dk1"/>
                        </a:buClr>
                        <a:buSzPts val="1000"/>
                        <a:buFont typeface="Arial"/>
                        <a:buNone/>
                      </a:pPr>
                      <a:r>
                        <a:rPr lang="en">
                          <a:solidFill>
                            <a:schemeClr val="dk2"/>
                          </a:solidFill>
                          <a:latin typeface="Gill Sans"/>
                          <a:ea typeface="Gill Sans"/>
                          <a:cs typeface="Gill Sans"/>
                          <a:sym typeface="Gill Sans"/>
                        </a:rPr>
                        <a:t>Not Applicable</a:t>
                      </a:r>
                      <a:endParaRPr>
                        <a:solidFill>
                          <a:schemeClr val="dk2"/>
                        </a:solidFill>
                        <a:latin typeface="Gill Sans"/>
                        <a:ea typeface="Gill Sans"/>
                        <a:cs typeface="Gill Sans"/>
                        <a:sym typeface="Gill Sans"/>
                      </a:endParaRPr>
                    </a:p>
                    <a:p>
                      <a:pPr indent="0" lvl="0" marL="0" rtl="0" algn="l">
                        <a:lnSpc>
                          <a:spcPct val="100000"/>
                        </a:lnSpc>
                        <a:spcBef>
                          <a:spcPts val="0"/>
                        </a:spcBef>
                        <a:spcAft>
                          <a:spcPts val="0"/>
                        </a:spcAft>
                        <a:buNone/>
                      </a:pPr>
                      <a:r>
                        <a:t/>
                      </a:r>
                      <a:endParaRPr>
                        <a:solidFill>
                          <a:schemeClr val="dk2"/>
                        </a:solidFill>
                        <a:latin typeface="Gill Sans"/>
                        <a:ea typeface="Gill Sans"/>
                        <a:cs typeface="Gill Sans"/>
                        <a:sym typeface="Gill Sans"/>
                      </a:endParaRPr>
                    </a:p>
                  </a:txBody>
                  <a:tcPr marT="647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lnSpc>
                          <a:spcPct val="100000"/>
                        </a:lnSpc>
                        <a:spcBef>
                          <a:spcPts val="0"/>
                        </a:spcBef>
                        <a:spcAft>
                          <a:spcPts val="0"/>
                        </a:spcAft>
                        <a:buClr>
                          <a:schemeClr val="dk1"/>
                        </a:buClr>
                        <a:buSzPts val="1000"/>
                        <a:buFont typeface="Arial"/>
                        <a:buNone/>
                      </a:pPr>
                      <a:r>
                        <a:rPr lang="en">
                          <a:solidFill>
                            <a:schemeClr val="dk2"/>
                          </a:solidFill>
                          <a:latin typeface="Gill Sans"/>
                          <a:ea typeface="Gill Sans"/>
                          <a:cs typeface="Gill Sans"/>
                          <a:sym typeface="Gill Sans"/>
                        </a:rPr>
                        <a:t>Applicable, if has customer interface</a:t>
                      </a:r>
                      <a:endParaRPr>
                        <a:solidFill>
                          <a:schemeClr val="dk2"/>
                        </a:solidFill>
                        <a:latin typeface="Gill Sans"/>
                        <a:ea typeface="Gill Sans"/>
                        <a:cs typeface="Gill Sans"/>
                        <a:sym typeface="Gill Sans"/>
                      </a:endParaRPr>
                    </a:p>
                  </a:txBody>
                  <a:tcPr marT="6477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53425">
                <a:tc>
                  <a:txBody>
                    <a:bodyPr/>
                    <a:lstStyle/>
                    <a:p>
                      <a:pPr indent="0" lvl="0" marL="0" marR="0" rtl="0" algn="ctr">
                        <a:lnSpc>
                          <a:spcPct val="100000"/>
                        </a:lnSpc>
                        <a:spcBef>
                          <a:spcPts val="0"/>
                        </a:spcBef>
                        <a:spcAft>
                          <a:spcPts val="0"/>
                        </a:spcAft>
                        <a:buClr>
                          <a:srgbClr val="000000"/>
                        </a:buClr>
                        <a:buSzPts val="1000"/>
                        <a:buFont typeface="Arial"/>
                        <a:buNone/>
                      </a:pPr>
                      <a:r>
                        <a:rPr b="1" lang="en">
                          <a:solidFill>
                            <a:schemeClr val="dk2"/>
                          </a:solidFill>
                          <a:latin typeface="Gill Sans"/>
                          <a:ea typeface="Gill Sans"/>
                          <a:cs typeface="Gill Sans"/>
                          <a:sym typeface="Gill Sans"/>
                        </a:rPr>
                        <a:t>Prudential Regulations</a:t>
                      </a:r>
                      <a:endParaRPr b="1">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lnSpc>
                          <a:spcPct val="100000"/>
                        </a:lnSpc>
                        <a:spcBef>
                          <a:spcPts val="0"/>
                        </a:spcBef>
                        <a:spcAft>
                          <a:spcPts val="0"/>
                        </a:spcAft>
                        <a:buNone/>
                      </a:pPr>
                      <a:r>
                        <a:rPr lang="en">
                          <a:solidFill>
                            <a:schemeClr val="dk2"/>
                          </a:solidFill>
                          <a:latin typeface="Gill Sans"/>
                          <a:ea typeface="Gill Sans"/>
                          <a:cs typeface="Gill Sans"/>
                          <a:sym typeface="Gill Sans"/>
                        </a:rPr>
                        <a:t>Not Applicable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lnSpc>
                          <a:spcPct val="100000"/>
                        </a:lnSpc>
                        <a:spcBef>
                          <a:spcPts val="0"/>
                        </a:spcBef>
                        <a:spcAft>
                          <a:spcPts val="0"/>
                        </a:spcAft>
                        <a:buNone/>
                      </a:pPr>
                      <a:r>
                        <a:rPr lang="en">
                          <a:solidFill>
                            <a:schemeClr val="dk2"/>
                          </a:solidFill>
                          <a:latin typeface="Gill Sans"/>
                          <a:ea typeface="Gill Sans"/>
                          <a:cs typeface="Gill Sans"/>
                          <a:sym typeface="Gill Sans"/>
                        </a:rPr>
                        <a:t>Not Applicable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Applicable, for Base Layer if having “public funds”</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53425">
                <a:tc>
                  <a:txBody>
                    <a:bodyPr/>
                    <a:lstStyle/>
                    <a:p>
                      <a:pPr indent="0" lvl="0" marL="0" marR="0" rtl="0" algn="ctr">
                        <a:lnSpc>
                          <a:spcPct val="100000"/>
                        </a:lnSpc>
                        <a:spcBef>
                          <a:spcPts val="0"/>
                        </a:spcBef>
                        <a:spcAft>
                          <a:spcPts val="0"/>
                        </a:spcAft>
                        <a:buNone/>
                      </a:pPr>
                      <a:r>
                        <a:rPr b="1" lang="en">
                          <a:solidFill>
                            <a:schemeClr val="dk2"/>
                          </a:solidFill>
                          <a:latin typeface="Gill Sans"/>
                          <a:ea typeface="Gill Sans"/>
                          <a:cs typeface="Gill Sans"/>
                          <a:sym typeface="Gill Sans"/>
                        </a:rPr>
                        <a:t>Capital adequacy requirement</a:t>
                      </a:r>
                      <a:endParaRPr b="1">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lnSpc>
                          <a:spcPct val="100000"/>
                        </a:lnSpc>
                        <a:spcBef>
                          <a:spcPts val="0"/>
                        </a:spcBef>
                        <a:spcAft>
                          <a:spcPts val="0"/>
                        </a:spcAft>
                        <a:buNone/>
                      </a:pPr>
                      <a:r>
                        <a:rPr lang="en">
                          <a:solidFill>
                            <a:schemeClr val="dk2"/>
                          </a:solidFill>
                          <a:latin typeface="Gill Sans"/>
                          <a:ea typeface="Gill Sans"/>
                          <a:cs typeface="Gill Sans"/>
                          <a:sym typeface="Gill Sans"/>
                        </a:rPr>
                        <a:t>Not Applicable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lnSpc>
                          <a:spcPct val="100000"/>
                        </a:lnSpc>
                        <a:spcBef>
                          <a:spcPts val="0"/>
                        </a:spcBef>
                        <a:spcAft>
                          <a:spcPts val="0"/>
                        </a:spcAft>
                        <a:buNone/>
                      </a:pPr>
                      <a:r>
                        <a:rPr lang="en">
                          <a:solidFill>
                            <a:schemeClr val="dk2"/>
                          </a:solidFill>
                          <a:latin typeface="Gill Sans"/>
                          <a:ea typeface="Gill Sans"/>
                          <a:cs typeface="Gill Sans"/>
                          <a:sym typeface="Gill Sans"/>
                        </a:rPr>
                        <a:t>Not Applicable</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Clr>
                          <a:srgbClr val="000000"/>
                        </a:buClr>
                        <a:buSzPts val="1000"/>
                        <a:buFont typeface="Arial"/>
                        <a:buNone/>
                      </a:pPr>
                      <a:r>
                        <a:rPr lang="en">
                          <a:solidFill>
                            <a:schemeClr val="dk2"/>
                          </a:solidFill>
                          <a:latin typeface="Gill Sans"/>
                          <a:ea typeface="Gill Sans"/>
                          <a:cs typeface="Gill Sans"/>
                          <a:sym typeface="Gill Sans"/>
                        </a:rPr>
                        <a:t>Applicable, if Middle layer</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53425">
                <a:tc>
                  <a:txBody>
                    <a:bodyPr/>
                    <a:lstStyle/>
                    <a:p>
                      <a:pPr indent="0" lvl="0" marL="0" marR="0" rtl="0" algn="ctr">
                        <a:lnSpc>
                          <a:spcPct val="100000"/>
                        </a:lnSpc>
                        <a:spcBef>
                          <a:spcPts val="0"/>
                        </a:spcBef>
                        <a:spcAft>
                          <a:spcPts val="0"/>
                        </a:spcAft>
                        <a:buNone/>
                      </a:pPr>
                      <a:r>
                        <a:rPr b="1" lang="en">
                          <a:solidFill>
                            <a:schemeClr val="dk2"/>
                          </a:solidFill>
                          <a:latin typeface="Gill Sans"/>
                          <a:ea typeface="Gill Sans"/>
                          <a:cs typeface="Gill Sans"/>
                          <a:sym typeface="Gill Sans"/>
                        </a:rPr>
                        <a:t>KYC</a:t>
                      </a:r>
                      <a:endParaRPr b="1">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lnSpc>
                          <a:spcPct val="100000"/>
                        </a:lnSpc>
                        <a:spcBef>
                          <a:spcPts val="0"/>
                        </a:spcBef>
                        <a:spcAft>
                          <a:spcPts val="0"/>
                        </a:spcAft>
                        <a:buNone/>
                      </a:pPr>
                      <a:r>
                        <a:rPr lang="en">
                          <a:solidFill>
                            <a:schemeClr val="dk2"/>
                          </a:solidFill>
                          <a:latin typeface="Gill Sans"/>
                          <a:ea typeface="Gill Sans"/>
                          <a:cs typeface="Gill Sans"/>
                          <a:sym typeface="Gill Sans"/>
                        </a:rPr>
                        <a:t>Not required</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lnSpc>
                          <a:spcPct val="100000"/>
                        </a:lnSpc>
                        <a:spcBef>
                          <a:spcPts val="0"/>
                        </a:spcBef>
                        <a:spcAft>
                          <a:spcPts val="0"/>
                        </a:spcAft>
                        <a:buNone/>
                      </a:pPr>
                      <a:r>
                        <a:rPr lang="en">
                          <a:solidFill>
                            <a:schemeClr val="dk2"/>
                          </a:solidFill>
                          <a:latin typeface="Gill Sans"/>
                          <a:ea typeface="Gill Sans"/>
                          <a:cs typeface="Gill Sans"/>
                          <a:sym typeface="Gill Sans"/>
                        </a:rPr>
                        <a:t>Not required</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None/>
                      </a:pPr>
                      <a:r>
                        <a:rPr lang="en">
                          <a:solidFill>
                            <a:schemeClr val="dk2"/>
                          </a:solidFill>
                          <a:latin typeface="Gill Sans"/>
                          <a:ea typeface="Gill Sans"/>
                          <a:cs typeface="Gill Sans"/>
                          <a:sym typeface="Gill Sans"/>
                        </a:rPr>
                        <a:t>Required</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53425">
                <a:tc>
                  <a:txBody>
                    <a:bodyPr/>
                    <a:lstStyle/>
                    <a:p>
                      <a:pPr indent="0" lvl="0" marL="0" marR="0" rtl="0" algn="ctr">
                        <a:lnSpc>
                          <a:spcPct val="100000"/>
                        </a:lnSpc>
                        <a:spcBef>
                          <a:spcPts val="0"/>
                        </a:spcBef>
                        <a:spcAft>
                          <a:spcPts val="0"/>
                        </a:spcAft>
                        <a:buNone/>
                      </a:pPr>
                      <a:r>
                        <a:rPr b="1" lang="en">
                          <a:solidFill>
                            <a:schemeClr val="dk2"/>
                          </a:solidFill>
                          <a:latin typeface="Gill Sans"/>
                          <a:ea typeface="Gill Sans"/>
                          <a:cs typeface="Gill Sans"/>
                          <a:sym typeface="Gill Sans"/>
                        </a:rPr>
                        <a:t>CIC Reporting</a:t>
                      </a:r>
                      <a:endParaRPr b="1">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lnSpc>
                          <a:spcPct val="100000"/>
                        </a:lnSpc>
                        <a:spcBef>
                          <a:spcPts val="0"/>
                        </a:spcBef>
                        <a:spcAft>
                          <a:spcPts val="0"/>
                        </a:spcAft>
                        <a:buNone/>
                      </a:pPr>
                      <a:r>
                        <a:rPr lang="en">
                          <a:solidFill>
                            <a:schemeClr val="dk2"/>
                          </a:solidFill>
                          <a:latin typeface="Gill Sans"/>
                          <a:ea typeface="Gill Sans"/>
                          <a:cs typeface="Gill Sans"/>
                          <a:sym typeface="Gill Sans"/>
                        </a:rPr>
                        <a:t>Not required</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rtl="0" algn="l">
                        <a:lnSpc>
                          <a:spcPct val="100000"/>
                        </a:lnSpc>
                        <a:spcBef>
                          <a:spcPts val="0"/>
                        </a:spcBef>
                        <a:spcAft>
                          <a:spcPts val="0"/>
                        </a:spcAft>
                        <a:buNone/>
                      </a:pPr>
                      <a:r>
                        <a:rPr lang="en">
                          <a:solidFill>
                            <a:schemeClr val="dk2"/>
                          </a:solidFill>
                          <a:latin typeface="Gill Sans"/>
                          <a:ea typeface="Gill Sans"/>
                          <a:cs typeface="Gill Sans"/>
                          <a:sym typeface="Gill Sans"/>
                        </a:rPr>
                        <a:t>Not required</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114300" marR="0" rtl="0" algn="l">
                        <a:lnSpc>
                          <a:spcPct val="100000"/>
                        </a:lnSpc>
                        <a:spcBef>
                          <a:spcPts val="0"/>
                        </a:spcBef>
                        <a:spcAft>
                          <a:spcPts val="0"/>
                        </a:spcAft>
                        <a:buNone/>
                      </a:pPr>
                      <a:r>
                        <a:rPr lang="en">
                          <a:solidFill>
                            <a:schemeClr val="dk2"/>
                          </a:solidFill>
                          <a:latin typeface="Gill Sans"/>
                          <a:ea typeface="Gill Sans"/>
                          <a:cs typeface="Gill Sans"/>
                          <a:sym typeface="Gill Sans"/>
                        </a:rPr>
                        <a:t>Required </a:t>
                      </a:r>
                      <a:endParaRPr>
                        <a:solidFill>
                          <a:schemeClr val="dk2"/>
                        </a:solidFill>
                        <a:latin typeface="Gill Sans"/>
                        <a:ea typeface="Gill Sans"/>
                        <a:cs typeface="Gill Sans"/>
                        <a:sym typeface="Gill Sans"/>
                      </a:endParaRPr>
                    </a:p>
                  </a:txBody>
                  <a:tcPr marT="64125" marB="0" marR="0" marL="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3" name="Shape 693"/>
        <p:cNvGrpSpPr/>
        <p:nvPr/>
      </p:nvGrpSpPr>
      <p:grpSpPr>
        <a:xfrm>
          <a:off x="0" y="0"/>
          <a:ext cx="0" cy="0"/>
          <a:chOff x="0" y="0"/>
          <a:chExt cx="0" cy="0"/>
        </a:xfrm>
      </p:grpSpPr>
      <p:sp>
        <p:nvSpPr>
          <p:cNvPr id="694" name="Google Shape;694;p93"/>
          <p:cNvSpPr txBox="1"/>
          <p:nvPr>
            <p:ph type="title"/>
          </p:nvPr>
        </p:nvSpPr>
        <p:spPr>
          <a:xfrm>
            <a:off x="435894" y="234516"/>
            <a:ext cx="8272200" cy="521100"/>
          </a:xfrm>
          <a:prstGeom prst="rect">
            <a:avLst/>
          </a:prstGeom>
          <a:noFill/>
          <a:ln>
            <a:noFill/>
          </a:ln>
        </p:spPr>
        <p:txBody>
          <a:bodyPr anchorCtr="0" anchor="b" bIns="34275" lIns="68575" spcFirstLastPara="1" rIns="68575" wrap="square" tIns="34275">
            <a:noAutofit/>
          </a:bodyPr>
          <a:lstStyle/>
          <a:p>
            <a:pPr indent="0" lvl="0" marL="0" rtl="0" algn="l">
              <a:lnSpc>
                <a:spcPct val="100000"/>
              </a:lnSpc>
              <a:spcBef>
                <a:spcPts val="0"/>
              </a:spcBef>
              <a:spcAft>
                <a:spcPts val="0"/>
              </a:spcAft>
              <a:buClr>
                <a:schemeClr val="lt1"/>
              </a:buClr>
              <a:buSzPts val="2400"/>
              <a:buFont typeface="Gill Sans"/>
              <a:buNone/>
            </a:pPr>
            <a:r>
              <a:rPr lang="en"/>
              <a:t>Snapshot of Applicability of  Various Requirements</a:t>
            </a:r>
            <a:endParaRPr/>
          </a:p>
        </p:txBody>
      </p:sp>
      <p:graphicFrame>
        <p:nvGraphicFramePr>
          <p:cNvPr id="695" name="Google Shape;695;p93"/>
          <p:cNvGraphicFramePr/>
          <p:nvPr/>
        </p:nvGraphicFramePr>
        <p:xfrm>
          <a:off x="203518" y="999953"/>
          <a:ext cx="3000000" cy="3000000"/>
        </p:xfrm>
        <a:graphic>
          <a:graphicData uri="http://schemas.openxmlformats.org/drawingml/2006/table">
            <a:tbl>
              <a:tblPr>
                <a:noFill/>
                <a:tableStyleId>{2C64B6CD-E825-4C6B-A924-5616355D1108}</a:tableStyleId>
              </a:tblPr>
              <a:tblGrid>
                <a:gridCol w="1614075"/>
                <a:gridCol w="1118250"/>
                <a:gridCol w="1360900"/>
                <a:gridCol w="1065500"/>
                <a:gridCol w="1234300"/>
                <a:gridCol w="1192100"/>
                <a:gridCol w="1186825"/>
              </a:tblGrid>
              <a:tr h="477700">
                <a:tc>
                  <a:txBody>
                    <a:bodyPr/>
                    <a:lstStyle/>
                    <a:p>
                      <a:pPr indent="0" lvl="0" marL="0" marR="0" rtl="0" algn="ctr">
                        <a:lnSpc>
                          <a:spcPct val="100000"/>
                        </a:lnSpc>
                        <a:spcBef>
                          <a:spcPts val="0"/>
                        </a:spcBef>
                        <a:spcAft>
                          <a:spcPts val="0"/>
                        </a:spcAft>
                        <a:buClr>
                          <a:srgbClr val="000000"/>
                        </a:buClr>
                        <a:buSzPts val="1400"/>
                        <a:buFont typeface="Arial"/>
                        <a:buNone/>
                      </a:pPr>
                      <a:r>
                        <a:t/>
                      </a:r>
                      <a:endParaRPr b="1" sz="14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ctr">
                        <a:lnSpc>
                          <a:spcPct val="107000"/>
                        </a:lnSpc>
                        <a:spcBef>
                          <a:spcPts val="0"/>
                        </a:spcBef>
                        <a:spcAft>
                          <a:spcPts val="0"/>
                        </a:spcAft>
                        <a:buClr>
                          <a:schemeClr val="dk1"/>
                        </a:buClr>
                        <a:buSzPts val="1400"/>
                        <a:buFont typeface="Arial"/>
                        <a:buNone/>
                      </a:pPr>
                      <a:r>
                        <a:rPr b="1" lang="en" sz="1400" u="none" cap="none" strike="noStrike">
                          <a:solidFill>
                            <a:schemeClr val="dk1"/>
                          </a:solidFill>
                          <a:latin typeface="Gill Sans"/>
                          <a:ea typeface="Gill Sans"/>
                          <a:cs typeface="Gill Sans"/>
                          <a:sym typeface="Gill Sans"/>
                        </a:rPr>
                        <a:t>NBFC-BL with PF</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ctr">
                        <a:lnSpc>
                          <a:spcPct val="107000"/>
                        </a:lnSpc>
                        <a:spcBef>
                          <a:spcPts val="0"/>
                        </a:spcBef>
                        <a:spcAft>
                          <a:spcPts val="0"/>
                        </a:spcAft>
                        <a:buClr>
                          <a:schemeClr val="dk1"/>
                        </a:buClr>
                        <a:buSzPts val="1400"/>
                        <a:buFont typeface="Arial"/>
                        <a:buNone/>
                      </a:pPr>
                      <a:r>
                        <a:rPr b="1" lang="en" sz="1400" u="none" cap="none" strike="noStrike">
                          <a:solidFill>
                            <a:schemeClr val="dk1"/>
                          </a:solidFill>
                          <a:latin typeface="Gill Sans"/>
                          <a:ea typeface="Gill Sans"/>
                          <a:cs typeface="Gill Sans"/>
                          <a:sym typeface="Gill Sans"/>
                        </a:rPr>
                        <a:t>NBFC-BL without PF</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ctr">
                        <a:lnSpc>
                          <a:spcPct val="107000"/>
                        </a:lnSpc>
                        <a:spcBef>
                          <a:spcPts val="0"/>
                        </a:spcBef>
                        <a:spcAft>
                          <a:spcPts val="0"/>
                        </a:spcAft>
                        <a:buClr>
                          <a:srgbClr val="000000"/>
                        </a:buClr>
                        <a:buSzPts val="1400"/>
                        <a:buFont typeface="Arial"/>
                        <a:buNone/>
                      </a:pPr>
                      <a:r>
                        <a:rPr b="1" lang="en" sz="1400" u="none" cap="none" strike="noStrike">
                          <a:solidFill>
                            <a:schemeClr val="dk1"/>
                          </a:solidFill>
                          <a:latin typeface="Gill Sans"/>
                          <a:ea typeface="Gill Sans"/>
                          <a:cs typeface="Gill Sans"/>
                          <a:sym typeface="Gill Sans"/>
                        </a:rPr>
                        <a:t>NBFC-ML with PF</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ctr">
                        <a:lnSpc>
                          <a:spcPct val="107000"/>
                        </a:lnSpc>
                        <a:spcBef>
                          <a:spcPts val="0"/>
                        </a:spcBef>
                        <a:spcAft>
                          <a:spcPts val="0"/>
                        </a:spcAft>
                        <a:buClr>
                          <a:srgbClr val="000000"/>
                        </a:buClr>
                        <a:buSzPts val="1400"/>
                        <a:buFont typeface="Arial"/>
                        <a:buNone/>
                      </a:pPr>
                      <a:r>
                        <a:rPr b="1" lang="en" sz="1400" u="none" cap="none" strike="noStrike">
                          <a:solidFill>
                            <a:schemeClr val="dk1"/>
                          </a:solidFill>
                          <a:latin typeface="Gill Sans"/>
                          <a:ea typeface="Gill Sans"/>
                          <a:cs typeface="Gill Sans"/>
                          <a:sym typeface="Gill Sans"/>
                        </a:rPr>
                        <a:t>NBFC-ML without PF</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ctr">
                        <a:lnSpc>
                          <a:spcPct val="107000"/>
                        </a:lnSpc>
                        <a:spcBef>
                          <a:spcPts val="0"/>
                        </a:spcBef>
                        <a:spcAft>
                          <a:spcPts val="0"/>
                        </a:spcAft>
                        <a:buClr>
                          <a:srgbClr val="000000"/>
                        </a:buClr>
                        <a:buSzPts val="1400"/>
                        <a:buFont typeface="Arial"/>
                        <a:buNone/>
                      </a:pPr>
                      <a:r>
                        <a:rPr b="1" lang="en" sz="1400" u="none" cap="none" strike="noStrike">
                          <a:solidFill>
                            <a:schemeClr val="dk1"/>
                          </a:solidFill>
                          <a:latin typeface="Gill Sans"/>
                          <a:ea typeface="Gill Sans"/>
                          <a:cs typeface="Gill Sans"/>
                          <a:sym typeface="Gill Sans"/>
                        </a:rPr>
                        <a:t>Unregistered CIC</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ctr">
                        <a:lnSpc>
                          <a:spcPct val="107000"/>
                        </a:lnSpc>
                        <a:spcBef>
                          <a:spcPts val="0"/>
                        </a:spcBef>
                        <a:spcAft>
                          <a:spcPts val="0"/>
                        </a:spcAft>
                        <a:buClr>
                          <a:srgbClr val="000000"/>
                        </a:buClr>
                        <a:buSzPts val="1400"/>
                        <a:buFont typeface="Arial"/>
                        <a:buNone/>
                      </a:pPr>
                      <a:r>
                        <a:rPr b="1" lang="en" sz="1400" u="none" cap="none" strike="noStrike">
                          <a:solidFill>
                            <a:schemeClr val="dk1"/>
                          </a:solidFill>
                          <a:latin typeface="Gill Sans"/>
                          <a:ea typeface="Gill Sans"/>
                          <a:cs typeface="Gill Sans"/>
                          <a:sym typeface="Gill Sans"/>
                        </a:rPr>
                        <a:t>Registered CIC</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r>
              <a:tr h="295325">
                <a:tc>
                  <a:txBody>
                    <a:bodyPr/>
                    <a:lstStyle/>
                    <a:p>
                      <a:pPr indent="0" lvl="0" marL="0" marR="0" rtl="0" algn="l">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Concentration Norms</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Internal limits</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200" u="none" cap="none" strike="noStrike">
                        <a:solidFill>
                          <a:schemeClr val="dk1"/>
                        </a:solidFill>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chemeClr val="dk1"/>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r>
              <a:tr h="410625">
                <a:tc>
                  <a:txBody>
                    <a:bodyPr/>
                    <a:lstStyle/>
                    <a:p>
                      <a:pPr indent="0" lvl="0" marL="0" marR="0" rtl="0" algn="l">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Capital Adequacy</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 (ANW)</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r>
              <a:tr h="283100">
                <a:tc>
                  <a:txBody>
                    <a:bodyPr/>
                    <a:lstStyle/>
                    <a:p>
                      <a:pPr indent="0" lvl="0" marL="0" marR="0" rtl="0" algn="l">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Provisioning norms</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200" u="none" cap="none" strike="noStrike">
                        <a:solidFill>
                          <a:schemeClr val="dk1"/>
                        </a:solidFill>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solidFill>
                          <a:schemeClr val="dk1"/>
                        </a:solidFill>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r>
              <a:tr h="283100">
                <a:tc>
                  <a:txBody>
                    <a:bodyPr/>
                    <a:lstStyle/>
                    <a:p>
                      <a:pPr indent="0" lvl="0" marL="0" marR="0" rtl="0" algn="l">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Asset Classification</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200" u="none" cap="none" strike="noStrike">
                        <a:solidFill>
                          <a:schemeClr val="dk1"/>
                        </a:solidFill>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r>
              <a:tr h="410625">
                <a:tc>
                  <a:txBody>
                    <a:bodyPr/>
                    <a:lstStyle/>
                    <a:p>
                      <a:pPr indent="0" lvl="0" marL="0" marR="0" rtl="0" algn="l">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Statutory Auditor Certificate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200" u="none" cap="none" strike="noStrike">
                        <a:solidFill>
                          <a:schemeClr val="dk1"/>
                        </a:solidFill>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r>
              <a:tr h="333875">
                <a:tc>
                  <a:txBody>
                    <a:bodyPr/>
                    <a:lstStyle/>
                    <a:p>
                      <a:pPr indent="0" lvl="0" marL="0" marR="0" rtl="0" algn="l">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Leverage Ratio</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2.5 times</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r>
              <a:tr h="442950">
                <a:tc>
                  <a:txBody>
                    <a:bodyPr/>
                    <a:lstStyle/>
                    <a:p>
                      <a:pPr indent="0" lvl="0" marL="0" marR="0" rtl="0" algn="l">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Corporate Governance Norms</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Not Applicable</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r>
              <a:tr h="450400">
                <a:tc>
                  <a:txBody>
                    <a:bodyPr/>
                    <a:lstStyle/>
                    <a:p>
                      <a:pPr indent="0" lvl="0" marL="0" marR="0" rtl="0" algn="l">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KYC Norms</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 </a:t>
                      </a:r>
                      <a:endParaRPr sz="1100" u="none" cap="none" strike="noStrike">
                        <a:latin typeface="Gill Sans"/>
                        <a:ea typeface="Gill Sans"/>
                        <a:cs typeface="Gill Sans"/>
                        <a:sym typeface="Gill Sans"/>
                      </a:endParaRPr>
                    </a:p>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(with CI)</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 </a:t>
                      </a:r>
                      <a:endParaRPr sz="1100" u="none" cap="none" strike="noStrike">
                        <a:latin typeface="Gill Sans"/>
                        <a:ea typeface="Gill Sans"/>
                        <a:cs typeface="Gill Sans"/>
                        <a:sym typeface="Gill Sans"/>
                      </a:endParaRPr>
                    </a:p>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(with CI)</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 </a:t>
                      </a:r>
                      <a:endParaRPr sz="1100" u="none" cap="none" strike="noStrike">
                        <a:latin typeface="Gill Sans"/>
                        <a:ea typeface="Gill Sans"/>
                        <a:cs typeface="Gill Sans"/>
                        <a:sym typeface="Gill Sans"/>
                      </a:endParaRPr>
                    </a:p>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(with CI)</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 </a:t>
                      </a:r>
                      <a:endParaRPr sz="1100" u="none" cap="none" strike="noStrike">
                        <a:latin typeface="Gill Sans"/>
                        <a:ea typeface="Gill Sans"/>
                        <a:cs typeface="Gill Sans"/>
                        <a:sym typeface="Gill Sans"/>
                      </a:endParaRPr>
                    </a:p>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(with CI)</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i="0" lang="en" sz="1200" u="none" cap="none" strike="noStrike">
                          <a:solidFill>
                            <a:srgbClr val="000000"/>
                          </a:solidFill>
                          <a:latin typeface="Gill Sans"/>
                          <a:ea typeface="Gill Sans"/>
                          <a:cs typeface="Gill Sans"/>
                          <a:sym typeface="Gill Sans"/>
                        </a:rPr>
                        <a:t>Applicable </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i="0" lang="en" sz="1200" u="none" cap="none" strike="noStrike">
                          <a:solidFill>
                            <a:srgbClr val="000000"/>
                          </a:solidFill>
                          <a:latin typeface="Gill Sans"/>
                          <a:ea typeface="Gill Sans"/>
                          <a:cs typeface="Gill Sans"/>
                          <a:sym typeface="Gill Sans"/>
                        </a:rPr>
                        <a:t>Applicable </a:t>
                      </a:r>
                      <a:endParaRPr sz="1100" u="none" cap="none" strike="noStrike">
                        <a:latin typeface="Gill Sans"/>
                        <a:ea typeface="Gill Sans"/>
                        <a:cs typeface="Gill Sans"/>
                        <a:sym typeface="Gill Sans"/>
                      </a:endParaRPr>
                    </a:p>
                    <a:p>
                      <a:pPr indent="0" lvl="0" marL="0" marR="0" rtl="0" algn="just">
                        <a:lnSpc>
                          <a:spcPct val="107000"/>
                        </a:lnSpc>
                        <a:spcBef>
                          <a:spcPts val="0"/>
                        </a:spcBef>
                        <a:spcAft>
                          <a:spcPts val="0"/>
                        </a:spcAft>
                        <a:buClr>
                          <a:srgbClr val="000000"/>
                        </a:buClr>
                        <a:buSzPts val="1200"/>
                        <a:buFont typeface="Arial"/>
                        <a:buNone/>
                      </a:pPr>
                      <a:r>
                        <a:t/>
                      </a:r>
                      <a:endParaRPr i="0" sz="1200" u="none" cap="none" strike="noStrike">
                        <a:solidFill>
                          <a:srgbClr val="000000"/>
                        </a:solidFill>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r>
              <a:tr h="442950">
                <a:tc>
                  <a:txBody>
                    <a:bodyPr/>
                    <a:lstStyle/>
                    <a:p>
                      <a:pPr indent="0" lvl="0" marL="0" marR="0" rtl="0" algn="l">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CIC Reporting</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a:t>
                      </a:r>
                      <a:endParaRPr sz="1100" u="none" cap="none" strike="noStrike">
                        <a:latin typeface="Gill Sans"/>
                        <a:ea typeface="Gill Sans"/>
                        <a:cs typeface="Gill Sans"/>
                        <a:sym typeface="Gill Sans"/>
                      </a:endParaRPr>
                    </a:p>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(with CI) </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 </a:t>
                      </a:r>
                      <a:endParaRPr sz="1100" u="none" cap="none" strike="noStrike">
                        <a:latin typeface="Gill Sans"/>
                        <a:ea typeface="Gill Sans"/>
                        <a:cs typeface="Gill Sans"/>
                        <a:sym typeface="Gill Sans"/>
                      </a:endParaRPr>
                    </a:p>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(with CI)</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 </a:t>
                      </a:r>
                      <a:endParaRPr sz="1100" u="none" cap="none" strike="noStrike">
                        <a:latin typeface="Gill Sans"/>
                        <a:ea typeface="Gill Sans"/>
                        <a:cs typeface="Gill Sans"/>
                        <a:sym typeface="Gill Sans"/>
                      </a:endParaRPr>
                    </a:p>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(with CI)</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Applicable </a:t>
                      </a:r>
                      <a:endParaRPr sz="1100" u="none" cap="none" strike="noStrike">
                        <a:latin typeface="Gill Sans"/>
                        <a:ea typeface="Gill Sans"/>
                        <a:cs typeface="Gill Sans"/>
                        <a:sym typeface="Gill Sans"/>
                      </a:endParaRPr>
                    </a:p>
                    <a:p>
                      <a:pPr indent="0" lvl="0" marL="0" marR="0" rtl="0" algn="just">
                        <a:lnSpc>
                          <a:spcPct val="107000"/>
                        </a:lnSpc>
                        <a:spcBef>
                          <a:spcPts val="0"/>
                        </a:spcBef>
                        <a:spcAft>
                          <a:spcPts val="0"/>
                        </a:spcAft>
                        <a:buClr>
                          <a:srgbClr val="000000"/>
                        </a:buClr>
                        <a:buSzPts val="1200"/>
                        <a:buFont typeface="Arial"/>
                        <a:buNone/>
                      </a:pPr>
                      <a:r>
                        <a:rPr lang="en" sz="1200" u="none" cap="none" strike="noStrike">
                          <a:solidFill>
                            <a:schemeClr val="dk1"/>
                          </a:solidFill>
                          <a:latin typeface="Gill Sans"/>
                          <a:ea typeface="Gill Sans"/>
                          <a:cs typeface="Gill Sans"/>
                          <a:sym typeface="Gill Sans"/>
                        </a:rPr>
                        <a:t>(with CI)</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i="0" lang="en" sz="1200" u="none" cap="none" strike="noStrike">
                          <a:solidFill>
                            <a:srgbClr val="000000"/>
                          </a:solidFill>
                          <a:latin typeface="Gill Sans"/>
                          <a:ea typeface="Gill Sans"/>
                          <a:cs typeface="Gill Sans"/>
                          <a:sym typeface="Gill Sans"/>
                        </a:rPr>
                        <a:t>Applicable </a:t>
                      </a:r>
                      <a:endParaRPr sz="1100" u="none" cap="none" strike="noStrike">
                        <a:latin typeface="Gill Sans"/>
                        <a:ea typeface="Gill Sans"/>
                        <a:cs typeface="Gill Sans"/>
                        <a:sym typeface="Gill Sans"/>
                      </a:endParaRPr>
                    </a:p>
                    <a:p>
                      <a:pPr indent="0" lvl="0" marL="0" marR="0" rtl="0" algn="just">
                        <a:lnSpc>
                          <a:spcPct val="107000"/>
                        </a:lnSpc>
                        <a:spcBef>
                          <a:spcPts val="0"/>
                        </a:spcBef>
                        <a:spcAft>
                          <a:spcPts val="0"/>
                        </a:spcAft>
                        <a:buClr>
                          <a:srgbClr val="000000"/>
                        </a:buClr>
                        <a:buSzPts val="1200"/>
                        <a:buFont typeface="Arial"/>
                        <a:buNone/>
                      </a:pPr>
                      <a:r>
                        <a:t/>
                      </a:r>
                      <a:endParaRPr i="0" sz="1200" u="none" cap="none" strike="noStrike">
                        <a:solidFill>
                          <a:srgbClr val="000000"/>
                        </a:solidFill>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c>
                  <a:txBody>
                    <a:bodyPr/>
                    <a:lstStyle/>
                    <a:p>
                      <a:pPr indent="0" lvl="0" marL="0" marR="0" rtl="0" algn="just">
                        <a:lnSpc>
                          <a:spcPct val="107000"/>
                        </a:lnSpc>
                        <a:spcBef>
                          <a:spcPts val="0"/>
                        </a:spcBef>
                        <a:spcAft>
                          <a:spcPts val="0"/>
                        </a:spcAft>
                        <a:buClr>
                          <a:srgbClr val="000000"/>
                        </a:buClr>
                        <a:buSzPts val="1200"/>
                        <a:buFont typeface="Arial"/>
                        <a:buNone/>
                      </a:pPr>
                      <a:r>
                        <a:rPr i="0" lang="en" sz="1200" u="none" cap="none" strike="noStrike">
                          <a:solidFill>
                            <a:srgbClr val="000000"/>
                          </a:solidFill>
                          <a:latin typeface="Gill Sans"/>
                          <a:ea typeface="Gill Sans"/>
                          <a:cs typeface="Gill Sans"/>
                          <a:sym typeface="Gill Sans"/>
                        </a:rPr>
                        <a:t>Applicable </a:t>
                      </a:r>
                      <a:endParaRPr sz="1100" u="none" cap="none" strike="noStrike">
                        <a:latin typeface="Gill Sans"/>
                        <a:ea typeface="Gill Sans"/>
                        <a:cs typeface="Gill Sans"/>
                        <a:sym typeface="Gill Sans"/>
                      </a:endParaRPr>
                    </a:p>
                  </a:txBody>
                  <a:tcPr marT="0" marB="0" marR="47075" marL="47075">
                    <a:lnL cap="flat" cmpd="sng" w="7150">
                      <a:solidFill>
                        <a:srgbClr val="000000"/>
                      </a:solidFill>
                      <a:prstDash val="solid"/>
                      <a:round/>
                      <a:headEnd len="sm" w="sm" type="none"/>
                      <a:tailEnd len="sm" w="sm" type="none"/>
                    </a:lnL>
                    <a:lnR cap="flat" cmpd="sng" w="7150">
                      <a:solidFill>
                        <a:srgbClr val="000000"/>
                      </a:solidFill>
                      <a:prstDash val="solid"/>
                      <a:round/>
                      <a:headEnd len="sm" w="sm" type="none"/>
                      <a:tailEnd len="sm" w="sm" type="none"/>
                    </a:lnR>
                    <a:lnT cap="flat" cmpd="sng" w="7150">
                      <a:solidFill>
                        <a:srgbClr val="000000"/>
                      </a:solidFill>
                      <a:prstDash val="solid"/>
                      <a:round/>
                      <a:headEnd len="sm" w="sm" type="none"/>
                      <a:tailEnd len="sm" w="sm" type="none"/>
                    </a:lnT>
                    <a:lnB cap="flat" cmpd="sng" w="7150">
                      <a:solidFill>
                        <a:srgbClr val="000000"/>
                      </a:solidFill>
                      <a:prstDash val="solid"/>
                      <a:round/>
                      <a:headEnd len="sm" w="sm" type="none"/>
                      <a:tailEnd len="sm" w="sm" type="none"/>
                    </a:lnB>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9" name="Shape 699"/>
        <p:cNvGrpSpPr/>
        <p:nvPr/>
      </p:nvGrpSpPr>
      <p:grpSpPr>
        <a:xfrm>
          <a:off x="0" y="0"/>
          <a:ext cx="0" cy="0"/>
          <a:chOff x="0" y="0"/>
          <a:chExt cx="0" cy="0"/>
        </a:xfrm>
      </p:grpSpPr>
      <p:sp>
        <p:nvSpPr>
          <p:cNvPr id="700" name="Google Shape;700;p94"/>
          <p:cNvSpPr txBox="1"/>
          <p:nvPr>
            <p:ph type="title"/>
          </p:nvPr>
        </p:nvSpPr>
        <p:spPr>
          <a:xfrm>
            <a:off x="435895" y="547244"/>
            <a:ext cx="8272200" cy="526500"/>
          </a:xfrm>
          <a:prstGeom prst="rect">
            <a:avLst/>
          </a:prstGeom>
          <a:noFill/>
          <a:ln>
            <a:noFill/>
          </a:ln>
        </p:spPr>
        <p:txBody>
          <a:bodyPr anchorCtr="0" anchor="b" bIns="34275" lIns="68575" spcFirstLastPara="1" rIns="68575" wrap="square" tIns="34275">
            <a:normAutofit/>
          </a:bodyPr>
          <a:lstStyle/>
          <a:p>
            <a:pPr indent="0" lvl="0" marL="0" rtl="0" algn="l">
              <a:lnSpc>
                <a:spcPct val="100000"/>
              </a:lnSpc>
              <a:spcBef>
                <a:spcPts val="0"/>
              </a:spcBef>
              <a:spcAft>
                <a:spcPts val="0"/>
              </a:spcAft>
              <a:buClr>
                <a:schemeClr val="lt1"/>
              </a:buClr>
              <a:buSzPts val="1400"/>
              <a:buFont typeface="Gill Sans"/>
              <a:buNone/>
            </a:pPr>
            <a:r>
              <a:rPr lang="en"/>
              <a:t>Consolidation of Master Directions</a:t>
            </a:r>
            <a:endParaRPr/>
          </a:p>
        </p:txBody>
      </p:sp>
      <p:sp>
        <p:nvSpPr>
          <p:cNvPr id="701" name="Google Shape;701;p94"/>
          <p:cNvSpPr txBox="1"/>
          <p:nvPr>
            <p:ph idx="1" type="body"/>
          </p:nvPr>
        </p:nvSpPr>
        <p:spPr>
          <a:xfrm>
            <a:off x="435896" y="1228401"/>
            <a:ext cx="4044900" cy="3460200"/>
          </a:xfrm>
          <a:prstGeom prst="rect">
            <a:avLst/>
          </a:prstGeom>
          <a:noFill/>
          <a:ln>
            <a:noFill/>
          </a:ln>
        </p:spPr>
        <p:txBody>
          <a:bodyPr anchorCtr="0" anchor="t" bIns="34275" lIns="68575" spcFirstLastPara="1" rIns="68575" wrap="square" tIns="34275">
            <a:normAutofit/>
          </a:bodyPr>
          <a:lstStyle/>
          <a:p>
            <a:pPr indent="-304800" lvl="0" marL="457200" rtl="0" algn="l">
              <a:lnSpc>
                <a:spcPct val="100000"/>
              </a:lnSpc>
              <a:spcBef>
                <a:spcPts val="300"/>
              </a:spcBef>
              <a:spcAft>
                <a:spcPts val="0"/>
              </a:spcAft>
              <a:buSzPts val="1200"/>
              <a:buChar char="◼"/>
            </a:pPr>
            <a:r>
              <a:rPr lang="en"/>
              <a:t>RBI has consolidated more than 9000 existing circular/ guidelines administered by Department of Regulation into 238 function-wise Master Directions</a:t>
            </a:r>
            <a:endParaRPr/>
          </a:p>
          <a:p>
            <a:pPr indent="-304800" lvl="0" marL="457200" rtl="0" algn="l">
              <a:lnSpc>
                <a:spcPct val="100000"/>
              </a:lnSpc>
              <a:spcBef>
                <a:spcPts val="300"/>
              </a:spcBef>
              <a:spcAft>
                <a:spcPts val="0"/>
              </a:spcAft>
              <a:buSzPts val="1200"/>
              <a:buChar char="◼"/>
            </a:pPr>
            <a:r>
              <a:rPr lang="en"/>
              <a:t>Out of these, 35 Master Directions have been issued for NBFCs, streamlining regulatory frameworks across various NBFC categories whilst maintaining robust governance and prudential standards</a:t>
            </a:r>
            <a:endParaRPr/>
          </a:p>
          <a:p>
            <a:pPr indent="-304800" lvl="0" marL="457200" rtl="0" algn="l">
              <a:lnSpc>
                <a:spcPct val="100000"/>
              </a:lnSpc>
              <a:spcBef>
                <a:spcPts val="300"/>
              </a:spcBef>
              <a:spcAft>
                <a:spcPts val="0"/>
              </a:spcAft>
              <a:buSzPts val="1200"/>
              <a:buChar char="◼"/>
            </a:pPr>
            <a:r>
              <a:rPr lang="en"/>
              <a:t>Regulatory references to the applicable extant Directions have been updated with the relevant proposed Directions. </a:t>
            </a:r>
            <a:endParaRPr/>
          </a:p>
          <a:p>
            <a:pPr indent="-304800" lvl="0" marL="457200" rtl="0" algn="l">
              <a:lnSpc>
                <a:spcPct val="100000"/>
              </a:lnSpc>
              <a:spcBef>
                <a:spcPts val="300"/>
              </a:spcBef>
              <a:spcAft>
                <a:spcPts val="0"/>
              </a:spcAft>
              <a:buSzPts val="1200"/>
              <a:buChar char="◼"/>
            </a:pPr>
            <a:r>
              <a:rPr lang="en"/>
              <a:t>FAQs have been consolidated with the respective Master Directions.</a:t>
            </a:r>
            <a:br>
              <a:rPr lang="en"/>
            </a:br>
            <a:endParaRPr/>
          </a:p>
        </p:txBody>
      </p:sp>
      <p:sp>
        <p:nvSpPr>
          <p:cNvPr id="702" name="Google Shape;702;p94"/>
          <p:cNvSpPr txBox="1"/>
          <p:nvPr>
            <p:ph idx="2" type="body"/>
          </p:nvPr>
        </p:nvSpPr>
        <p:spPr>
          <a:xfrm>
            <a:off x="4663282" y="1228401"/>
            <a:ext cx="4044900" cy="3460200"/>
          </a:xfrm>
          <a:prstGeom prst="rect">
            <a:avLst/>
          </a:prstGeom>
          <a:noFill/>
          <a:ln>
            <a:noFill/>
          </a:ln>
        </p:spPr>
        <p:txBody>
          <a:bodyPr anchorCtr="0" anchor="t" bIns="34275" lIns="68575" spcFirstLastPara="1" rIns="68575" wrap="square" tIns="34275">
            <a:normAutofit/>
          </a:bodyPr>
          <a:lstStyle/>
          <a:p>
            <a:pPr indent="-304800" lvl="0" marL="457200" rtl="0" algn="l">
              <a:lnSpc>
                <a:spcPct val="100000"/>
              </a:lnSpc>
              <a:spcBef>
                <a:spcPts val="300"/>
              </a:spcBef>
              <a:spcAft>
                <a:spcPts val="0"/>
              </a:spcAft>
              <a:buSzPts val="1200"/>
              <a:buChar char="◼"/>
            </a:pPr>
            <a:r>
              <a:rPr lang="en"/>
              <a:t>In the RBI (Non-Banking Financial Companies – Credit Cards: Issuance and Conduct) Directions, 2025, reference has been made to Reserve Bank of India (NBFCs – Interest Rates on Advances) Directions, 2025, however, this Direction has not been issued. </a:t>
            </a:r>
            <a:endParaRPr/>
          </a:p>
          <a:p>
            <a:pPr indent="-304800" lvl="0" marL="457200" rtl="0" algn="l">
              <a:lnSpc>
                <a:spcPct val="100000"/>
              </a:lnSpc>
              <a:spcBef>
                <a:spcPts val="300"/>
              </a:spcBef>
              <a:spcAft>
                <a:spcPts val="0"/>
              </a:spcAft>
              <a:buSzPts val="1200"/>
              <a:buChar char="◼"/>
            </a:pPr>
            <a:r>
              <a:rPr lang="en"/>
              <a:t>Master Direction - Non-Banking Financial Companies Auditor’s Report (Reserve Bank) Directions, 2016 although repealed have not been consolidated</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6" name="Shape 706"/>
        <p:cNvGrpSpPr/>
        <p:nvPr/>
      </p:nvGrpSpPr>
      <p:grpSpPr>
        <a:xfrm>
          <a:off x="0" y="0"/>
          <a:ext cx="0" cy="0"/>
          <a:chOff x="0" y="0"/>
          <a:chExt cx="0" cy="0"/>
        </a:xfrm>
      </p:grpSpPr>
      <p:sp>
        <p:nvSpPr>
          <p:cNvPr id="707" name="Google Shape;707;p95"/>
          <p:cNvSpPr txBox="1"/>
          <p:nvPr>
            <p:ph type="title"/>
          </p:nvPr>
        </p:nvSpPr>
        <p:spPr>
          <a:xfrm>
            <a:off x="435895" y="547244"/>
            <a:ext cx="8272200" cy="526500"/>
          </a:xfrm>
          <a:prstGeom prst="rect">
            <a:avLst/>
          </a:prstGeom>
          <a:noFill/>
          <a:ln>
            <a:noFill/>
          </a:ln>
        </p:spPr>
        <p:txBody>
          <a:bodyPr anchorCtr="0" anchor="b" bIns="34275" lIns="68575" spcFirstLastPara="1" rIns="68575" wrap="square" tIns="34275">
            <a:normAutofit/>
          </a:bodyPr>
          <a:lstStyle/>
          <a:p>
            <a:pPr indent="0" lvl="0" marL="0" rtl="0" algn="l">
              <a:lnSpc>
                <a:spcPct val="100000"/>
              </a:lnSpc>
              <a:spcBef>
                <a:spcPts val="0"/>
              </a:spcBef>
              <a:spcAft>
                <a:spcPts val="0"/>
              </a:spcAft>
              <a:buClr>
                <a:schemeClr val="lt1"/>
              </a:buClr>
              <a:buSzPts val="1400"/>
              <a:buFont typeface="Gill Sans"/>
              <a:buNone/>
            </a:pPr>
            <a:r>
              <a:rPr lang="en"/>
              <a:t>Overview of Consolidated Master Directions</a:t>
            </a:r>
            <a:endParaRPr/>
          </a:p>
        </p:txBody>
      </p:sp>
      <p:grpSp>
        <p:nvGrpSpPr>
          <p:cNvPr id="708" name="Google Shape;708;p95"/>
          <p:cNvGrpSpPr/>
          <p:nvPr/>
        </p:nvGrpSpPr>
        <p:grpSpPr>
          <a:xfrm>
            <a:off x="255300" y="1153047"/>
            <a:ext cx="8447604" cy="3677440"/>
            <a:chOff x="4803" y="77819"/>
            <a:chExt cx="8262523" cy="3596870"/>
          </a:xfrm>
        </p:grpSpPr>
        <p:sp>
          <p:nvSpPr>
            <p:cNvPr id="709" name="Google Shape;709;p95"/>
            <p:cNvSpPr/>
            <p:nvPr/>
          </p:nvSpPr>
          <p:spPr>
            <a:xfrm>
              <a:off x="4803" y="77819"/>
              <a:ext cx="1328700" cy="318000"/>
            </a:xfrm>
            <a:prstGeom prst="roundRect">
              <a:avLst>
                <a:gd fmla="val 10000" name="adj"/>
              </a:avLst>
            </a:prstGeom>
            <a:gradFill>
              <a:gsLst>
                <a:gs pos="0">
                  <a:srgbClr val="0C2D6A"/>
                </a:gs>
                <a:gs pos="100000">
                  <a:srgbClr val="AFB3CF"/>
                </a:gs>
              </a:gsLst>
              <a:lin ang="16200038" scaled="0"/>
            </a:gradFill>
            <a:ln>
              <a:noFill/>
            </a:ln>
            <a:effectLst>
              <a:outerShdw blurRad="40898" rotWithShape="0" dir="5400000" dist="23516">
                <a:srgbClr val="000000">
                  <a:alpha val="34900"/>
                </a:srgbClr>
              </a:outerShdw>
            </a:effectLst>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10" name="Google Shape;710;p95"/>
            <p:cNvSpPr txBox="1"/>
            <p:nvPr/>
          </p:nvSpPr>
          <p:spPr>
            <a:xfrm>
              <a:off x="24353" y="87131"/>
              <a:ext cx="1310100" cy="299400"/>
            </a:xfrm>
            <a:prstGeom prst="rect">
              <a:avLst/>
            </a:prstGeom>
            <a:noFill/>
            <a:ln>
              <a:noFill/>
            </a:ln>
          </p:spPr>
          <p:txBody>
            <a:bodyPr anchorCtr="0" anchor="ctr" bIns="14275" lIns="21425" spcFirstLastPara="1" rIns="21425" wrap="square" tIns="14275">
              <a:noAutofit/>
            </a:bodyPr>
            <a:lstStyle/>
            <a:p>
              <a:pPr indent="0" lvl="0" marL="0" marR="0" rtl="0" algn="ctr">
                <a:lnSpc>
                  <a:spcPct val="90000"/>
                </a:lnSpc>
                <a:spcBef>
                  <a:spcPts val="0"/>
                </a:spcBef>
                <a:spcAft>
                  <a:spcPts val="0"/>
                </a:spcAft>
                <a:buClr>
                  <a:srgbClr val="000000"/>
                </a:buClr>
                <a:buSzPts val="1074"/>
                <a:buFont typeface="Arial"/>
                <a:buNone/>
              </a:pPr>
              <a:r>
                <a:rPr b="0" i="0" lang="en" sz="1073" u="none" cap="none" strike="noStrike">
                  <a:solidFill>
                    <a:schemeClr val="lt1"/>
                  </a:solidFill>
                  <a:latin typeface="Arial"/>
                  <a:ea typeface="Arial"/>
                  <a:cs typeface="Arial"/>
                  <a:sym typeface="Arial"/>
                </a:rPr>
                <a:t>Existence/ Operations </a:t>
              </a:r>
              <a:endParaRPr sz="1431"/>
            </a:p>
          </p:txBody>
        </p:sp>
        <p:sp>
          <p:nvSpPr>
            <p:cNvPr id="711" name="Google Shape;711;p95"/>
            <p:cNvSpPr/>
            <p:nvPr/>
          </p:nvSpPr>
          <p:spPr>
            <a:xfrm>
              <a:off x="147910" y="395746"/>
              <a:ext cx="132900" cy="2442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12" name="Google Shape;712;p95"/>
            <p:cNvSpPr/>
            <p:nvPr/>
          </p:nvSpPr>
          <p:spPr>
            <a:xfrm>
              <a:off x="270541" y="474131"/>
              <a:ext cx="1471500" cy="331500"/>
            </a:xfrm>
            <a:prstGeom prst="roundRect">
              <a:avLst>
                <a:gd fmla="val 10000" name="adj"/>
              </a:avLst>
            </a:prstGeom>
            <a:no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13" name="Google Shape;713;p95"/>
            <p:cNvSpPr txBox="1"/>
            <p:nvPr/>
          </p:nvSpPr>
          <p:spPr>
            <a:xfrm>
              <a:off x="290488" y="483840"/>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Registration, Exemptions and Framework for Scale Based Regulation</a:t>
              </a:r>
              <a:endParaRPr b="0" i="0" sz="817" u="none" cap="none" strike="noStrike">
                <a:solidFill>
                  <a:srgbClr val="000000"/>
                </a:solidFill>
                <a:latin typeface="Arial"/>
                <a:ea typeface="Arial"/>
                <a:cs typeface="Arial"/>
                <a:sym typeface="Arial"/>
              </a:endParaRPr>
            </a:p>
          </p:txBody>
        </p:sp>
        <p:sp>
          <p:nvSpPr>
            <p:cNvPr id="714" name="Google Shape;714;p95"/>
            <p:cNvSpPr/>
            <p:nvPr/>
          </p:nvSpPr>
          <p:spPr>
            <a:xfrm>
              <a:off x="147910" y="395746"/>
              <a:ext cx="132900" cy="6540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15" name="Google Shape;715;p95"/>
            <p:cNvSpPr/>
            <p:nvPr/>
          </p:nvSpPr>
          <p:spPr>
            <a:xfrm>
              <a:off x="270541" y="883996"/>
              <a:ext cx="1471500" cy="331500"/>
            </a:xfrm>
            <a:prstGeom prst="roundRect">
              <a:avLst>
                <a:gd fmla="val 10000" name="adj"/>
              </a:avLst>
            </a:prstGeom>
            <a:no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16" name="Google Shape;716;p95"/>
            <p:cNvSpPr txBox="1"/>
            <p:nvPr/>
          </p:nvSpPr>
          <p:spPr>
            <a:xfrm>
              <a:off x="290488" y="893705"/>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Governance</a:t>
              </a:r>
              <a:endParaRPr sz="1431"/>
            </a:p>
          </p:txBody>
        </p:sp>
        <p:sp>
          <p:nvSpPr>
            <p:cNvPr id="717" name="Google Shape;717;p95"/>
            <p:cNvSpPr/>
            <p:nvPr/>
          </p:nvSpPr>
          <p:spPr>
            <a:xfrm>
              <a:off x="147910" y="395746"/>
              <a:ext cx="132900" cy="10638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18" name="Google Shape;718;p95"/>
            <p:cNvSpPr/>
            <p:nvPr/>
          </p:nvSpPr>
          <p:spPr>
            <a:xfrm>
              <a:off x="270541" y="1293862"/>
              <a:ext cx="1471500" cy="331500"/>
            </a:xfrm>
            <a:prstGeom prst="roundRect">
              <a:avLst>
                <a:gd fmla="val 10000" name="adj"/>
              </a:avLst>
            </a:prstGeom>
            <a:no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19" name="Google Shape;719;p95"/>
            <p:cNvSpPr txBox="1"/>
            <p:nvPr/>
          </p:nvSpPr>
          <p:spPr>
            <a:xfrm>
              <a:off x="290488" y="1303571"/>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Prudential Norms on Capital Adequacy</a:t>
              </a:r>
              <a:endParaRPr sz="1431"/>
            </a:p>
          </p:txBody>
        </p:sp>
        <p:sp>
          <p:nvSpPr>
            <p:cNvPr id="720" name="Google Shape;720;p95"/>
            <p:cNvSpPr/>
            <p:nvPr/>
          </p:nvSpPr>
          <p:spPr>
            <a:xfrm>
              <a:off x="147910" y="395746"/>
              <a:ext cx="132900" cy="14736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21" name="Google Shape;721;p95"/>
            <p:cNvSpPr/>
            <p:nvPr/>
          </p:nvSpPr>
          <p:spPr>
            <a:xfrm>
              <a:off x="270541" y="1703727"/>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22" name="Google Shape;722;p95"/>
            <p:cNvSpPr txBox="1"/>
            <p:nvPr/>
          </p:nvSpPr>
          <p:spPr>
            <a:xfrm>
              <a:off x="290488" y="1713436"/>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Prudential Norms on Declaration of Dividends</a:t>
              </a:r>
              <a:endParaRPr b="0" i="0" sz="817" u="none" cap="none" strike="noStrike">
                <a:solidFill>
                  <a:srgbClr val="000000"/>
                </a:solidFill>
                <a:latin typeface="Arial"/>
                <a:ea typeface="Arial"/>
                <a:cs typeface="Arial"/>
                <a:sym typeface="Arial"/>
              </a:endParaRPr>
            </a:p>
          </p:txBody>
        </p:sp>
        <p:sp>
          <p:nvSpPr>
            <p:cNvPr id="723" name="Google Shape;723;p95"/>
            <p:cNvSpPr/>
            <p:nvPr/>
          </p:nvSpPr>
          <p:spPr>
            <a:xfrm>
              <a:off x="147910" y="395746"/>
              <a:ext cx="132900" cy="18837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24" name="Google Shape;724;p95"/>
            <p:cNvSpPr/>
            <p:nvPr/>
          </p:nvSpPr>
          <p:spPr>
            <a:xfrm>
              <a:off x="280779" y="2113593"/>
              <a:ext cx="1471500" cy="331500"/>
            </a:xfrm>
            <a:prstGeom prst="roundRect">
              <a:avLst>
                <a:gd fmla="val 10000" name="adj"/>
              </a:avLst>
            </a:prstGeom>
            <a:no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25" name="Google Shape;725;p95"/>
            <p:cNvSpPr txBox="1"/>
            <p:nvPr/>
          </p:nvSpPr>
          <p:spPr>
            <a:xfrm>
              <a:off x="290488" y="2123302"/>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Acceptance of Public Deposits</a:t>
              </a:r>
              <a:endParaRPr sz="1431"/>
            </a:p>
          </p:txBody>
        </p:sp>
        <p:sp>
          <p:nvSpPr>
            <p:cNvPr id="726" name="Google Shape;726;p95"/>
            <p:cNvSpPr/>
            <p:nvPr/>
          </p:nvSpPr>
          <p:spPr>
            <a:xfrm>
              <a:off x="147910" y="395746"/>
              <a:ext cx="132900" cy="22935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27" name="Google Shape;727;p95"/>
            <p:cNvSpPr/>
            <p:nvPr/>
          </p:nvSpPr>
          <p:spPr>
            <a:xfrm>
              <a:off x="270541" y="2523458"/>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28" name="Google Shape;728;p95"/>
            <p:cNvSpPr txBox="1"/>
            <p:nvPr/>
          </p:nvSpPr>
          <p:spPr>
            <a:xfrm>
              <a:off x="290488" y="2533167"/>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Financial Statements: Presentation and Disclosures</a:t>
              </a:r>
              <a:endParaRPr b="0" i="0" sz="817" u="none" cap="none" strike="noStrike">
                <a:solidFill>
                  <a:srgbClr val="000000"/>
                </a:solidFill>
                <a:latin typeface="Arial"/>
                <a:ea typeface="Arial"/>
                <a:cs typeface="Arial"/>
                <a:sym typeface="Arial"/>
              </a:endParaRPr>
            </a:p>
          </p:txBody>
        </p:sp>
        <p:sp>
          <p:nvSpPr>
            <p:cNvPr id="729" name="Google Shape;729;p95"/>
            <p:cNvSpPr/>
            <p:nvPr/>
          </p:nvSpPr>
          <p:spPr>
            <a:xfrm>
              <a:off x="147910" y="395746"/>
              <a:ext cx="132900" cy="27033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30" name="Google Shape;730;p95"/>
            <p:cNvSpPr/>
            <p:nvPr/>
          </p:nvSpPr>
          <p:spPr>
            <a:xfrm>
              <a:off x="270541" y="2933324"/>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31" name="Google Shape;731;p95"/>
            <p:cNvSpPr txBox="1"/>
            <p:nvPr/>
          </p:nvSpPr>
          <p:spPr>
            <a:xfrm>
              <a:off x="290488" y="2943033"/>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Miscellaneous</a:t>
              </a:r>
              <a:endParaRPr sz="1431"/>
            </a:p>
          </p:txBody>
        </p:sp>
        <p:sp>
          <p:nvSpPr>
            <p:cNvPr id="732" name="Google Shape;732;p95"/>
            <p:cNvSpPr/>
            <p:nvPr/>
          </p:nvSpPr>
          <p:spPr>
            <a:xfrm>
              <a:off x="1633143" y="77819"/>
              <a:ext cx="1328700" cy="318000"/>
            </a:xfrm>
            <a:prstGeom prst="roundRect">
              <a:avLst>
                <a:gd fmla="val 10000" name="adj"/>
              </a:avLst>
            </a:prstGeom>
            <a:gradFill>
              <a:gsLst>
                <a:gs pos="0">
                  <a:srgbClr val="0C2D6A"/>
                </a:gs>
                <a:gs pos="100000">
                  <a:srgbClr val="AFB3CF"/>
                </a:gs>
              </a:gsLst>
              <a:lin ang="16200038" scaled="0"/>
            </a:gradFill>
            <a:ln>
              <a:noFill/>
            </a:ln>
            <a:effectLst>
              <a:outerShdw blurRad="40898" rotWithShape="0" dir="5400000" dist="23516">
                <a:srgbClr val="000000">
                  <a:alpha val="34900"/>
                </a:srgbClr>
              </a:outerShdw>
            </a:effectLst>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33" name="Google Shape;733;p95"/>
            <p:cNvSpPr txBox="1"/>
            <p:nvPr/>
          </p:nvSpPr>
          <p:spPr>
            <a:xfrm>
              <a:off x="1642455" y="87131"/>
              <a:ext cx="1310100" cy="299400"/>
            </a:xfrm>
            <a:prstGeom prst="rect">
              <a:avLst/>
            </a:prstGeom>
            <a:noFill/>
            <a:ln>
              <a:noFill/>
            </a:ln>
          </p:spPr>
          <p:txBody>
            <a:bodyPr anchorCtr="0" anchor="ctr" bIns="14275" lIns="21425" spcFirstLastPara="1" rIns="21425" wrap="square" tIns="14275">
              <a:noAutofit/>
            </a:bodyPr>
            <a:lstStyle/>
            <a:p>
              <a:pPr indent="0" lvl="0" marL="0" marR="0" rtl="0" algn="ctr">
                <a:lnSpc>
                  <a:spcPct val="90000"/>
                </a:lnSpc>
                <a:spcBef>
                  <a:spcPts val="0"/>
                </a:spcBef>
                <a:spcAft>
                  <a:spcPts val="0"/>
                </a:spcAft>
                <a:buClr>
                  <a:srgbClr val="000000"/>
                </a:buClr>
                <a:buSzPts val="1074"/>
                <a:buFont typeface="Arial"/>
                <a:buNone/>
              </a:pPr>
              <a:r>
                <a:rPr lang="en" sz="1073">
                  <a:solidFill>
                    <a:schemeClr val="lt1"/>
                  </a:solidFill>
                </a:rPr>
                <a:t>Category of NBFC</a:t>
              </a:r>
              <a:endParaRPr sz="1431"/>
            </a:p>
          </p:txBody>
        </p:sp>
        <p:sp>
          <p:nvSpPr>
            <p:cNvPr id="734" name="Google Shape;734;p95"/>
            <p:cNvSpPr/>
            <p:nvPr/>
          </p:nvSpPr>
          <p:spPr>
            <a:xfrm>
              <a:off x="1766012" y="395746"/>
              <a:ext cx="132900" cy="2442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35" name="Google Shape;735;p95"/>
            <p:cNvSpPr/>
            <p:nvPr/>
          </p:nvSpPr>
          <p:spPr>
            <a:xfrm>
              <a:off x="1898881" y="474131"/>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36" name="Google Shape;736;p95"/>
            <p:cNvSpPr txBox="1"/>
            <p:nvPr/>
          </p:nvSpPr>
          <p:spPr>
            <a:xfrm>
              <a:off x="1908590" y="483840"/>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Housing Finance Companies</a:t>
              </a:r>
              <a:endParaRPr b="0" i="0" sz="817" u="none" cap="none" strike="noStrike">
                <a:solidFill>
                  <a:srgbClr val="000000"/>
                </a:solidFill>
                <a:latin typeface="Arial"/>
                <a:ea typeface="Arial"/>
                <a:cs typeface="Arial"/>
                <a:sym typeface="Arial"/>
              </a:endParaRPr>
            </a:p>
          </p:txBody>
        </p:sp>
        <p:sp>
          <p:nvSpPr>
            <p:cNvPr id="737" name="Google Shape;737;p95"/>
            <p:cNvSpPr/>
            <p:nvPr/>
          </p:nvSpPr>
          <p:spPr>
            <a:xfrm>
              <a:off x="1766012" y="395746"/>
              <a:ext cx="132900" cy="6540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38" name="Google Shape;738;p95"/>
            <p:cNvSpPr/>
            <p:nvPr/>
          </p:nvSpPr>
          <p:spPr>
            <a:xfrm>
              <a:off x="1898881" y="883996"/>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39" name="Google Shape;739;p95"/>
            <p:cNvSpPr txBox="1"/>
            <p:nvPr/>
          </p:nvSpPr>
          <p:spPr>
            <a:xfrm>
              <a:off x="1908590" y="893705"/>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Standalone Primary Dealers</a:t>
              </a:r>
              <a:endParaRPr b="0" i="0" sz="817" u="none" cap="none" strike="noStrike">
                <a:solidFill>
                  <a:srgbClr val="000000"/>
                </a:solidFill>
                <a:latin typeface="Arial"/>
                <a:ea typeface="Arial"/>
                <a:cs typeface="Arial"/>
                <a:sym typeface="Arial"/>
              </a:endParaRPr>
            </a:p>
          </p:txBody>
        </p:sp>
        <p:sp>
          <p:nvSpPr>
            <p:cNvPr id="740" name="Google Shape;740;p95"/>
            <p:cNvSpPr/>
            <p:nvPr/>
          </p:nvSpPr>
          <p:spPr>
            <a:xfrm>
              <a:off x="1766012" y="395746"/>
              <a:ext cx="132900" cy="10638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41" name="Google Shape;741;p95"/>
            <p:cNvSpPr/>
            <p:nvPr/>
          </p:nvSpPr>
          <p:spPr>
            <a:xfrm>
              <a:off x="1898881" y="1293862"/>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42" name="Google Shape;742;p95"/>
            <p:cNvSpPr txBox="1"/>
            <p:nvPr/>
          </p:nvSpPr>
          <p:spPr>
            <a:xfrm>
              <a:off x="1908590" y="1303571"/>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Core Investment Companies</a:t>
              </a:r>
              <a:endParaRPr b="0" i="0" sz="817" u="none" cap="none" strike="noStrike">
                <a:solidFill>
                  <a:srgbClr val="000000"/>
                </a:solidFill>
                <a:latin typeface="Arial"/>
                <a:ea typeface="Arial"/>
                <a:cs typeface="Arial"/>
                <a:sym typeface="Arial"/>
              </a:endParaRPr>
            </a:p>
          </p:txBody>
        </p:sp>
        <p:sp>
          <p:nvSpPr>
            <p:cNvPr id="743" name="Google Shape;743;p95"/>
            <p:cNvSpPr/>
            <p:nvPr/>
          </p:nvSpPr>
          <p:spPr>
            <a:xfrm>
              <a:off x="1766012" y="395746"/>
              <a:ext cx="132900" cy="14736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44" name="Google Shape;744;p95"/>
            <p:cNvSpPr/>
            <p:nvPr/>
          </p:nvSpPr>
          <p:spPr>
            <a:xfrm>
              <a:off x="1898881" y="1703727"/>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45" name="Google Shape;745;p95"/>
            <p:cNvSpPr txBox="1"/>
            <p:nvPr/>
          </p:nvSpPr>
          <p:spPr>
            <a:xfrm>
              <a:off x="1908590" y="1713436"/>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Account Aggregator</a:t>
              </a:r>
              <a:endParaRPr b="0" i="0" sz="817" u="none" cap="none" strike="noStrike">
                <a:solidFill>
                  <a:srgbClr val="000000"/>
                </a:solidFill>
                <a:latin typeface="Arial"/>
                <a:ea typeface="Arial"/>
                <a:cs typeface="Arial"/>
                <a:sym typeface="Arial"/>
              </a:endParaRPr>
            </a:p>
          </p:txBody>
        </p:sp>
        <p:sp>
          <p:nvSpPr>
            <p:cNvPr id="746" name="Google Shape;746;p95"/>
            <p:cNvSpPr/>
            <p:nvPr/>
          </p:nvSpPr>
          <p:spPr>
            <a:xfrm>
              <a:off x="1766012" y="395746"/>
              <a:ext cx="132900" cy="18837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47" name="Google Shape;747;p95"/>
            <p:cNvSpPr/>
            <p:nvPr/>
          </p:nvSpPr>
          <p:spPr>
            <a:xfrm>
              <a:off x="1898881" y="2113593"/>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48" name="Google Shape;748;p95"/>
            <p:cNvSpPr txBox="1"/>
            <p:nvPr/>
          </p:nvSpPr>
          <p:spPr>
            <a:xfrm>
              <a:off x="1908590" y="2123302"/>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Mortgage Guarantee Companies</a:t>
              </a:r>
              <a:endParaRPr b="0" i="0" sz="817" u="none" cap="none" strike="noStrike">
                <a:solidFill>
                  <a:srgbClr val="000000"/>
                </a:solidFill>
                <a:latin typeface="Arial"/>
                <a:ea typeface="Arial"/>
                <a:cs typeface="Arial"/>
                <a:sym typeface="Arial"/>
              </a:endParaRPr>
            </a:p>
          </p:txBody>
        </p:sp>
        <p:sp>
          <p:nvSpPr>
            <p:cNvPr id="749" name="Google Shape;749;p95"/>
            <p:cNvSpPr/>
            <p:nvPr/>
          </p:nvSpPr>
          <p:spPr>
            <a:xfrm>
              <a:off x="1766012" y="395746"/>
              <a:ext cx="132900" cy="22935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50" name="Google Shape;750;p95"/>
            <p:cNvSpPr/>
            <p:nvPr/>
          </p:nvSpPr>
          <p:spPr>
            <a:xfrm>
              <a:off x="1898881" y="2523458"/>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51" name="Google Shape;751;p95"/>
            <p:cNvSpPr txBox="1"/>
            <p:nvPr/>
          </p:nvSpPr>
          <p:spPr>
            <a:xfrm>
              <a:off x="1908590" y="2533167"/>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Peer to Peer Lending Platform</a:t>
              </a:r>
              <a:endParaRPr b="0" i="0" sz="817" u="none" cap="none" strike="noStrike">
                <a:solidFill>
                  <a:srgbClr val="000000"/>
                </a:solidFill>
                <a:latin typeface="Arial"/>
                <a:ea typeface="Arial"/>
                <a:cs typeface="Arial"/>
                <a:sym typeface="Arial"/>
              </a:endParaRPr>
            </a:p>
          </p:txBody>
        </p:sp>
        <p:sp>
          <p:nvSpPr>
            <p:cNvPr id="752" name="Google Shape;752;p95"/>
            <p:cNvSpPr/>
            <p:nvPr/>
          </p:nvSpPr>
          <p:spPr>
            <a:xfrm>
              <a:off x="1766012" y="395746"/>
              <a:ext cx="132900" cy="27033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53" name="Google Shape;753;p95"/>
            <p:cNvSpPr/>
            <p:nvPr/>
          </p:nvSpPr>
          <p:spPr>
            <a:xfrm>
              <a:off x="1898881" y="2933324"/>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54" name="Google Shape;754;p95"/>
            <p:cNvSpPr txBox="1"/>
            <p:nvPr/>
          </p:nvSpPr>
          <p:spPr>
            <a:xfrm>
              <a:off x="1908590" y="2943033"/>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Microfinance Institution</a:t>
              </a:r>
              <a:endParaRPr b="0" i="0" sz="817" u="none" cap="none" strike="noStrike">
                <a:solidFill>
                  <a:srgbClr val="000000"/>
                </a:solidFill>
                <a:latin typeface="Arial"/>
                <a:ea typeface="Arial"/>
                <a:cs typeface="Arial"/>
                <a:sym typeface="Arial"/>
              </a:endParaRPr>
            </a:p>
          </p:txBody>
        </p:sp>
        <p:sp>
          <p:nvSpPr>
            <p:cNvPr id="755" name="Google Shape;755;p95"/>
            <p:cNvSpPr/>
            <p:nvPr/>
          </p:nvSpPr>
          <p:spPr>
            <a:xfrm>
              <a:off x="1766012" y="395746"/>
              <a:ext cx="132900" cy="31131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56" name="Google Shape;756;p95"/>
            <p:cNvSpPr/>
            <p:nvPr/>
          </p:nvSpPr>
          <p:spPr>
            <a:xfrm>
              <a:off x="1898881" y="3343189"/>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57" name="Google Shape;757;p95"/>
            <p:cNvSpPr txBox="1"/>
            <p:nvPr/>
          </p:nvSpPr>
          <p:spPr>
            <a:xfrm>
              <a:off x="1908590" y="3352898"/>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Non-Operative Financial Holding Companies</a:t>
              </a:r>
              <a:endParaRPr b="0" i="0" sz="817" u="none" cap="none" strike="noStrike">
                <a:solidFill>
                  <a:srgbClr val="000000"/>
                </a:solidFill>
                <a:latin typeface="Arial"/>
                <a:ea typeface="Arial"/>
                <a:cs typeface="Arial"/>
                <a:sym typeface="Arial"/>
              </a:endParaRPr>
            </a:p>
          </p:txBody>
        </p:sp>
        <p:sp>
          <p:nvSpPr>
            <p:cNvPr id="758" name="Google Shape;758;p95"/>
            <p:cNvSpPr/>
            <p:nvPr/>
          </p:nvSpPr>
          <p:spPr>
            <a:xfrm>
              <a:off x="3261483" y="77819"/>
              <a:ext cx="1328700" cy="318000"/>
            </a:xfrm>
            <a:prstGeom prst="roundRect">
              <a:avLst>
                <a:gd fmla="val 10000" name="adj"/>
              </a:avLst>
            </a:prstGeom>
            <a:gradFill>
              <a:gsLst>
                <a:gs pos="0">
                  <a:srgbClr val="0C2D6A"/>
                </a:gs>
                <a:gs pos="100000">
                  <a:srgbClr val="AFB3CF"/>
                </a:gs>
              </a:gsLst>
              <a:lin ang="16200038" scaled="0"/>
            </a:gradFill>
            <a:ln>
              <a:noFill/>
            </a:ln>
            <a:effectLst>
              <a:outerShdw blurRad="40898" rotWithShape="0" dir="5400000" dist="23516">
                <a:srgbClr val="000000">
                  <a:alpha val="34900"/>
                </a:srgbClr>
              </a:outerShdw>
            </a:effectLst>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59" name="Google Shape;759;p95"/>
            <p:cNvSpPr txBox="1"/>
            <p:nvPr/>
          </p:nvSpPr>
          <p:spPr>
            <a:xfrm>
              <a:off x="3270795" y="87131"/>
              <a:ext cx="1310100" cy="299400"/>
            </a:xfrm>
            <a:prstGeom prst="rect">
              <a:avLst/>
            </a:prstGeom>
            <a:noFill/>
            <a:ln>
              <a:noFill/>
            </a:ln>
          </p:spPr>
          <p:txBody>
            <a:bodyPr anchorCtr="0" anchor="ctr" bIns="14275" lIns="21425" spcFirstLastPara="1" rIns="21425" wrap="square" tIns="14275">
              <a:noAutofit/>
            </a:bodyPr>
            <a:lstStyle/>
            <a:p>
              <a:pPr indent="0" lvl="0" marL="0" marR="0" rtl="0" algn="ctr">
                <a:lnSpc>
                  <a:spcPct val="90000"/>
                </a:lnSpc>
                <a:spcBef>
                  <a:spcPts val="0"/>
                </a:spcBef>
                <a:spcAft>
                  <a:spcPts val="0"/>
                </a:spcAft>
                <a:buClr>
                  <a:srgbClr val="000000"/>
                </a:buClr>
                <a:buSzPts val="1074"/>
                <a:buFont typeface="Arial"/>
                <a:buNone/>
              </a:pPr>
              <a:r>
                <a:rPr b="0" i="0" lang="en" sz="1073" u="none" cap="none" strike="noStrike">
                  <a:solidFill>
                    <a:schemeClr val="lt1"/>
                  </a:solidFill>
                  <a:latin typeface="Arial"/>
                  <a:ea typeface="Arial"/>
                  <a:cs typeface="Arial"/>
                  <a:sym typeface="Arial"/>
                </a:rPr>
                <a:t>Risk </a:t>
              </a:r>
              <a:endParaRPr sz="1431"/>
            </a:p>
          </p:txBody>
        </p:sp>
        <p:sp>
          <p:nvSpPr>
            <p:cNvPr id="760" name="Google Shape;760;p95"/>
            <p:cNvSpPr/>
            <p:nvPr/>
          </p:nvSpPr>
          <p:spPr>
            <a:xfrm>
              <a:off x="3394352" y="395746"/>
              <a:ext cx="132900" cy="2442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61" name="Google Shape;761;p95"/>
            <p:cNvSpPr/>
            <p:nvPr/>
          </p:nvSpPr>
          <p:spPr>
            <a:xfrm>
              <a:off x="3527221" y="474131"/>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62" name="Google Shape;762;p95"/>
            <p:cNvSpPr txBox="1"/>
            <p:nvPr/>
          </p:nvSpPr>
          <p:spPr>
            <a:xfrm>
              <a:off x="3536930" y="483840"/>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Asset Liability Management</a:t>
              </a:r>
              <a:endParaRPr b="0" i="0" sz="817" u="none" cap="none" strike="noStrike">
                <a:solidFill>
                  <a:srgbClr val="000000"/>
                </a:solidFill>
                <a:latin typeface="Arial"/>
                <a:ea typeface="Arial"/>
                <a:cs typeface="Arial"/>
                <a:sym typeface="Arial"/>
              </a:endParaRPr>
            </a:p>
          </p:txBody>
        </p:sp>
        <p:sp>
          <p:nvSpPr>
            <p:cNvPr id="763" name="Google Shape;763;p95"/>
            <p:cNvSpPr/>
            <p:nvPr/>
          </p:nvSpPr>
          <p:spPr>
            <a:xfrm>
              <a:off x="3394352" y="395746"/>
              <a:ext cx="132900" cy="6540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64" name="Google Shape;764;p95"/>
            <p:cNvSpPr/>
            <p:nvPr/>
          </p:nvSpPr>
          <p:spPr>
            <a:xfrm>
              <a:off x="3527221" y="883996"/>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65" name="Google Shape;765;p95"/>
            <p:cNvSpPr txBox="1"/>
            <p:nvPr/>
          </p:nvSpPr>
          <p:spPr>
            <a:xfrm>
              <a:off x="3536930" y="893705"/>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Credit Risk Management</a:t>
              </a:r>
              <a:endParaRPr b="0" i="0" sz="817" u="none" cap="none" strike="noStrike">
                <a:solidFill>
                  <a:srgbClr val="000000"/>
                </a:solidFill>
                <a:latin typeface="Arial"/>
                <a:ea typeface="Arial"/>
                <a:cs typeface="Arial"/>
                <a:sym typeface="Arial"/>
              </a:endParaRPr>
            </a:p>
          </p:txBody>
        </p:sp>
        <p:sp>
          <p:nvSpPr>
            <p:cNvPr id="766" name="Google Shape;766;p95"/>
            <p:cNvSpPr/>
            <p:nvPr/>
          </p:nvSpPr>
          <p:spPr>
            <a:xfrm>
              <a:off x="3394352" y="395746"/>
              <a:ext cx="132900" cy="10638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67" name="Google Shape;767;p95"/>
            <p:cNvSpPr/>
            <p:nvPr/>
          </p:nvSpPr>
          <p:spPr>
            <a:xfrm>
              <a:off x="3527221" y="1293862"/>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68" name="Google Shape;768;p95"/>
            <p:cNvSpPr txBox="1"/>
            <p:nvPr/>
          </p:nvSpPr>
          <p:spPr>
            <a:xfrm>
              <a:off x="3536930" y="1303571"/>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Concentration Risk Management</a:t>
              </a:r>
              <a:endParaRPr b="0" i="0" sz="817" u="none" cap="none" strike="noStrike">
                <a:solidFill>
                  <a:srgbClr val="000000"/>
                </a:solidFill>
                <a:latin typeface="Arial"/>
                <a:ea typeface="Arial"/>
                <a:cs typeface="Arial"/>
                <a:sym typeface="Arial"/>
              </a:endParaRPr>
            </a:p>
          </p:txBody>
        </p:sp>
        <p:sp>
          <p:nvSpPr>
            <p:cNvPr id="769" name="Google Shape;769;p95"/>
            <p:cNvSpPr/>
            <p:nvPr/>
          </p:nvSpPr>
          <p:spPr>
            <a:xfrm>
              <a:off x="3394352" y="395746"/>
              <a:ext cx="132900" cy="14736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70" name="Google Shape;770;p95"/>
            <p:cNvSpPr/>
            <p:nvPr/>
          </p:nvSpPr>
          <p:spPr>
            <a:xfrm>
              <a:off x="3527221" y="1703727"/>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71" name="Google Shape;771;p95"/>
            <p:cNvSpPr txBox="1"/>
            <p:nvPr/>
          </p:nvSpPr>
          <p:spPr>
            <a:xfrm>
              <a:off x="3536930" y="1713436"/>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Managing Risks in Outsourcing</a:t>
              </a:r>
              <a:endParaRPr b="0" i="0" sz="817" u="none" cap="none" strike="noStrike">
                <a:solidFill>
                  <a:srgbClr val="000000"/>
                </a:solidFill>
                <a:latin typeface="Arial"/>
                <a:ea typeface="Arial"/>
                <a:cs typeface="Arial"/>
                <a:sym typeface="Arial"/>
              </a:endParaRPr>
            </a:p>
          </p:txBody>
        </p:sp>
        <p:sp>
          <p:nvSpPr>
            <p:cNvPr id="772" name="Google Shape;772;p95"/>
            <p:cNvSpPr/>
            <p:nvPr/>
          </p:nvSpPr>
          <p:spPr>
            <a:xfrm>
              <a:off x="3394352" y="395746"/>
              <a:ext cx="132900" cy="18837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73" name="Google Shape;773;p95"/>
            <p:cNvSpPr/>
            <p:nvPr/>
          </p:nvSpPr>
          <p:spPr>
            <a:xfrm>
              <a:off x="3527221" y="2113593"/>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74" name="Google Shape;774;p95"/>
            <p:cNvSpPr txBox="1"/>
            <p:nvPr/>
          </p:nvSpPr>
          <p:spPr>
            <a:xfrm>
              <a:off x="3536930" y="2123302"/>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Climate Finance and Management of Climate Change Risks</a:t>
              </a:r>
              <a:endParaRPr b="0" i="0" sz="817" u="none" cap="none" strike="noStrike">
                <a:solidFill>
                  <a:srgbClr val="000000"/>
                </a:solidFill>
                <a:latin typeface="Arial"/>
                <a:ea typeface="Arial"/>
                <a:cs typeface="Arial"/>
                <a:sym typeface="Arial"/>
              </a:endParaRPr>
            </a:p>
          </p:txBody>
        </p:sp>
        <p:sp>
          <p:nvSpPr>
            <p:cNvPr id="775" name="Google Shape;775;p95"/>
            <p:cNvSpPr/>
            <p:nvPr/>
          </p:nvSpPr>
          <p:spPr>
            <a:xfrm>
              <a:off x="4889823" y="77819"/>
              <a:ext cx="1328700" cy="318000"/>
            </a:xfrm>
            <a:prstGeom prst="roundRect">
              <a:avLst>
                <a:gd fmla="val 10000" name="adj"/>
              </a:avLst>
            </a:prstGeom>
            <a:gradFill>
              <a:gsLst>
                <a:gs pos="0">
                  <a:srgbClr val="0C2D6A"/>
                </a:gs>
                <a:gs pos="100000">
                  <a:srgbClr val="AFB3CF"/>
                </a:gs>
              </a:gsLst>
              <a:lin ang="16200038" scaled="0"/>
            </a:gradFill>
            <a:ln>
              <a:noFill/>
            </a:ln>
            <a:effectLst>
              <a:outerShdw blurRad="40898" rotWithShape="0" dir="5400000" dist="23516">
                <a:srgbClr val="000000">
                  <a:alpha val="34900"/>
                </a:srgbClr>
              </a:outerShdw>
            </a:effectLst>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76" name="Google Shape;776;p95"/>
            <p:cNvSpPr txBox="1"/>
            <p:nvPr/>
          </p:nvSpPr>
          <p:spPr>
            <a:xfrm>
              <a:off x="4899135" y="87131"/>
              <a:ext cx="1310100" cy="299400"/>
            </a:xfrm>
            <a:prstGeom prst="rect">
              <a:avLst/>
            </a:prstGeom>
            <a:noFill/>
            <a:ln>
              <a:noFill/>
            </a:ln>
          </p:spPr>
          <p:txBody>
            <a:bodyPr anchorCtr="0" anchor="ctr" bIns="14275" lIns="21425" spcFirstLastPara="1" rIns="21425" wrap="square" tIns="14275">
              <a:noAutofit/>
            </a:bodyPr>
            <a:lstStyle/>
            <a:p>
              <a:pPr indent="0" lvl="0" marL="0" marR="0" rtl="0" algn="ctr">
                <a:lnSpc>
                  <a:spcPct val="90000"/>
                </a:lnSpc>
                <a:spcBef>
                  <a:spcPts val="0"/>
                </a:spcBef>
                <a:spcAft>
                  <a:spcPts val="0"/>
                </a:spcAft>
                <a:buClr>
                  <a:srgbClr val="000000"/>
                </a:buClr>
                <a:buSzPts val="1074"/>
                <a:buFont typeface="Arial"/>
                <a:buNone/>
              </a:pPr>
              <a:r>
                <a:rPr b="0" i="0" lang="en" sz="1073" u="none" cap="none" strike="noStrike">
                  <a:solidFill>
                    <a:schemeClr val="lt1"/>
                  </a:solidFill>
                  <a:latin typeface="Arial"/>
                  <a:ea typeface="Arial"/>
                  <a:cs typeface="Arial"/>
                  <a:sym typeface="Arial"/>
                </a:rPr>
                <a:t>Financial Activity</a:t>
              </a:r>
              <a:endParaRPr sz="1431"/>
            </a:p>
          </p:txBody>
        </p:sp>
        <p:sp>
          <p:nvSpPr>
            <p:cNvPr id="777" name="Google Shape;777;p95"/>
            <p:cNvSpPr/>
            <p:nvPr/>
          </p:nvSpPr>
          <p:spPr>
            <a:xfrm>
              <a:off x="5022692" y="395746"/>
              <a:ext cx="132900" cy="2442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78" name="Google Shape;778;p95"/>
            <p:cNvSpPr/>
            <p:nvPr/>
          </p:nvSpPr>
          <p:spPr>
            <a:xfrm>
              <a:off x="5155561" y="474131"/>
              <a:ext cx="1471500" cy="331500"/>
            </a:xfrm>
            <a:prstGeom prst="roundRect">
              <a:avLst>
                <a:gd fmla="val 10000" name="adj"/>
              </a:avLst>
            </a:prstGeom>
            <a:no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79" name="Google Shape;779;p95"/>
            <p:cNvSpPr txBox="1"/>
            <p:nvPr/>
          </p:nvSpPr>
          <p:spPr>
            <a:xfrm>
              <a:off x="5165270" y="483840"/>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Undertaking of Financial Services</a:t>
              </a:r>
              <a:endParaRPr b="0" i="0" sz="817" u="none" cap="none" strike="noStrike">
                <a:solidFill>
                  <a:srgbClr val="000000"/>
                </a:solidFill>
                <a:latin typeface="Arial"/>
                <a:ea typeface="Arial"/>
                <a:cs typeface="Arial"/>
                <a:sym typeface="Arial"/>
              </a:endParaRPr>
            </a:p>
          </p:txBody>
        </p:sp>
        <p:sp>
          <p:nvSpPr>
            <p:cNvPr id="780" name="Google Shape;780;p95"/>
            <p:cNvSpPr/>
            <p:nvPr/>
          </p:nvSpPr>
          <p:spPr>
            <a:xfrm>
              <a:off x="5022692" y="395746"/>
              <a:ext cx="132900" cy="6540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81" name="Google Shape;781;p95"/>
            <p:cNvSpPr/>
            <p:nvPr/>
          </p:nvSpPr>
          <p:spPr>
            <a:xfrm>
              <a:off x="5155561" y="883996"/>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82" name="Google Shape;782;p95"/>
            <p:cNvSpPr txBox="1"/>
            <p:nvPr/>
          </p:nvSpPr>
          <p:spPr>
            <a:xfrm>
              <a:off x="5165270" y="893705"/>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Classification, Valuation and Operation of Investment Portfolio</a:t>
              </a:r>
              <a:endParaRPr b="0" i="0" sz="817" u="none" cap="none" strike="noStrike">
                <a:solidFill>
                  <a:srgbClr val="000000"/>
                </a:solidFill>
                <a:latin typeface="Arial"/>
                <a:ea typeface="Arial"/>
                <a:cs typeface="Arial"/>
                <a:sym typeface="Arial"/>
              </a:endParaRPr>
            </a:p>
          </p:txBody>
        </p:sp>
        <p:sp>
          <p:nvSpPr>
            <p:cNvPr id="783" name="Google Shape;783;p95"/>
            <p:cNvSpPr/>
            <p:nvPr/>
          </p:nvSpPr>
          <p:spPr>
            <a:xfrm>
              <a:off x="5022692" y="395746"/>
              <a:ext cx="132900" cy="10635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84" name="Google Shape;784;p95"/>
            <p:cNvSpPr/>
            <p:nvPr/>
          </p:nvSpPr>
          <p:spPr>
            <a:xfrm>
              <a:off x="5155561" y="1293862"/>
              <a:ext cx="1483500" cy="3309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85" name="Google Shape;785;p95"/>
            <p:cNvSpPr txBox="1"/>
            <p:nvPr/>
          </p:nvSpPr>
          <p:spPr>
            <a:xfrm>
              <a:off x="5165249" y="1303550"/>
              <a:ext cx="1464000" cy="3114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Credit Cards: Issuance and Conduct</a:t>
              </a:r>
              <a:endParaRPr b="0" i="0" sz="817" u="none" cap="none" strike="noStrike">
                <a:solidFill>
                  <a:srgbClr val="000000"/>
                </a:solidFill>
                <a:latin typeface="Arial"/>
                <a:ea typeface="Arial"/>
                <a:cs typeface="Arial"/>
                <a:sym typeface="Arial"/>
              </a:endParaRPr>
            </a:p>
          </p:txBody>
        </p:sp>
        <p:sp>
          <p:nvSpPr>
            <p:cNvPr id="786" name="Google Shape;786;p95"/>
            <p:cNvSpPr/>
            <p:nvPr/>
          </p:nvSpPr>
          <p:spPr>
            <a:xfrm>
              <a:off x="5022692" y="395746"/>
              <a:ext cx="132900" cy="14730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87" name="Google Shape;787;p95"/>
            <p:cNvSpPr/>
            <p:nvPr/>
          </p:nvSpPr>
          <p:spPr>
            <a:xfrm>
              <a:off x="5155561" y="1703009"/>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88" name="Google Shape;788;p95"/>
            <p:cNvSpPr txBox="1"/>
            <p:nvPr/>
          </p:nvSpPr>
          <p:spPr>
            <a:xfrm>
              <a:off x="5165270" y="1712718"/>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Credit Facilities</a:t>
              </a:r>
              <a:endParaRPr b="0" i="0" sz="817" u="none" cap="none" strike="noStrike">
                <a:solidFill>
                  <a:srgbClr val="000000"/>
                </a:solidFill>
                <a:latin typeface="Arial"/>
                <a:ea typeface="Arial"/>
                <a:cs typeface="Arial"/>
                <a:sym typeface="Arial"/>
              </a:endParaRPr>
            </a:p>
          </p:txBody>
        </p:sp>
        <p:sp>
          <p:nvSpPr>
            <p:cNvPr id="789" name="Google Shape;789;p95"/>
            <p:cNvSpPr/>
            <p:nvPr/>
          </p:nvSpPr>
          <p:spPr>
            <a:xfrm>
              <a:off x="5022692" y="395746"/>
              <a:ext cx="132900" cy="18828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90" name="Google Shape;790;p95"/>
            <p:cNvSpPr/>
            <p:nvPr/>
          </p:nvSpPr>
          <p:spPr>
            <a:xfrm>
              <a:off x="5155561" y="2112875"/>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91" name="Google Shape;791;p95"/>
            <p:cNvSpPr txBox="1"/>
            <p:nvPr/>
          </p:nvSpPr>
          <p:spPr>
            <a:xfrm>
              <a:off x="5165270" y="2122584"/>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Know Your Customer</a:t>
              </a:r>
              <a:endParaRPr b="0" i="0" sz="817" u="none" cap="none" strike="noStrike">
                <a:solidFill>
                  <a:srgbClr val="000000"/>
                </a:solidFill>
                <a:latin typeface="Arial"/>
                <a:ea typeface="Arial"/>
                <a:cs typeface="Arial"/>
                <a:sym typeface="Arial"/>
              </a:endParaRPr>
            </a:p>
          </p:txBody>
        </p:sp>
        <p:sp>
          <p:nvSpPr>
            <p:cNvPr id="792" name="Google Shape;792;p95"/>
            <p:cNvSpPr/>
            <p:nvPr/>
          </p:nvSpPr>
          <p:spPr>
            <a:xfrm>
              <a:off x="5022692" y="395746"/>
              <a:ext cx="132900" cy="22926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93" name="Google Shape;793;p95"/>
            <p:cNvSpPr/>
            <p:nvPr/>
          </p:nvSpPr>
          <p:spPr>
            <a:xfrm>
              <a:off x="5155561" y="2522740"/>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94" name="Google Shape;794;p95"/>
            <p:cNvSpPr txBox="1"/>
            <p:nvPr/>
          </p:nvSpPr>
          <p:spPr>
            <a:xfrm>
              <a:off x="5165270" y="2532449"/>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Responsible Business Conduct</a:t>
              </a:r>
              <a:endParaRPr b="0" i="0" sz="817" u="none" cap="none" strike="noStrike">
                <a:solidFill>
                  <a:srgbClr val="000000"/>
                </a:solidFill>
                <a:latin typeface="Arial"/>
                <a:ea typeface="Arial"/>
                <a:cs typeface="Arial"/>
                <a:sym typeface="Arial"/>
              </a:endParaRPr>
            </a:p>
          </p:txBody>
        </p:sp>
        <p:sp>
          <p:nvSpPr>
            <p:cNvPr id="795" name="Google Shape;795;p95"/>
            <p:cNvSpPr/>
            <p:nvPr/>
          </p:nvSpPr>
          <p:spPr>
            <a:xfrm>
              <a:off x="5022692" y="395746"/>
              <a:ext cx="132900" cy="27027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96" name="Google Shape;796;p95"/>
            <p:cNvSpPr/>
            <p:nvPr/>
          </p:nvSpPr>
          <p:spPr>
            <a:xfrm>
              <a:off x="5155561" y="2932606"/>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797" name="Google Shape;797;p95"/>
            <p:cNvSpPr txBox="1"/>
            <p:nvPr/>
          </p:nvSpPr>
          <p:spPr>
            <a:xfrm>
              <a:off x="5165270" y="2942315"/>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Income Recognition, Asset Classification and Provisioning</a:t>
              </a:r>
              <a:endParaRPr b="0" i="0" sz="817" u="none" cap="none" strike="noStrike">
                <a:solidFill>
                  <a:srgbClr val="000000"/>
                </a:solidFill>
                <a:latin typeface="Arial"/>
                <a:ea typeface="Arial"/>
                <a:cs typeface="Arial"/>
                <a:sym typeface="Arial"/>
              </a:endParaRPr>
            </a:p>
          </p:txBody>
        </p:sp>
        <p:sp>
          <p:nvSpPr>
            <p:cNvPr id="798" name="Google Shape;798;p95"/>
            <p:cNvSpPr/>
            <p:nvPr/>
          </p:nvSpPr>
          <p:spPr>
            <a:xfrm>
              <a:off x="5022692" y="395746"/>
              <a:ext cx="150000" cy="31143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799" name="Google Shape;799;p95"/>
            <p:cNvSpPr/>
            <p:nvPr/>
          </p:nvSpPr>
          <p:spPr>
            <a:xfrm>
              <a:off x="5172813" y="3351097"/>
              <a:ext cx="1500600" cy="3180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800" name="Google Shape;800;p95"/>
            <p:cNvSpPr txBox="1"/>
            <p:nvPr/>
          </p:nvSpPr>
          <p:spPr>
            <a:xfrm>
              <a:off x="5182127" y="3360411"/>
              <a:ext cx="1482000" cy="2994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Credit Information Reporting</a:t>
              </a:r>
              <a:endParaRPr sz="1431"/>
            </a:p>
          </p:txBody>
        </p:sp>
        <p:sp>
          <p:nvSpPr>
            <p:cNvPr id="801" name="Google Shape;801;p95"/>
            <p:cNvSpPr/>
            <p:nvPr/>
          </p:nvSpPr>
          <p:spPr>
            <a:xfrm>
              <a:off x="6530088" y="77819"/>
              <a:ext cx="1328700" cy="318000"/>
            </a:xfrm>
            <a:prstGeom prst="roundRect">
              <a:avLst>
                <a:gd fmla="val 10000" name="adj"/>
              </a:avLst>
            </a:prstGeom>
            <a:gradFill>
              <a:gsLst>
                <a:gs pos="0">
                  <a:srgbClr val="0C2D6A"/>
                </a:gs>
                <a:gs pos="100000">
                  <a:srgbClr val="AFB3CF"/>
                </a:gs>
              </a:gsLst>
              <a:lin ang="16200038" scaled="0"/>
            </a:gradFill>
            <a:ln>
              <a:noFill/>
            </a:ln>
            <a:effectLst>
              <a:outerShdw blurRad="40898" rotWithShape="0" dir="5400000" dist="23516">
                <a:srgbClr val="000000">
                  <a:alpha val="34900"/>
                </a:srgbClr>
              </a:outerShdw>
            </a:effectLst>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802" name="Google Shape;802;p95"/>
            <p:cNvSpPr txBox="1"/>
            <p:nvPr/>
          </p:nvSpPr>
          <p:spPr>
            <a:xfrm>
              <a:off x="6627971" y="87131"/>
              <a:ext cx="1310100" cy="299400"/>
            </a:xfrm>
            <a:prstGeom prst="rect">
              <a:avLst/>
            </a:prstGeom>
            <a:noFill/>
            <a:ln>
              <a:noFill/>
            </a:ln>
          </p:spPr>
          <p:txBody>
            <a:bodyPr anchorCtr="0" anchor="ctr" bIns="14275" lIns="21425" spcFirstLastPara="1" rIns="21425" wrap="square" tIns="14275">
              <a:noAutofit/>
            </a:bodyPr>
            <a:lstStyle/>
            <a:p>
              <a:pPr indent="0" lvl="0" marL="0" marR="0" rtl="0" algn="ctr">
                <a:lnSpc>
                  <a:spcPct val="90000"/>
                </a:lnSpc>
                <a:spcBef>
                  <a:spcPts val="0"/>
                </a:spcBef>
                <a:spcAft>
                  <a:spcPts val="0"/>
                </a:spcAft>
                <a:buClr>
                  <a:srgbClr val="000000"/>
                </a:buClr>
                <a:buSzPts val="1074"/>
                <a:buFont typeface="Arial"/>
                <a:buNone/>
              </a:pPr>
              <a:r>
                <a:rPr b="0" i="0" lang="en" sz="1073" u="none" cap="none" strike="noStrike">
                  <a:solidFill>
                    <a:schemeClr val="lt1"/>
                  </a:solidFill>
                  <a:latin typeface="Arial"/>
                  <a:ea typeface="Arial"/>
                  <a:cs typeface="Arial"/>
                  <a:sym typeface="Arial"/>
                </a:rPr>
                <a:t>Event Specific</a:t>
              </a:r>
              <a:endParaRPr sz="1431"/>
            </a:p>
          </p:txBody>
        </p:sp>
        <p:sp>
          <p:nvSpPr>
            <p:cNvPr id="803" name="Google Shape;803;p95"/>
            <p:cNvSpPr/>
            <p:nvPr/>
          </p:nvSpPr>
          <p:spPr>
            <a:xfrm>
              <a:off x="6662957" y="395746"/>
              <a:ext cx="132900" cy="2442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804" name="Google Shape;804;p95"/>
            <p:cNvSpPr/>
            <p:nvPr/>
          </p:nvSpPr>
          <p:spPr>
            <a:xfrm>
              <a:off x="6795826" y="474131"/>
              <a:ext cx="1471500" cy="331500"/>
            </a:xfrm>
            <a:prstGeom prst="roundRect">
              <a:avLst>
                <a:gd fmla="val 10000" name="adj"/>
              </a:avLst>
            </a:prstGeom>
            <a:no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805" name="Google Shape;805;p95"/>
            <p:cNvSpPr txBox="1"/>
            <p:nvPr/>
          </p:nvSpPr>
          <p:spPr>
            <a:xfrm>
              <a:off x="6805535" y="483840"/>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Acquisition of Shareholding or Control</a:t>
              </a:r>
              <a:endParaRPr b="0" i="0" sz="817" u="none" cap="none" strike="noStrike">
                <a:solidFill>
                  <a:srgbClr val="000000"/>
                </a:solidFill>
                <a:latin typeface="Arial"/>
                <a:ea typeface="Arial"/>
                <a:cs typeface="Arial"/>
                <a:sym typeface="Arial"/>
              </a:endParaRPr>
            </a:p>
          </p:txBody>
        </p:sp>
        <p:sp>
          <p:nvSpPr>
            <p:cNvPr id="806" name="Google Shape;806;p95"/>
            <p:cNvSpPr/>
            <p:nvPr/>
          </p:nvSpPr>
          <p:spPr>
            <a:xfrm>
              <a:off x="6662957" y="395746"/>
              <a:ext cx="132900" cy="6540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807" name="Google Shape;807;p95"/>
            <p:cNvSpPr/>
            <p:nvPr/>
          </p:nvSpPr>
          <p:spPr>
            <a:xfrm>
              <a:off x="6795826" y="883996"/>
              <a:ext cx="1471500" cy="331500"/>
            </a:xfrm>
            <a:prstGeom prst="roundRect">
              <a:avLst>
                <a:gd fmla="val 10000" name="adj"/>
              </a:avLst>
            </a:prstGeom>
            <a:no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808" name="Google Shape;808;p95"/>
            <p:cNvSpPr txBox="1"/>
            <p:nvPr/>
          </p:nvSpPr>
          <p:spPr>
            <a:xfrm>
              <a:off x="6805535" y="893705"/>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Voluntary Amalgamation</a:t>
              </a:r>
              <a:endParaRPr b="0" i="0" sz="817" u="none" cap="none" strike="noStrike">
                <a:solidFill>
                  <a:srgbClr val="000000"/>
                </a:solidFill>
                <a:latin typeface="Arial"/>
                <a:ea typeface="Arial"/>
                <a:cs typeface="Arial"/>
                <a:sym typeface="Arial"/>
              </a:endParaRPr>
            </a:p>
          </p:txBody>
        </p:sp>
        <p:sp>
          <p:nvSpPr>
            <p:cNvPr id="809" name="Google Shape;809;p95"/>
            <p:cNvSpPr/>
            <p:nvPr/>
          </p:nvSpPr>
          <p:spPr>
            <a:xfrm>
              <a:off x="6662957" y="395746"/>
              <a:ext cx="132900" cy="10638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810" name="Google Shape;810;p95"/>
            <p:cNvSpPr/>
            <p:nvPr/>
          </p:nvSpPr>
          <p:spPr>
            <a:xfrm>
              <a:off x="6795826" y="1293862"/>
              <a:ext cx="1471500" cy="331500"/>
            </a:xfrm>
            <a:prstGeom prst="roundRect">
              <a:avLst>
                <a:gd fmla="val 10000" name="adj"/>
              </a:avLst>
            </a:prstGeom>
            <a:no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811" name="Google Shape;811;p95"/>
            <p:cNvSpPr txBox="1"/>
            <p:nvPr/>
          </p:nvSpPr>
          <p:spPr>
            <a:xfrm>
              <a:off x="6805535" y="1303571"/>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Branch Authorisation</a:t>
              </a:r>
              <a:endParaRPr b="0" i="0" sz="817" u="none" cap="none" strike="noStrike">
                <a:solidFill>
                  <a:srgbClr val="000000"/>
                </a:solidFill>
                <a:latin typeface="Arial"/>
                <a:ea typeface="Arial"/>
                <a:cs typeface="Arial"/>
                <a:sym typeface="Arial"/>
              </a:endParaRPr>
            </a:p>
          </p:txBody>
        </p:sp>
        <p:sp>
          <p:nvSpPr>
            <p:cNvPr id="812" name="Google Shape;812;p95"/>
            <p:cNvSpPr/>
            <p:nvPr/>
          </p:nvSpPr>
          <p:spPr>
            <a:xfrm>
              <a:off x="6662957" y="395746"/>
              <a:ext cx="132900" cy="14736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813" name="Google Shape;813;p95"/>
            <p:cNvSpPr/>
            <p:nvPr/>
          </p:nvSpPr>
          <p:spPr>
            <a:xfrm>
              <a:off x="6795826" y="1703727"/>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814" name="Google Shape;814;p95"/>
            <p:cNvSpPr txBox="1"/>
            <p:nvPr/>
          </p:nvSpPr>
          <p:spPr>
            <a:xfrm>
              <a:off x="6805535" y="1713436"/>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Resolution of Stressed Assets</a:t>
              </a:r>
              <a:endParaRPr b="0" i="0" sz="817" u="none" cap="none" strike="noStrike">
                <a:solidFill>
                  <a:srgbClr val="000000"/>
                </a:solidFill>
                <a:latin typeface="Arial"/>
                <a:ea typeface="Arial"/>
                <a:cs typeface="Arial"/>
                <a:sym typeface="Arial"/>
              </a:endParaRPr>
            </a:p>
          </p:txBody>
        </p:sp>
        <p:sp>
          <p:nvSpPr>
            <p:cNvPr id="815" name="Google Shape;815;p95"/>
            <p:cNvSpPr/>
            <p:nvPr/>
          </p:nvSpPr>
          <p:spPr>
            <a:xfrm>
              <a:off x="6662957" y="395746"/>
              <a:ext cx="132900" cy="18837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816" name="Google Shape;816;p95"/>
            <p:cNvSpPr/>
            <p:nvPr/>
          </p:nvSpPr>
          <p:spPr>
            <a:xfrm>
              <a:off x="6795826" y="2113593"/>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817" name="Google Shape;817;p95"/>
            <p:cNvSpPr txBox="1"/>
            <p:nvPr/>
          </p:nvSpPr>
          <p:spPr>
            <a:xfrm>
              <a:off x="6805535" y="2123302"/>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Treatment of Wilful Defaulters and Large Defaulters</a:t>
              </a:r>
              <a:endParaRPr b="0" i="0" sz="817" u="none" cap="none" strike="noStrike">
                <a:solidFill>
                  <a:srgbClr val="000000"/>
                </a:solidFill>
                <a:latin typeface="Arial"/>
                <a:ea typeface="Arial"/>
                <a:cs typeface="Arial"/>
                <a:sym typeface="Arial"/>
              </a:endParaRPr>
            </a:p>
          </p:txBody>
        </p:sp>
        <p:sp>
          <p:nvSpPr>
            <p:cNvPr id="818" name="Google Shape;818;p95"/>
            <p:cNvSpPr/>
            <p:nvPr/>
          </p:nvSpPr>
          <p:spPr>
            <a:xfrm>
              <a:off x="6662957" y="395746"/>
              <a:ext cx="132900" cy="2293500"/>
            </a:xfrm>
            <a:custGeom>
              <a:rect b="b" l="l" r="r" t="t"/>
              <a:pathLst>
                <a:path extrusionOk="0" h="120000" w="120000">
                  <a:moveTo>
                    <a:pt x="0" y="0"/>
                  </a:moveTo>
                  <a:lnTo>
                    <a:pt x="0" y="120000"/>
                  </a:lnTo>
                  <a:lnTo>
                    <a:pt x="120000" y="120000"/>
                  </a:lnTo>
                </a:path>
              </a:pathLst>
            </a:custGeom>
            <a:noFill/>
            <a:ln cap="flat" cmpd="sng" w="9750">
              <a:solidFill>
                <a:srgbClr val="11264C"/>
              </a:solidFill>
              <a:prstDash val="solid"/>
              <a:round/>
              <a:headEnd len="sm" w="sm" type="none"/>
              <a:tailEnd len="sm" w="sm" type="none"/>
            </a:ln>
          </p:spPr>
        </p:sp>
        <p:sp>
          <p:nvSpPr>
            <p:cNvPr id="819" name="Google Shape;819;p95"/>
            <p:cNvSpPr/>
            <p:nvPr/>
          </p:nvSpPr>
          <p:spPr>
            <a:xfrm>
              <a:off x="6795826" y="2523458"/>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820" name="Google Shape;820;p95"/>
            <p:cNvSpPr txBox="1"/>
            <p:nvPr/>
          </p:nvSpPr>
          <p:spPr>
            <a:xfrm>
              <a:off x="6805535" y="2533167"/>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Transfer and Distribution of Credit Risk</a:t>
              </a:r>
              <a:endParaRPr b="0" i="0" sz="817" u="none" cap="none" strike="noStrike">
                <a:solidFill>
                  <a:srgbClr val="000000"/>
                </a:solidFill>
                <a:latin typeface="Arial"/>
                <a:ea typeface="Arial"/>
                <a:cs typeface="Arial"/>
                <a:sym typeface="Arial"/>
              </a:endParaRPr>
            </a:p>
          </p:txBody>
        </p:sp>
        <p:sp>
          <p:nvSpPr>
            <p:cNvPr id="821" name="Google Shape;821;p95"/>
            <p:cNvSpPr/>
            <p:nvPr/>
          </p:nvSpPr>
          <p:spPr>
            <a:xfrm>
              <a:off x="6795826" y="2933324"/>
              <a:ext cx="1471500" cy="331500"/>
            </a:xfrm>
            <a:prstGeom prst="roundRect">
              <a:avLst>
                <a:gd fmla="val 10000" name="adj"/>
              </a:avLst>
            </a:prstGeom>
            <a:solidFill>
              <a:schemeClr val="lt1">
                <a:alpha val="90200"/>
              </a:schemeClr>
            </a:solidFill>
            <a:ln cap="flat" cmpd="sng" w="9750">
              <a:solidFill>
                <a:srgbClr val="17316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0"/>
                </a:spcAft>
                <a:buNone/>
              </a:pPr>
              <a:r>
                <a:t/>
              </a:r>
              <a:endParaRPr/>
            </a:p>
          </p:txBody>
        </p:sp>
        <p:sp>
          <p:nvSpPr>
            <p:cNvPr id="822" name="Google Shape;822;p95"/>
            <p:cNvSpPr txBox="1"/>
            <p:nvPr/>
          </p:nvSpPr>
          <p:spPr>
            <a:xfrm>
              <a:off x="6805535" y="2943033"/>
              <a:ext cx="1452300" cy="312000"/>
            </a:xfrm>
            <a:prstGeom prst="rect">
              <a:avLst/>
            </a:prstGeom>
            <a:noFill/>
            <a:ln>
              <a:noFill/>
            </a:ln>
          </p:spPr>
          <p:txBody>
            <a:bodyPr anchorCtr="0" anchor="ctr" bIns="10375" lIns="15575" spcFirstLastPara="1" rIns="15575" wrap="square" tIns="10375">
              <a:noAutofit/>
            </a:bodyPr>
            <a:lstStyle/>
            <a:p>
              <a:pPr indent="0" lvl="0" marL="0" marR="0" rtl="0" algn="ctr">
                <a:lnSpc>
                  <a:spcPct val="90000"/>
                </a:lnSpc>
                <a:spcBef>
                  <a:spcPts val="0"/>
                </a:spcBef>
                <a:spcAft>
                  <a:spcPts val="0"/>
                </a:spcAft>
                <a:buClr>
                  <a:srgbClr val="000000"/>
                </a:buClr>
                <a:buSzPts val="818"/>
                <a:buFont typeface="Arial"/>
                <a:buNone/>
              </a:pPr>
              <a:r>
                <a:rPr b="0" i="0" lang="en" sz="817" u="none" cap="none" strike="noStrike">
                  <a:solidFill>
                    <a:srgbClr val="000000"/>
                  </a:solidFill>
                  <a:latin typeface="Arial"/>
                  <a:ea typeface="Arial"/>
                  <a:cs typeface="Arial"/>
                  <a:sym typeface="Arial"/>
                </a:rPr>
                <a:t>Securitisation Transactions</a:t>
              </a:r>
              <a:endParaRPr sz="1431"/>
            </a:p>
          </p:txBody>
        </p:sp>
      </p:gr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6" name="Shape 826"/>
        <p:cNvGrpSpPr/>
        <p:nvPr/>
      </p:nvGrpSpPr>
      <p:grpSpPr>
        <a:xfrm>
          <a:off x="0" y="0"/>
          <a:ext cx="0" cy="0"/>
          <a:chOff x="0" y="0"/>
          <a:chExt cx="0" cy="0"/>
        </a:xfrm>
      </p:grpSpPr>
      <p:sp>
        <p:nvSpPr>
          <p:cNvPr id="827" name="Google Shape;827;p96"/>
          <p:cNvSpPr txBox="1"/>
          <p:nvPr>
            <p:ph type="title"/>
          </p:nvPr>
        </p:nvSpPr>
        <p:spPr>
          <a:xfrm>
            <a:off x="435895" y="547244"/>
            <a:ext cx="8272200" cy="526500"/>
          </a:xfrm>
          <a:prstGeom prst="rect">
            <a:avLst/>
          </a:prstGeom>
          <a:noFill/>
          <a:ln>
            <a:noFill/>
          </a:ln>
        </p:spPr>
        <p:txBody>
          <a:bodyPr anchorCtr="0" anchor="b" bIns="34275" lIns="68575" spcFirstLastPara="1" rIns="68575" wrap="square" tIns="34275">
            <a:normAutofit/>
          </a:bodyPr>
          <a:lstStyle/>
          <a:p>
            <a:pPr indent="0" lvl="0" marL="0" rtl="0" algn="l">
              <a:lnSpc>
                <a:spcPct val="100000"/>
              </a:lnSpc>
              <a:spcBef>
                <a:spcPts val="0"/>
              </a:spcBef>
              <a:spcAft>
                <a:spcPts val="0"/>
              </a:spcAft>
              <a:buClr>
                <a:schemeClr val="lt1"/>
              </a:buClr>
              <a:buSzPts val="1400"/>
              <a:buFont typeface="Gill Sans"/>
              <a:buNone/>
            </a:pPr>
            <a:r>
              <a:rPr lang="en"/>
              <a:t>Circulars not repealed and still applicable</a:t>
            </a:r>
            <a:endParaRPr/>
          </a:p>
        </p:txBody>
      </p:sp>
      <p:sp>
        <p:nvSpPr>
          <p:cNvPr id="828" name="Google Shape;828;p96"/>
          <p:cNvSpPr txBox="1"/>
          <p:nvPr>
            <p:ph idx="1" type="body"/>
          </p:nvPr>
        </p:nvSpPr>
        <p:spPr>
          <a:xfrm>
            <a:off x="315125" y="1228400"/>
            <a:ext cx="4395000" cy="3709800"/>
          </a:xfrm>
          <a:prstGeom prst="rect">
            <a:avLst/>
          </a:prstGeom>
          <a:noFill/>
          <a:ln>
            <a:noFill/>
          </a:ln>
        </p:spPr>
        <p:txBody>
          <a:bodyPr anchorCtr="0" anchor="t" bIns="34275" lIns="68575" spcFirstLastPara="1" rIns="68575" wrap="square" tIns="34275">
            <a:noAutofit/>
          </a:bodyPr>
          <a:lstStyle/>
          <a:p>
            <a:pPr indent="-298450" lvl="0" marL="457200" rtl="0" algn="l">
              <a:lnSpc>
                <a:spcPct val="100000"/>
              </a:lnSpc>
              <a:spcBef>
                <a:spcPts val="300"/>
              </a:spcBef>
              <a:spcAft>
                <a:spcPts val="0"/>
              </a:spcAft>
              <a:buSzPts val="1100"/>
              <a:buChar char="◼"/>
            </a:pPr>
            <a:r>
              <a:rPr lang="en" sz="1100"/>
              <a:t>Issued by Department of Supervision (illustrative list):</a:t>
            </a:r>
            <a:endParaRPr sz="1100"/>
          </a:p>
          <a:p>
            <a:pPr indent="-298450" lvl="1" marL="914400" rtl="0" algn="l">
              <a:lnSpc>
                <a:spcPct val="100000"/>
              </a:lnSpc>
              <a:spcBef>
                <a:spcPts val="500"/>
              </a:spcBef>
              <a:spcAft>
                <a:spcPts val="0"/>
              </a:spcAft>
              <a:buSzPts val="1100"/>
              <a:buChar char="◼"/>
            </a:pPr>
            <a:r>
              <a:rPr lang="en" sz="1100"/>
              <a:t>Master Directions on </a:t>
            </a:r>
            <a:r>
              <a:rPr b="1" lang="en" sz="1100"/>
              <a:t>Fraud Risk Management i</a:t>
            </a:r>
            <a:r>
              <a:rPr lang="en" sz="1100"/>
              <a:t>n Non-Banking Financial Companies (NBFCs)</a:t>
            </a:r>
            <a:endParaRPr sz="1100"/>
          </a:p>
          <a:p>
            <a:pPr indent="-298450" lvl="1" marL="914400" rtl="0" algn="l">
              <a:lnSpc>
                <a:spcPct val="100000"/>
              </a:lnSpc>
              <a:spcBef>
                <a:spcPts val="500"/>
              </a:spcBef>
              <a:spcAft>
                <a:spcPts val="0"/>
              </a:spcAft>
              <a:buSzPts val="1100"/>
              <a:buChar char="◼"/>
            </a:pPr>
            <a:r>
              <a:rPr lang="en" sz="1100"/>
              <a:t>Master Direction - Non-Banking Financial Companies </a:t>
            </a:r>
            <a:r>
              <a:rPr b="1" lang="en" sz="1100"/>
              <a:t>Auditor’s Report </a:t>
            </a:r>
            <a:r>
              <a:rPr lang="en" sz="1100"/>
              <a:t>(Reserve Bank) Directions, 2016</a:t>
            </a:r>
            <a:endParaRPr sz="1100"/>
          </a:p>
          <a:p>
            <a:pPr indent="-298450" lvl="1" marL="914400" rtl="0" algn="l">
              <a:lnSpc>
                <a:spcPct val="100000"/>
              </a:lnSpc>
              <a:spcBef>
                <a:spcPts val="500"/>
              </a:spcBef>
              <a:spcAft>
                <a:spcPts val="0"/>
              </a:spcAft>
              <a:buSzPts val="1100"/>
              <a:buChar char="◼"/>
            </a:pPr>
            <a:r>
              <a:rPr lang="en" sz="1100"/>
              <a:t>Master Direction – Reserve Bank of India (</a:t>
            </a:r>
            <a:r>
              <a:rPr b="1" lang="en" sz="1100"/>
              <a:t>Filing of Supervisory Returns)</a:t>
            </a:r>
            <a:r>
              <a:rPr lang="en" sz="1100"/>
              <a:t> Directions - 2024</a:t>
            </a:r>
            <a:endParaRPr sz="1100"/>
          </a:p>
          <a:p>
            <a:pPr indent="-298450" lvl="1" marL="914400" rtl="0" algn="l">
              <a:lnSpc>
                <a:spcPct val="100000"/>
              </a:lnSpc>
              <a:spcBef>
                <a:spcPts val="500"/>
              </a:spcBef>
              <a:spcAft>
                <a:spcPts val="0"/>
              </a:spcAft>
              <a:buSzPts val="1100"/>
              <a:buChar char="◼"/>
            </a:pPr>
            <a:r>
              <a:rPr lang="en" sz="1100"/>
              <a:t>Master Direction on </a:t>
            </a:r>
            <a:r>
              <a:rPr b="1" lang="en" sz="1100"/>
              <a:t>Information Technology Governance, Risk, Controls and Assurance Practices</a:t>
            </a:r>
            <a:endParaRPr sz="1100"/>
          </a:p>
          <a:p>
            <a:pPr indent="-298450" lvl="1" marL="914400" rtl="0" algn="l">
              <a:lnSpc>
                <a:spcPct val="100000"/>
              </a:lnSpc>
              <a:spcBef>
                <a:spcPts val="500"/>
              </a:spcBef>
              <a:spcAft>
                <a:spcPts val="0"/>
              </a:spcAft>
              <a:buSzPts val="1100"/>
              <a:buChar char="◼"/>
            </a:pPr>
            <a:r>
              <a:rPr lang="en" sz="1100"/>
              <a:t>Master Direction - </a:t>
            </a:r>
            <a:r>
              <a:rPr b="1" lang="en" sz="1100"/>
              <a:t>Information Technology Framework</a:t>
            </a:r>
            <a:r>
              <a:rPr lang="en" sz="1100"/>
              <a:t> for the NBFC Sector </a:t>
            </a:r>
            <a:r>
              <a:rPr b="1" lang="en" sz="1100"/>
              <a:t>(Part B)</a:t>
            </a:r>
            <a:endParaRPr sz="1100"/>
          </a:p>
          <a:p>
            <a:pPr indent="-298450" lvl="1" marL="914400" rtl="0" algn="l">
              <a:lnSpc>
                <a:spcPct val="100000"/>
              </a:lnSpc>
              <a:spcBef>
                <a:spcPts val="500"/>
              </a:spcBef>
              <a:spcAft>
                <a:spcPts val="0"/>
              </a:spcAft>
              <a:buSzPts val="1100"/>
              <a:buChar char="◼"/>
            </a:pPr>
            <a:r>
              <a:rPr lang="en" sz="1100"/>
              <a:t>Compliance Function and Role of </a:t>
            </a:r>
            <a:r>
              <a:rPr b="1" lang="en" sz="1100"/>
              <a:t>Chief Compliance Officer (CCO)</a:t>
            </a:r>
            <a:r>
              <a:rPr lang="en" sz="1100"/>
              <a:t> - NBFCs</a:t>
            </a:r>
            <a:endParaRPr sz="1100"/>
          </a:p>
          <a:p>
            <a:pPr indent="-298450" lvl="1" marL="914400" rtl="0" algn="l">
              <a:lnSpc>
                <a:spcPct val="100000"/>
              </a:lnSpc>
              <a:spcBef>
                <a:spcPts val="500"/>
              </a:spcBef>
              <a:spcAft>
                <a:spcPts val="0"/>
              </a:spcAft>
              <a:buSzPts val="1100"/>
              <a:buChar char="◼"/>
            </a:pPr>
            <a:r>
              <a:rPr lang="en" sz="1100"/>
              <a:t>Implementation of ‘</a:t>
            </a:r>
            <a:r>
              <a:rPr b="1" lang="en" sz="1100"/>
              <a:t>Core Financial Services Solution’</a:t>
            </a:r>
            <a:r>
              <a:rPr lang="en" sz="1100"/>
              <a:t> by Non-Banking Financial Companies (NBFCs)</a:t>
            </a:r>
            <a:endParaRPr sz="1100"/>
          </a:p>
          <a:p>
            <a:pPr indent="-298450" lvl="1" marL="914400" rtl="0" algn="l">
              <a:lnSpc>
                <a:spcPct val="100000"/>
              </a:lnSpc>
              <a:spcBef>
                <a:spcPts val="500"/>
              </a:spcBef>
              <a:spcAft>
                <a:spcPts val="0"/>
              </a:spcAft>
              <a:buSzPts val="1100"/>
              <a:buChar char="◼"/>
            </a:pPr>
            <a:r>
              <a:rPr lang="en" sz="1100"/>
              <a:t>Fair Practices Code for Lenders – </a:t>
            </a:r>
            <a:r>
              <a:rPr b="1" lang="en" sz="1100"/>
              <a:t>Charging of Interest</a:t>
            </a:r>
            <a:endParaRPr sz="1100"/>
          </a:p>
        </p:txBody>
      </p:sp>
      <p:sp>
        <p:nvSpPr>
          <p:cNvPr id="829" name="Google Shape;829;p96"/>
          <p:cNvSpPr txBox="1"/>
          <p:nvPr>
            <p:ph idx="2" type="body"/>
          </p:nvPr>
        </p:nvSpPr>
        <p:spPr>
          <a:xfrm>
            <a:off x="4710021" y="1228400"/>
            <a:ext cx="3998100" cy="3709800"/>
          </a:xfrm>
          <a:prstGeom prst="rect">
            <a:avLst/>
          </a:prstGeom>
          <a:noFill/>
          <a:ln>
            <a:noFill/>
          </a:ln>
        </p:spPr>
        <p:txBody>
          <a:bodyPr anchorCtr="0" anchor="t" bIns="34275" lIns="68575" spcFirstLastPara="1" rIns="68575" wrap="square" tIns="34275">
            <a:normAutofit/>
          </a:bodyPr>
          <a:lstStyle/>
          <a:p>
            <a:pPr indent="-298450" lvl="0" marL="457200" rtl="0" algn="l">
              <a:lnSpc>
                <a:spcPct val="100000"/>
              </a:lnSpc>
              <a:spcBef>
                <a:spcPts val="300"/>
              </a:spcBef>
              <a:spcAft>
                <a:spcPts val="0"/>
              </a:spcAft>
              <a:buSzPts val="1100"/>
              <a:buChar char="◼"/>
            </a:pPr>
            <a:r>
              <a:rPr lang="en" sz="1100"/>
              <a:t>Reserve Bank of India (Non-Banking Financial Companies </a:t>
            </a:r>
            <a:r>
              <a:rPr b="1" lang="en" sz="1100"/>
              <a:t>- Internal Ombudsman</a:t>
            </a:r>
            <a:r>
              <a:rPr lang="en" sz="1100"/>
              <a:t>) Directions, 2026</a:t>
            </a:r>
            <a:endParaRPr sz="1100"/>
          </a:p>
          <a:p>
            <a:pPr indent="-298450" lvl="0" marL="457200" rtl="0" algn="l">
              <a:lnSpc>
                <a:spcPct val="100000"/>
              </a:lnSpc>
              <a:spcBef>
                <a:spcPts val="300"/>
              </a:spcBef>
              <a:spcAft>
                <a:spcPts val="0"/>
              </a:spcAft>
              <a:buSzPts val="1100"/>
              <a:buChar char="◼"/>
            </a:pPr>
            <a:r>
              <a:rPr lang="en" sz="1100"/>
              <a:t>Reserve Bank - </a:t>
            </a:r>
            <a:r>
              <a:rPr b="1" lang="en" sz="1100"/>
              <a:t>Integrated Ombudsman Scheme</a:t>
            </a:r>
            <a:r>
              <a:rPr lang="en" sz="1100"/>
              <a:t> (RB-IOS), 2026</a:t>
            </a:r>
            <a:endParaRPr sz="1100"/>
          </a:p>
          <a:p>
            <a:pPr indent="-298450" lvl="0" marL="457200" rtl="0" algn="l">
              <a:lnSpc>
                <a:spcPct val="100000"/>
              </a:lnSpc>
              <a:spcBef>
                <a:spcPts val="300"/>
              </a:spcBef>
              <a:spcAft>
                <a:spcPts val="0"/>
              </a:spcAft>
              <a:buSzPts val="1100"/>
              <a:buChar char="◼"/>
            </a:pPr>
            <a:r>
              <a:rPr lang="en" sz="1100"/>
              <a:t>Reserve Bank of India (Commercial Banks – Undertaking of Financial Services) Directions, 2025 </a:t>
            </a:r>
            <a:r>
              <a:rPr b="1" lang="en" sz="1100"/>
              <a:t>(for Banking Group NBFCs)</a:t>
            </a:r>
            <a:endParaRPr sz="1100"/>
          </a:p>
          <a:p>
            <a:pPr indent="-298450" lvl="0" marL="457200" rtl="0" algn="l">
              <a:lnSpc>
                <a:spcPct val="100000"/>
              </a:lnSpc>
              <a:spcBef>
                <a:spcPts val="300"/>
              </a:spcBef>
              <a:spcAft>
                <a:spcPts val="0"/>
              </a:spcAft>
              <a:buSzPts val="1100"/>
              <a:buChar char="◼"/>
            </a:pPr>
            <a:r>
              <a:rPr lang="en" sz="1100"/>
              <a:t>Master Direction – Reserve Bank of India (</a:t>
            </a:r>
            <a:r>
              <a:rPr b="1" lang="en" sz="1100"/>
              <a:t>Commercial Paper and Non-Convertible Debentures of original or initial maturity upto one year</a:t>
            </a:r>
            <a:r>
              <a:rPr lang="en" sz="1100"/>
              <a:t>) Directions, 2024</a:t>
            </a:r>
            <a:endParaRPr sz="11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3" name="Shape 833"/>
        <p:cNvGrpSpPr/>
        <p:nvPr/>
      </p:nvGrpSpPr>
      <p:grpSpPr>
        <a:xfrm>
          <a:off x="0" y="0"/>
          <a:ext cx="0" cy="0"/>
          <a:chOff x="0" y="0"/>
          <a:chExt cx="0" cy="0"/>
        </a:xfrm>
      </p:grpSpPr>
      <p:sp>
        <p:nvSpPr>
          <p:cNvPr id="834" name="Google Shape;834;p97"/>
          <p:cNvSpPr/>
          <p:nvPr/>
        </p:nvSpPr>
        <p:spPr>
          <a:xfrm>
            <a:off x="228600" y="102568"/>
            <a:ext cx="8707500" cy="2487300"/>
          </a:xfrm>
          <a:prstGeom prst="rect">
            <a:avLst/>
          </a:prstGeom>
          <a:solidFill>
            <a:srgbClr val="F2F2F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2100"/>
              <a:buFont typeface="Arial"/>
              <a:buNone/>
            </a:pPr>
            <a:r>
              <a:rPr b="0" i="0" lang="en" sz="2100" u="none" cap="none" strike="noStrike">
                <a:solidFill>
                  <a:schemeClr val="dk1"/>
                </a:solidFill>
                <a:latin typeface="Arial"/>
                <a:ea typeface="Arial"/>
                <a:cs typeface="Arial"/>
                <a:sym typeface="Arial"/>
              </a:rPr>
              <a:t>Thank You!</a:t>
            </a:r>
            <a:endParaRPr b="0" i="0" sz="1100" u="none" cap="none" strike="noStrike">
              <a:solidFill>
                <a:srgbClr val="000000"/>
              </a:solidFill>
              <a:latin typeface="Arial"/>
              <a:ea typeface="Arial"/>
              <a:cs typeface="Arial"/>
              <a:sym typeface="Arial"/>
            </a:endParaRPr>
          </a:p>
        </p:txBody>
      </p:sp>
      <p:sp>
        <p:nvSpPr>
          <p:cNvPr id="835" name="Google Shape;835;p97"/>
          <p:cNvSpPr/>
          <p:nvPr/>
        </p:nvSpPr>
        <p:spPr>
          <a:xfrm>
            <a:off x="433103" y="2556161"/>
            <a:ext cx="8138100" cy="492000"/>
          </a:xfrm>
          <a:prstGeom prst="rect">
            <a:avLst/>
          </a:prstGeom>
          <a:no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500"/>
              <a:buFont typeface="Arial"/>
              <a:buNone/>
            </a:pPr>
            <a:r>
              <a:rPr b="0" i="0" lang="en" sz="1500" u="none" cap="none" strike="noStrike">
                <a:solidFill>
                  <a:schemeClr val="dk1"/>
                </a:solidFill>
                <a:latin typeface="Gill Sans"/>
                <a:ea typeface="Gill Sans"/>
                <a:cs typeface="Gill Sans"/>
                <a:sym typeface="Gill Sans"/>
              </a:rPr>
              <a:t>Vinod Kothari Consultants Pvt. Ltd. </a:t>
            </a:r>
            <a:endParaRPr b="0" i="0" sz="1200" u="none" cap="none" strike="noStrike">
              <a:solidFill>
                <a:srgbClr val="000000"/>
              </a:solidFill>
              <a:latin typeface="Gill Sans"/>
              <a:ea typeface="Gill Sans"/>
              <a:cs typeface="Gill Sans"/>
              <a:sym typeface="Gill Sans"/>
            </a:endParaRPr>
          </a:p>
        </p:txBody>
      </p:sp>
      <p:cxnSp>
        <p:nvCxnSpPr>
          <p:cNvPr id="836" name="Google Shape;836;p97"/>
          <p:cNvCxnSpPr/>
          <p:nvPr/>
        </p:nvCxnSpPr>
        <p:spPr>
          <a:xfrm>
            <a:off x="445284" y="2951290"/>
            <a:ext cx="8125800" cy="0"/>
          </a:xfrm>
          <a:prstGeom prst="straightConnector1">
            <a:avLst/>
          </a:prstGeom>
          <a:noFill/>
          <a:ln cap="rnd" cmpd="sng" w="9525">
            <a:solidFill>
              <a:schemeClr val="dk1"/>
            </a:solidFill>
            <a:prstDash val="solid"/>
            <a:round/>
            <a:headEnd len="sm" w="sm" type="none"/>
            <a:tailEnd len="sm" w="sm" type="none"/>
          </a:ln>
        </p:spPr>
      </p:cxnSp>
      <p:sp>
        <p:nvSpPr>
          <p:cNvPr id="837" name="Google Shape;837;p97"/>
          <p:cNvSpPr txBox="1"/>
          <p:nvPr/>
        </p:nvSpPr>
        <p:spPr>
          <a:xfrm>
            <a:off x="-1" y="3257550"/>
            <a:ext cx="2551500" cy="1118100"/>
          </a:xfrm>
          <a:prstGeom prst="rect">
            <a:avLst/>
          </a:prstGeom>
          <a:noFill/>
          <a:ln>
            <a:noFill/>
          </a:ln>
        </p:spPr>
        <p:txBody>
          <a:bodyPr anchorCtr="0" anchor="b" bIns="34275" lIns="68575" spcFirstLastPara="1" rIns="68575" wrap="square" tIns="34275">
            <a:normAutofit lnSpcReduction="20000"/>
          </a:bodyPr>
          <a:lstStyle/>
          <a:p>
            <a:pPr indent="0" lvl="0" marL="0" marR="0" rtl="0" algn="ctr">
              <a:lnSpc>
                <a:spcPct val="90000"/>
              </a:lnSpc>
              <a:spcBef>
                <a:spcPts val="0"/>
              </a:spcBef>
              <a:spcAft>
                <a:spcPts val="0"/>
              </a:spcAft>
              <a:buClr>
                <a:srgbClr val="576476"/>
              </a:buClr>
              <a:buSzPts val="4400"/>
              <a:buFont typeface="Trebuchet MS"/>
              <a:buNone/>
            </a:pPr>
            <a:r>
              <a:rPr b="1" i="0" lang="en" sz="4400" u="none" cap="none" strike="noStrike">
                <a:solidFill>
                  <a:srgbClr val="576476"/>
                </a:solidFill>
                <a:latin typeface="Trebuchet MS"/>
                <a:ea typeface="Trebuchet MS"/>
                <a:cs typeface="Trebuchet MS"/>
                <a:sym typeface="Trebuchet MS"/>
              </a:rPr>
              <a:t>Connect with us!</a:t>
            </a:r>
            <a:endParaRPr b="0" i="0" sz="4400" u="none" cap="none" strike="noStrike">
              <a:solidFill>
                <a:srgbClr val="576476"/>
              </a:solidFill>
              <a:latin typeface="Trebuchet MS"/>
              <a:ea typeface="Trebuchet MS"/>
              <a:cs typeface="Trebuchet MS"/>
              <a:sym typeface="Trebuchet MS"/>
            </a:endParaRPr>
          </a:p>
        </p:txBody>
      </p:sp>
      <p:pic>
        <p:nvPicPr>
          <p:cNvPr id="838" name="Google Shape;838;p97">
            <a:hlinkClick r:id="rId3"/>
          </p:cNvPr>
          <p:cNvPicPr preferRelativeResize="0"/>
          <p:nvPr/>
        </p:nvPicPr>
        <p:blipFill rotWithShape="1">
          <a:blip r:embed="rId4">
            <a:alphaModFix/>
          </a:blip>
          <a:srcRect b="0" l="0" r="0" t="0"/>
          <a:stretch/>
        </p:blipFill>
        <p:spPr>
          <a:xfrm>
            <a:off x="2946374" y="3723968"/>
            <a:ext cx="1367897" cy="317925"/>
          </a:xfrm>
          <a:prstGeom prst="rect">
            <a:avLst/>
          </a:prstGeom>
          <a:noFill/>
          <a:ln>
            <a:noFill/>
          </a:ln>
        </p:spPr>
      </p:pic>
      <p:pic>
        <p:nvPicPr>
          <p:cNvPr id="839" name="Google Shape;839;p97">
            <a:hlinkClick r:id="rId5"/>
          </p:cNvPr>
          <p:cNvPicPr preferRelativeResize="0"/>
          <p:nvPr/>
        </p:nvPicPr>
        <p:blipFill rotWithShape="1">
          <a:blip r:embed="rId6">
            <a:alphaModFix/>
          </a:blip>
          <a:srcRect b="25153" l="0" r="0" t="22466"/>
          <a:stretch/>
        </p:blipFill>
        <p:spPr>
          <a:xfrm>
            <a:off x="4721272" y="3704661"/>
            <a:ext cx="1167040" cy="356539"/>
          </a:xfrm>
          <a:prstGeom prst="rect">
            <a:avLst/>
          </a:prstGeom>
          <a:noFill/>
          <a:ln>
            <a:noFill/>
          </a:ln>
        </p:spPr>
      </p:pic>
      <p:pic>
        <p:nvPicPr>
          <p:cNvPr id="840" name="Google Shape;840;p97">
            <a:hlinkClick r:id="rId7"/>
          </p:cNvPr>
          <p:cNvPicPr preferRelativeResize="0"/>
          <p:nvPr/>
        </p:nvPicPr>
        <p:blipFill rotWithShape="1">
          <a:blip r:embed="rId8">
            <a:alphaModFix/>
          </a:blip>
          <a:srcRect b="23396" l="0" r="0" t="20240"/>
          <a:stretch/>
        </p:blipFill>
        <p:spPr>
          <a:xfrm>
            <a:off x="6295313" y="3704661"/>
            <a:ext cx="1167041" cy="425662"/>
          </a:xfrm>
          <a:prstGeom prst="rect">
            <a:avLst/>
          </a:prstGeom>
          <a:noFill/>
          <a:ln>
            <a:noFill/>
          </a:ln>
        </p:spPr>
      </p:pic>
      <p:pic>
        <p:nvPicPr>
          <p:cNvPr id="841" name="Google Shape;841;p97">
            <a:hlinkClick r:id="rId9"/>
          </p:cNvPr>
          <p:cNvPicPr preferRelativeResize="0"/>
          <p:nvPr/>
        </p:nvPicPr>
        <p:blipFill rotWithShape="1">
          <a:blip r:embed="rId10">
            <a:alphaModFix/>
          </a:blip>
          <a:srcRect b="0" l="0" r="0" t="0"/>
          <a:stretch/>
        </p:blipFill>
        <p:spPr>
          <a:xfrm>
            <a:off x="7782975" y="3290186"/>
            <a:ext cx="1236823" cy="125461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3" name="Shape 463"/>
        <p:cNvGrpSpPr/>
        <p:nvPr/>
      </p:nvGrpSpPr>
      <p:grpSpPr>
        <a:xfrm>
          <a:off x="0" y="0"/>
          <a:ext cx="0" cy="0"/>
          <a:chOff x="0" y="0"/>
          <a:chExt cx="0" cy="0"/>
        </a:xfrm>
      </p:grpSpPr>
      <p:sp>
        <p:nvSpPr>
          <p:cNvPr id="464" name="Google Shape;464;p75"/>
          <p:cNvSpPr txBox="1"/>
          <p:nvPr>
            <p:ph type="title"/>
          </p:nvPr>
        </p:nvSpPr>
        <p:spPr>
          <a:xfrm>
            <a:off x="435894" y="234516"/>
            <a:ext cx="8272200" cy="521100"/>
          </a:xfrm>
          <a:prstGeom prst="rect">
            <a:avLst/>
          </a:prstGeom>
          <a:noFill/>
          <a:ln>
            <a:noFill/>
          </a:ln>
        </p:spPr>
        <p:txBody>
          <a:bodyPr anchorCtr="0" anchor="b" bIns="34275" lIns="68575" spcFirstLastPara="1" rIns="68575" wrap="square" tIns="34275">
            <a:normAutofit/>
          </a:bodyPr>
          <a:lstStyle/>
          <a:p>
            <a:pPr indent="0" lvl="0" marL="0" rtl="0" algn="l">
              <a:lnSpc>
                <a:spcPct val="100000"/>
              </a:lnSpc>
              <a:spcBef>
                <a:spcPts val="0"/>
              </a:spcBef>
              <a:spcAft>
                <a:spcPts val="0"/>
              </a:spcAft>
              <a:buClr>
                <a:schemeClr val="lt1"/>
              </a:buClr>
              <a:buSzPts val="2400"/>
              <a:buFont typeface="Gill Sans"/>
              <a:buNone/>
            </a:pPr>
            <a:r>
              <a:rPr lang="en"/>
              <a:t>Legal Definition of NBFCs &amp; Meaning of Financial Activities</a:t>
            </a:r>
            <a:endParaRPr/>
          </a:p>
        </p:txBody>
      </p:sp>
      <p:sp>
        <p:nvSpPr>
          <p:cNvPr id="465" name="Google Shape;465;p75"/>
          <p:cNvSpPr/>
          <p:nvPr/>
        </p:nvSpPr>
        <p:spPr>
          <a:xfrm>
            <a:off x="141195" y="1816829"/>
            <a:ext cx="2753400" cy="1746600"/>
          </a:xfrm>
          <a:prstGeom prst="rect">
            <a:avLst/>
          </a:prstGeom>
          <a:solidFill>
            <a:schemeClr val="accent2"/>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lt1"/>
                </a:solidFill>
                <a:latin typeface="Gill Sans"/>
                <a:ea typeface="Gill Sans"/>
                <a:cs typeface="Gill Sans"/>
                <a:sym typeface="Gill Sans"/>
              </a:rPr>
              <a:t>Section 45I(f) of RBI Act, 1934</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Gill Sans"/>
              <a:ea typeface="Gill Sans"/>
              <a:cs typeface="Gill Sans"/>
              <a:sym typeface="Gill Sans"/>
            </a:endParaRPr>
          </a:p>
          <a:p>
            <a:pPr indent="-215900" lvl="0" marL="215900" marR="0" rtl="0" algn="l">
              <a:lnSpc>
                <a:spcPct val="100000"/>
              </a:lnSpc>
              <a:spcBef>
                <a:spcPts val="0"/>
              </a:spcBef>
              <a:spcAft>
                <a:spcPts val="0"/>
              </a:spcAft>
              <a:buClr>
                <a:schemeClr val="lt1"/>
              </a:buClr>
              <a:buSzPts val="1200"/>
              <a:buFont typeface="Gill Sans"/>
              <a:buChar char="-"/>
            </a:pPr>
            <a:r>
              <a:rPr b="0" i="0" lang="en" sz="1200" u="none" cap="none" strike="noStrike">
                <a:solidFill>
                  <a:schemeClr val="lt1"/>
                </a:solidFill>
                <a:latin typeface="Gill Sans"/>
                <a:ea typeface="Gill Sans"/>
                <a:cs typeface="Gill Sans"/>
                <a:sym typeface="Gill Sans"/>
              </a:rPr>
              <a:t>Financial institution which is a company;</a:t>
            </a:r>
            <a:endParaRPr b="0" i="0" sz="1100" u="none" cap="none" strike="noStrike">
              <a:solidFill>
                <a:srgbClr val="000000"/>
              </a:solidFill>
              <a:latin typeface="Arial"/>
              <a:ea typeface="Arial"/>
              <a:cs typeface="Arial"/>
              <a:sym typeface="Arial"/>
            </a:endParaRPr>
          </a:p>
          <a:p>
            <a:pPr indent="-215900" lvl="0" marL="215900" marR="0" rtl="0" algn="l">
              <a:lnSpc>
                <a:spcPct val="100000"/>
              </a:lnSpc>
              <a:spcBef>
                <a:spcPts val="0"/>
              </a:spcBef>
              <a:spcAft>
                <a:spcPts val="0"/>
              </a:spcAft>
              <a:buClr>
                <a:schemeClr val="lt1"/>
              </a:buClr>
              <a:buSzPts val="1200"/>
              <a:buFont typeface="Gill Sans"/>
              <a:buChar char="-"/>
            </a:pPr>
            <a:r>
              <a:rPr b="0" i="0" lang="en" sz="1200" u="none" cap="none" strike="noStrike">
                <a:solidFill>
                  <a:schemeClr val="lt1"/>
                </a:solidFill>
                <a:latin typeface="Gill Sans"/>
                <a:ea typeface="Gill Sans"/>
                <a:cs typeface="Gill Sans"/>
                <a:sym typeface="Gill Sans"/>
              </a:rPr>
              <a:t>NBI which is a company and whose principal business is accepting of deposits</a:t>
            </a:r>
            <a:endParaRPr b="0" i="0" sz="1100" u="none" cap="none" strike="noStrike">
              <a:solidFill>
                <a:srgbClr val="000000"/>
              </a:solidFill>
              <a:latin typeface="Arial"/>
              <a:ea typeface="Arial"/>
              <a:cs typeface="Arial"/>
              <a:sym typeface="Arial"/>
            </a:endParaRPr>
          </a:p>
          <a:p>
            <a:pPr indent="-215900" lvl="0" marL="215900" marR="0" rtl="0" algn="l">
              <a:lnSpc>
                <a:spcPct val="100000"/>
              </a:lnSpc>
              <a:spcBef>
                <a:spcPts val="0"/>
              </a:spcBef>
              <a:spcAft>
                <a:spcPts val="0"/>
              </a:spcAft>
              <a:buClr>
                <a:schemeClr val="lt1"/>
              </a:buClr>
              <a:buSzPts val="1200"/>
              <a:buFont typeface="Gill Sans"/>
              <a:buChar char="-"/>
            </a:pPr>
            <a:r>
              <a:rPr b="0" i="0" lang="en" sz="1200" u="none" cap="none" strike="noStrike">
                <a:solidFill>
                  <a:schemeClr val="lt1"/>
                </a:solidFill>
                <a:latin typeface="Gill Sans"/>
                <a:ea typeface="Gill Sans"/>
                <a:cs typeface="Gill Sans"/>
                <a:sym typeface="Gill Sans"/>
              </a:rPr>
              <a:t>such other class of companies, as the RBI may notify</a:t>
            </a:r>
            <a:endParaRPr b="0" i="0" sz="1100" u="none" cap="none" strike="noStrike">
              <a:solidFill>
                <a:srgbClr val="000000"/>
              </a:solidFill>
              <a:latin typeface="Arial"/>
              <a:ea typeface="Arial"/>
              <a:cs typeface="Arial"/>
              <a:sym typeface="Arial"/>
            </a:endParaRPr>
          </a:p>
        </p:txBody>
      </p:sp>
      <p:sp>
        <p:nvSpPr>
          <p:cNvPr id="466" name="Google Shape;466;p75"/>
          <p:cNvSpPr/>
          <p:nvPr/>
        </p:nvSpPr>
        <p:spPr>
          <a:xfrm>
            <a:off x="171451" y="1469153"/>
            <a:ext cx="1714500" cy="373200"/>
          </a:xfrm>
          <a:prstGeom prst="rect">
            <a:avLst/>
          </a:prstGeom>
          <a:solidFill>
            <a:srgbClr val="00B0F0"/>
          </a:solidFill>
          <a:ln>
            <a:noFill/>
          </a:ln>
          <a:effectLst>
            <a:outerShdw blurRad="38100" rotWithShape="0" algn="tl" dir="2700000" dist="28575">
              <a:srgbClr val="000000">
                <a:alpha val="40000"/>
              </a:srgbClr>
            </a:outerShdw>
          </a:effectLst>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chemeClr val="lt1"/>
                </a:solidFill>
                <a:latin typeface="Gill Sans"/>
                <a:ea typeface="Gill Sans"/>
                <a:cs typeface="Gill Sans"/>
                <a:sym typeface="Gill Sans"/>
              </a:rPr>
              <a:t>Definition of NBFC</a:t>
            </a:r>
            <a:endParaRPr b="0" i="0" sz="1100" u="none" cap="none" strike="noStrike">
              <a:solidFill>
                <a:srgbClr val="000000"/>
              </a:solidFill>
              <a:latin typeface="Arial"/>
              <a:ea typeface="Arial"/>
              <a:cs typeface="Arial"/>
              <a:sym typeface="Arial"/>
            </a:endParaRPr>
          </a:p>
        </p:txBody>
      </p:sp>
      <p:sp>
        <p:nvSpPr>
          <p:cNvPr id="467" name="Google Shape;467;p75"/>
          <p:cNvSpPr/>
          <p:nvPr/>
        </p:nvSpPr>
        <p:spPr>
          <a:xfrm>
            <a:off x="3185274" y="1816830"/>
            <a:ext cx="2753400" cy="2556600"/>
          </a:xfrm>
          <a:prstGeom prst="rect">
            <a:avLst/>
          </a:prstGeom>
          <a:solidFill>
            <a:schemeClr val="accent2"/>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lt1"/>
                </a:solidFill>
                <a:latin typeface="Gill Sans"/>
                <a:ea typeface="Gill Sans"/>
                <a:cs typeface="Gill Sans"/>
                <a:sym typeface="Gill Sans"/>
              </a:rPr>
              <a:t>Section 45I(c) of RBI Act, 1934</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lt1"/>
                </a:solidFill>
                <a:latin typeface="Gill Sans"/>
                <a:ea typeface="Gill Sans"/>
                <a:cs typeface="Gill Sans"/>
                <a:sym typeface="Gill Sans"/>
              </a:rPr>
              <a:t>A NBI which carries on the following activities </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200"/>
              <a:buFont typeface="Arial"/>
              <a:buNone/>
            </a:pPr>
            <a:r>
              <a:rPr b="1" i="0" lang="en" sz="1200" u="none" cap="none" strike="noStrike">
                <a:solidFill>
                  <a:schemeClr val="lt1"/>
                </a:solidFill>
                <a:latin typeface="Gill Sans"/>
                <a:ea typeface="Gill Sans"/>
                <a:cs typeface="Gill Sans"/>
                <a:sym typeface="Gill Sans"/>
              </a:rPr>
              <a:t>1. Financing</a:t>
            </a:r>
            <a:endParaRPr b="1" i="0" sz="1100" u="none" cap="none" strike="noStrike">
              <a:solidFill>
                <a:srgbClr val="000000"/>
              </a:solidFill>
            </a:endParaRPr>
          </a:p>
          <a:p>
            <a:pPr indent="0" lvl="0" marL="0" marR="0" rtl="0" algn="l">
              <a:lnSpc>
                <a:spcPct val="100000"/>
              </a:lnSpc>
              <a:spcBef>
                <a:spcPts val="0"/>
              </a:spcBef>
              <a:spcAft>
                <a:spcPts val="0"/>
              </a:spcAft>
              <a:buClr>
                <a:srgbClr val="000000"/>
              </a:buClr>
              <a:buSzPts val="1200"/>
              <a:buFont typeface="Arial"/>
              <a:buNone/>
            </a:pPr>
            <a:r>
              <a:rPr b="1" i="0" lang="en" sz="1200" u="none" cap="none" strike="noStrike">
                <a:solidFill>
                  <a:schemeClr val="lt1"/>
                </a:solidFill>
                <a:latin typeface="Gill Sans"/>
                <a:ea typeface="Gill Sans"/>
                <a:cs typeface="Gill Sans"/>
                <a:sym typeface="Gill Sans"/>
              </a:rPr>
              <a:t>2. Acquisition of shares, stocks or securities</a:t>
            </a:r>
            <a:endParaRPr b="1" i="0" sz="1100" u="none" cap="none" strike="noStrike">
              <a:solidFill>
                <a:srgbClr val="000000"/>
              </a:solidFill>
            </a:endParaRPr>
          </a:p>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lt1"/>
                </a:solidFill>
                <a:latin typeface="Gill Sans"/>
                <a:ea typeface="Gill Sans"/>
                <a:cs typeface="Gill Sans"/>
                <a:sym typeface="Gill Sans"/>
              </a:rPr>
              <a:t>3. Hire purchase</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lt1"/>
                </a:solidFill>
                <a:latin typeface="Gill Sans"/>
                <a:ea typeface="Gill Sans"/>
                <a:cs typeface="Gill Sans"/>
                <a:sym typeface="Gill Sans"/>
              </a:rPr>
              <a:t>4. Insurance – </a:t>
            </a:r>
            <a:r>
              <a:rPr b="1" i="0" lang="en" sz="1200" u="none" cap="none" strike="noStrike">
                <a:solidFill>
                  <a:schemeClr val="lt1"/>
                </a:solidFill>
                <a:latin typeface="Gill Sans"/>
                <a:ea typeface="Gill Sans"/>
                <a:cs typeface="Gill Sans"/>
                <a:sym typeface="Gill Sans"/>
              </a:rPr>
              <a:t>excluded by notification</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lt1"/>
                </a:solidFill>
                <a:latin typeface="Gill Sans"/>
                <a:ea typeface="Gill Sans"/>
                <a:cs typeface="Gill Sans"/>
                <a:sym typeface="Gill Sans"/>
              </a:rPr>
              <a:t>5. Management of chits, kuries, etc</a:t>
            </a:r>
            <a:endParaRPr b="0" i="0" sz="1200" u="none" cap="none" strike="noStrike">
              <a:solidFill>
                <a:schemeClr val="lt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lt1"/>
                </a:solidFill>
                <a:latin typeface="Gill Sans"/>
                <a:ea typeface="Gill Sans"/>
                <a:cs typeface="Gill Sans"/>
                <a:sym typeface="Gill Sans"/>
              </a:rPr>
              <a:t>6. Money circulation schemes </a:t>
            </a:r>
            <a:endParaRPr b="0" i="0" sz="1100" u="none" cap="none" strike="noStrike">
              <a:solidFill>
                <a:srgbClr val="000000"/>
              </a:solidFill>
              <a:latin typeface="Arial"/>
              <a:ea typeface="Arial"/>
              <a:cs typeface="Arial"/>
              <a:sym typeface="Arial"/>
            </a:endParaRPr>
          </a:p>
        </p:txBody>
      </p:sp>
      <p:sp>
        <p:nvSpPr>
          <p:cNvPr id="468" name="Google Shape;468;p75"/>
          <p:cNvSpPr/>
          <p:nvPr/>
        </p:nvSpPr>
        <p:spPr>
          <a:xfrm>
            <a:off x="3215530" y="1469153"/>
            <a:ext cx="1714500" cy="373200"/>
          </a:xfrm>
          <a:prstGeom prst="rect">
            <a:avLst/>
          </a:prstGeom>
          <a:solidFill>
            <a:srgbClr val="00B0F0"/>
          </a:solidFill>
          <a:ln>
            <a:noFill/>
          </a:ln>
          <a:effectLst>
            <a:outerShdw blurRad="38100" rotWithShape="0" algn="tl" dir="2700000" dist="28575">
              <a:srgbClr val="000000">
                <a:alpha val="40000"/>
              </a:srgbClr>
            </a:outerShdw>
          </a:effectLst>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chemeClr val="lt1"/>
                </a:solidFill>
                <a:latin typeface="Gill Sans"/>
                <a:ea typeface="Gill Sans"/>
                <a:cs typeface="Gill Sans"/>
                <a:sym typeface="Gill Sans"/>
              </a:rPr>
              <a:t>Definition of financial institution</a:t>
            </a:r>
            <a:endParaRPr b="0" i="0" sz="1100" u="none" cap="none" strike="noStrike">
              <a:solidFill>
                <a:srgbClr val="000000"/>
              </a:solidFill>
              <a:latin typeface="Arial"/>
              <a:ea typeface="Arial"/>
              <a:cs typeface="Arial"/>
              <a:sym typeface="Arial"/>
            </a:endParaRPr>
          </a:p>
        </p:txBody>
      </p:sp>
      <p:sp>
        <p:nvSpPr>
          <p:cNvPr id="469" name="Google Shape;469;p75"/>
          <p:cNvSpPr/>
          <p:nvPr/>
        </p:nvSpPr>
        <p:spPr>
          <a:xfrm>
            <a:off x="6234392" y="1816830"/>
            <a:ext cx="2753400" cy="2808900"/>
          </a:xfrm>
          <a:prstGeom prst="rect">
            <a:avLst/>
          </a:prstGeom>
          <a:solidFill>
            <a:schemeClr val="accent2"/>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lt1"/>
                </a:solidFill>
                <a:latin typeface="Gill Sans"/>
                <a:ea typeface="Gill Sans"/>
                <a:cs typeface="Gill Sans"/>
                <a:sym typeface="Gill Sans"/>
              </a:rPr>
              <a:t>Section 45I(c) excludes the following activities from the purview of financial activities:</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Gill Sans"/>
              <a:ea typeface="Gill Sans"/>
              <a:cs typeface="Gill Sans"/>
              <a:sym typeface="Gill Sans"/>
            </a:endParaRPr>
          </a:p>
          <a:p>
            <a:pPr indent="-215900" lvl="0" marL="215900" marR="0" rtl="0" algn="l">
              <a:lnSpc>
                <a:spcPct val="100000"/>
              </a:lnSpc>
              <a:spcBef>
                <a:spcPts val="0"/>
              </a:spcBef>
              <a:spcAft>
                <a:spcPts val="0"/>
              </a:spcAft>
              <a:buClr>
                <a:schemeClr val="lt1"/>
              </a:buClr>
              <a:buSzPts val="1200"/>
              <a:buFont typeface="Gill Sans"/>
              <a:buChar char="-"/>
            </a:pPr>
            <a:r>
              <a:rPr b="0" i="0" lang="en" sz="1200" u="none" cap="none" strike="noStrike">
                <a:solidFill>
                  <a:schemeClr val="lt1"/>
                </a:solidFill>
                <a:latin typeface="Gill Sans"/>
                <a:ea typeface="Gill Sans"/>
                <a:cs typeface="Gill Sans"/>
                <a:sym typeface="Gill Sans"/>
              </a:rPr>
              <a:t>Agricultural activities</a:t>
            </a:r>
            <a:endParaRPr b="0" i="0" sz="1100" u="none" cap="none" strike="noStrike">
              <a:solidFill>
                <a:srgbClr val="000000"/>
              </a:solidFill>
              <a:latin typeface="Arial"/>
              <a:ea typeface="Arial"/>
              <a:cs typeface="Arial"/>
              <a:sym typeface="Arial"/>
            </a:endParaRPr>
          </a:p>
          <a:p>
            <a:pPr indent="-215900" lvl="0" marL="215900" marR="0" rtl="0" algn="l">
              <a:lnSpc>
                <a:spcPct val="100000"/>
              </a:lnSpc>
              <a:spcBef>
                <a:spcPts val="0"/>
              </a:spcBef>
              <a:spcAft>
                <a:spcPts val="0"/>
              </a:spcAft>
              <a:buClr>
                <a:schemeClr val="lt1"/>
              </a:buClr>
              <a:buSzPts val="1200"/>
              <a:buFont typeface="Gill Sans"/>
              <a:buChar char="-"/>
            </a:pPr>
            <a:r>
              <a:rPr b="0" i="0" lang="en" sz="1200" u="none" cap="none" strike="noStrike">
                <a:solidFill>
                  <a:schemeClr val="lt1"/>
                </a:solidFill>
                <a:latin typeface="Gill Sans"/>
                <a:ea typeface="Gill Sans"/>
                <a:cs typeface="Gill Sans"/>
                <a:sym typeface="Gill Sans"/>
              </a:rPr>
              <a:t>Industrial activities</a:t>
            </a:r>
            <a:endParaRPr b="0" i="0" sz="1100" u="none" cap="none" strike="noStrike">
              <a:solidFill>
                <a:srgbClr val="000000"/>
              </a:solidFill>
              <a:latin typeface="Arial"/>
              <a:ea typeface="Arial"/>
              <a:cs typeface="Arial"/>
              <a:sym typeface="Arial"/>
            </a:endParaRPr>
          </a:p>
          <a:p>
            <a:pPr indent="-215900" lvl="0" marL="215900" marR="0" rtl="0" algn="l">
              <a:lnSpc>
                <a:spcPct val="100000"/>
              </a:lnSpc>
              <a:spcBef>
                <a:spcPts val="0"/>
              </a:spcBef>
              <a:spcAft>
                <a:spcPts val="0"/>
              </a:spcAft>
              <a:buClr>
                <a:schemeClr val="lt1"/>
              </a:buClr>
              <a:buSzPts val="1200"/>
              <a:buFont typeface="Gill Sans"/>
              <a:buChar char="-"/>
            </a:pPr>
            <a:r>
              <a:rPr b="0" i="0" lang="en" sz="1200" u="none" cap="none" strike="noStrike">
                <a:solidFill>
                  <a:schemeClr val="lt1"/>
                </a:solidFill>
                <a:latin typeface="Gill Sans"/>
                <a:ea typeface="Gill Sans"/>
                <a:cs typeface="Gill Sans"/>
                <a:sym typeface="Gill Sans"/>
              </a:rPr>
              <a:t>Purchase or sale of goods, or provision of services</a:t>
            </a:r>
            <a:endParaRPr b="0" i="0" sz="1100" u="none" cap="none" strike="noStrike">
              <a:solidFill>
                <a:srgbClr val="000000"/>
              </a:solidFill>
              <a:latin typeface="Arial"/>
              <a:ea typeface="Arial"/>
              <a:cs typeface="Arial"/>
              <a:sym typeface="Arial"/>
            </a:endParaRPr>
          </a:p>
          <a:p>
            <a:pPr indent="-215900" lvl="0" marL="215900" marR="0" rtl="0" algn="l">
              <a:lnSpc>
                <a:spcPct val="100000"/>
              </a:lnSpc>
              <a:spcBef>
                <a:spcPts val="0"/>
              </a:spcBef>
              <a:spcAft>
                <a:spcPts val="0"/>
              </a:spcAft>
              <a:buClr>
                <a:schemeClr val="lt1"/>
              </a:buClr>
              <a:buSzPts val="1200"/>
              <a:buFont typeface="Gill Sans"/>
              <a:buChar char="-"/>
            </a:pPr>
            <a:r>
              <a:rPr b="0" i="0" lang="en" sz="1200" u="none" cap="none" strike="noStrike">
                <a:solidFill>
                  <a:schemeClr val="lt1"/>
                </a:solidFill>
                <a:latin typeface="Gill Sans"/>
                <a:ea typeface="Gill Sans"/>
                <a:cs typeface="Gill Sans"/>
                <a:sym typeface="Gill Sans"/>
              </a:rPr>
              <a:t>Purchase, construction or sale of immovable properties, provided that the income from such activities do not arise from financing of purchase or sale of construction of immovable properties</a:t>
            </a:r>
            <a:endParaRPr b="0" i="0" sz="1100" u="none" cap="none" strike="noStrike">
              <a:solidFill>
                <a:srgbClr val="000000"/>
              </a:solidFill>
              <a:latin typeface="Arial"/>
              <a:ea typeface="Arial"/>
              <a:cs typeface="Arial"/>
              <a:sym typeface="Arial"/>
            </a:endParaRPr>
          </a:p>
        </p:txBody>
      </p:sp>
      <p:sp>
        <p:nvSpPr>
          <p:cNvPr id="470" name="Google Shape;470;p75"/>
          <p:cNvSpPr txBox="1"/>
          <p:nvPr/>
        </p:nvSpPr>
        <p:spPr>
          <a:xfrm>
            <a:off x="6264648" y="1469153"/>
            <a:ext cx="2186700" cy="373200"/>
          </a:xfrm>
          <a:prstGeom prst="rect">
            <a:avLst/>
          </a:prstGeom>
          <a:solidFill>
            <a:srgbClr val="00B0F0"/>
          </a:solidFill>
          <a:ln>
            <a:noFill/>
          </a:ln>
          <a:effectLst>
            <a:outerShdw blurRad="38100" rotWithShape="0" algn="tl" dir="2700000" dist="28575">
              <a:srgbClr val="000000">
                <a:alpha val="40000"/>
              </a:srgbClr>
            </a:outerShdw>
          </a:effectLst>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chemeClr val="lt1"/>
                </a:solidFill>
                <a:latin typeface="Gill Sans"/>
                <a:ea typeface="Gill Sans"/>
                <a:cs typeface="Gill Sans"/>
                <a:sym typeface="Gill Sans"/>
              </a:rPr>
              <a:t>Activities which are not financial activities</a:t>
            </a:r>
            <a:endParaRPr b="0" i="0" sz="11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4" name="Shape 474"/>
        <p:cNvGrpSpPr/>
        <p:nvPr/>
      </p:nvGrpSpPr>
      <p:grpSpPr>
        <a:xfrm>
          <a:off x="0" y="0"/>
          <a:ext cx="0" cy="0"/>
          <a:chOff x="0" y="0"/>
          <a:chExt cx="0" cy="0"/>
        </a:xfrm>
      </p:grpSpPr>
      <p:sp>
        <p:nvSpPr>
          <p:cNvPr id="475" name="Google Shape;475;p76"/>
          <p:cNvSpPr txBox="1"/>
          <p:nvPr>
            <p:ph type="title"/>
          </p:nvPr>
        </p:nvSpPr>
        <p:spPr>
          <a:xfrm>
            <a:off x="435894" y="234516"/>
            <a:ext cx="8272200" cy="521100"/>
          </a:xfrm>
          <a:prstGeom prst="rect">
            <a:avLst/>
          </a:prstGeom>
          <a:noFill/>
          <a:ln>
            <a:noFill/>
          </a:ln>
        </p:spPr>
        <p:txBody>
          <a:bodyPr anchorCtr="0" anchor="b" bIns="34275" lIns="68575" spcFirstLastPara="1" rIns="68575" wrap="square" tIns="34275">
            <a:normAutofit/>
          </a:bodyPr>
          <a:lstStyle/>
          <a:p>
            <a:pPr indent="0" lvl="0" marL="0" rtl="0" algn="l">
              <a:lnSpc>
                <a:spcPct val="100000"/>
              </a:lnSpc>
              <a:spcBef>
                <a:spcPts val="0"/>
              </a:spcBef>
              <a:spcAft>
                <a:spcPts val="0"/>
              </a:spcAft>
              <a:buClr>
                <a:schemeClr val="lt1"/>
              </a:buClr>
              <a:buSzPts val="2400"/>
              <a:buFont typeface="Gill Sans"/>
              <a:buNone/>
            </a:pPr>
            <a:r>
              <a:rPr lang="en"/>
              <a:t>Principal Business Test</a:t>
            </a:r>
            <a:endParaRPr/>
          </a:p>
        </p:txBody>
      </p:sp>
      <p:grpSp>
        <p:nvGrpSpPr>
          <p:cNvPr id="476" name="Google Shape;476;p76"/>
          <p:cNvGrpSpPr/>
          <p:nvPr/>
        </p:nvGrpSpPr>
        <p:grpSpPr>
          <a:xfrm>
            <a:off x="1348716" y="1891115"/>
            <a:ext cx="2607317" cy="2680448"/>
            <a:chOff x="696047" y="1544"/>
            <a:chExt cx="3476422" cy="3573931"/>
          </a:xfrm>
        </p:grpSpPr>
        <p:sp>
          <p:nvSpPr>
            <p:cNvPr id="477" name="Google Shape;477;p76"/>
            <p:cNvSpPr/>
            <p:nvPr/>
          </p:nvSpPr>
          <p:spPr>
            <a:xfrm>
              <a:off x="696047" y="1544"/>
              <a:ext cx="1568700" cy="1568700"/>
            </a:xfrm>
            <a:prstGeom prst="ellipse">
              <a:avLst/>
            </a:prstGeom>
            <a:solidFill>
              <a:srgbClr val="173160"/>
            </a:solidFill>
            <a:ln cap="rnd" cmpd="sng" w="16675">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478" name="Google Shape;478;p76"/>
            <p:cNvSpPr txBox="1"/>
            <p:nvPr/>
          </p:nvSpPr>
          <p:spPr>
            <a:xfrm>
              <a:off x="925762" y="231259"/>
              <a:ext cx="1109100" cy="1109100"/>
            </a:xfrm>
            <a:prstGeom prst="rect">
              <a:avLst/>
            </a:prstGeom>
            <a:noFill/>
            <a:ln>
              <a:noFill/>
            </a:ln>
          </p:spPr>
          <p:txBody>
            <a:bodyPr anchorCtr="0" anchor="ctr" bIns="15225" lIns="15225" spcFirstLastPara="1" rIns="15225" wrap="square" tIns="15225">
              <a:noAutofit/>
            </a:bodyPr>
            <a:lstStyle/>
            <a:p>
              <a:pPr indent="0" lvl="0" marL="0" marR="0" rtl="0" algn="ctr">
                <a:lnSpc>
                  <a:spcPct val="90000"/>
                </a:lnSpc>
                <a:spcBef>
                  <a:spcPts val="0"/>
                </a:spcBef>
                <a:spcAft>
                  <a:spcPts val="0"/>
                </a:spcAft>
                <a:buClr>
                  <a:schemeClr val="lt1"/>
                </a:buClr>
                <a:buSzPts val="1200"/>
                <a:buFont typeface="Gill Sans"/>
                <a:buNone/>
              </a:pPr>
              <a:r>
                <a:rPr b="0" i="0" lang="en" sz="1200" u="none" cap="none" strike="noStrike">
                  <a:solidFill>
                    <a:schemeClr val="lt1"/>
                  </a:solidFill>
                  <a:latin typeface="Gill Sans"/>
                  <a:ea typeface="Gill Sans"/>
                  <a:cs typeface="Gill Sans"/>
                  <a:sym typeface="Gill Sans"/>
                </a:rPr>
                <a:t>Financial assets&gt; 50% of its total assets</a:t>
              </a:r>
              <a:endParaRPr b="0" i="0" sz="1100" u="none" cap="none" strike="noStrike">
                <a:solidFill>
                  <a:srgbClr val="000000"/>
                </a:solidFill>
                <a:latin typeface="Arial"/>
                <a:ea typeface="Arial"/>
                <a:cs typeface="Arial"/>
                <a:sym typeface="Arial"/>
              </a:endParaRPr>
            </a:p>
          </p:txBody>
        </p:sp>
        <p:sp>
          <p:nvSpPr>
            <p:cNvPr id="479" name="Google Shape;479;p76"/>
            <p:cNvSpPr/>
            <p:nvPr/>
          </p:nvSpPr>
          <p:spPr>
            <a:xfrm>
              <a:off x="1306380" y="1618842"/>
              <a:ext cx="348000" cy="348000"/>
            </a:xfrm>
            <a:prstGeom prst="mathPlus">
              <a:avLst>
                <a:gd fmla="val 23520" name="adj1"/>
              </a:avLst>
            </a:prstGeom>
            <a:solidFill>
              <a:schemeClr val="dk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480" name="Google Shape;480;p76"/>
            <p:cNvSpPr txBox="1"/>
            <p:nvPr/>
          </p:nvSpPr>
          <p:spPr>
            <a:xfrm>
              <a:off x="1352497" y="1751888"/>
              <a:ext cx="255600" cy="81900"/>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1200"/>
                <a:buFont typeface="Gill Sans"/>
                <a:buNone/>
              </a:pPr>
              <a:r>
                <a:t/>
              </a:r>
              <a:endParaRPr b="0" i="0" sz="1200" u="none" cap="none" strike="noStrike">
                <a:solidFill>
                  <a:schemeClr val="lt1"/>
                </a:solidFill>
                <a:latin typeface="Gill Sans"/>
                <a:ea typeface="Gill Sans"/>
                <a:cs typeface="Gill Sans"/>
                <a:sym typeface="Gill Sans"/>
              </a:endParaRPr>
            </a:p>
          </p:txBody>
        </p:sp>
        <p:sp>
          <p:nvSpPr>
            <p:cNvPr id="481" name="Google Shape;481;p76"/>
            <p:cNvSpPr/>
            <p:nvPr/>
          </p:nvSpPr>
          <p:spPr>
            <a:xfrm>
              <a:off x="700393" y="2015475"/>
              <a:ext cx="1560000" cy="1560000"/>
            </a:xfrm>
            <a:prstGeom prst="ellipse">
              <a:avLst/>
            </a:prstGeom>
            <a:solidFill>
              <a:srgbClr val="173160"/>
            </a:solidFill>
            <a:ln cap="rnd" cmpd="sng" w="16675">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482" name="Google Shape;482;p76"/>
            <p:cNvSpPr txBox="1"/>
            <p:nvPr/>
          </p:nvSpPr>
          <p:spPr>
            <a:xfrm>
              <a:off x="928835" y="2243917"/>
              <a:ext cx="1103100" cy="1103100"/>
            </a:xfrm>
            <a:prstGeom prst="rect">
              <a:avLst/>
            </a:prstGeom>
            <a:noFill/>
            <a:ln>
              <a:noFill/>
            </a:ln>
          </p:spPr>
          <p:txBody>
            <a:bodyPr anchorCtr="0" anchor="ctr" bIns="15225" lIns="15225" spcFirstLastPara="1" rIns="15225" wrap="square" tIns="15225">
              <a:noAutofit/>
            </a:bodyPr>
            <a:lstStyle/>
            <a:p>
              <a:pPr indent="0" lvl="0" marL="0" marR="0" rtl="0" algn="ctr">
                <a:lnSpc>
                  <a:spcPct val="90000"/>
                </a:lnSpc>
                <a:spcBef>
                  <a:spcPts val="0"/>
                </a:spcBef>
                <a:spcAft>
                  <a:spcPts val="0"/>
                </a:spcAft>
                <a:buClr>
                  <a:schemeClr val="lt1"/>
                </a:buClr>
                <a:buSzPts val="1200"/>
                <a:buFont typeface="Gill Sans"/>
                <a:buNone/>
              </a:pPr>
              <a:r>
                <a:rPr b="0" i="0" lang="en" sz="1200" u="none" cap="none" strike="noStrike">
                  <a:solidFill>
                    <a:schemeClr val="lt1"/>
                  </a:solidFill>
                  <a:latin typeface="Gill Sans"/>
                  <a:ea typeface="Gill Sans"/>
                  <a:cs typeface="Gill Sans"/>
                  <a:sym typeface="Gill Sans"/>
                </a:rPr>
                <a:t>Income from financial assets&gt; 50% of the gross income</a:t>
              </a:r>
              <a:endParaRPr b="0" i="0" sz="1100" u="none" cap="none" strike="noStrike">
                <a:solidFill>
                  <a:srgbClr val="000000"/>
                </a:solidFill>
                <a:latin typeface="Arial"/>
                <a:ea typeface="Arial"/>
                <a:cs typeface="Arial"/>
                <a:sym typeface="Arial"/>
              </a:endParaRPr>
            </a:p>
          </p:txBody>
        </p:sp>
        <p:sp>
          <p:nvSpPr>
            <p:cNvPr id="483" name="Google Shape;483;p76"/>
            <p:cNvSpPr/>
            <p:nvPr/>
          </p:nvSpPr>
          <p:spPr>
            <a:xfrm rot="-104494">
              <a:off x="2432160" y="1642167"/>
              <a:ext cx="355364" cy="223007"/>
            </a:xfrm>
            <a:prstGeom prst="rightArrow">
              <a:avLst>
                <a:gd fmla="val 60000" name="adj1"/>
                <a:gd fmla="val 50000" name="adj2"/>
              </a:avLst>
            </a:prstGeom>
            <a:solidFill>
              <a:schemeClr val="dk1"/>
            </a:solid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484" name="Google Shape;484;p76"/>
            <p:cNvSpPr txBox="1"/>
            <p:nvPr/>
          </p:nvSpPr>
          <p:spPr>
            <a:xfrm rot="-107283">
              <a:off x="2432195" y="1687696"/>
              <a:ext cx="288440" cy="133866"/>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1200"/>
                <a:buFont typeface="Gill Sans"/>
                <a:buNone/>
              </a:pPr>
              <a:r>
                <a:t/>
              </a:r>
              <a:endParaRPr b="0" i="0" sz="1200" u="none" cap="none" strike="noStrike">
                <a:solidFill>
                  <a:schemeClr val="lt1"/>
                </a:solidFill>
                <a:latin typeface="Gill Sans"/>
                <a:ea typeface="Gill Sans"/>
                <a:cs typeface="Gill Sans"/>
                <a:sym typeface="Gill Sans"/>
              </a:endParaRPr>
            </a:p>
          </p:txBody>
        </p:sp>
        <p:sp>
          <p:nvSpPr>
            <p:cNvPr id="485" name="Google Shape;485;p76"/>
            <p:cNvSpPr/>
            <p:nvPr/>
          </p:nvSpPr>
          <p:spPr>
            <a:xfrm>
              <a:off x="2934669" y="1138471"/>
              <a:ext cx="1237800" cy="1172400"/>
            </a:xfrm>
            <a:prstGeom prst="ellipse">
              <a:avLst/>
            </a:prstGeom>
            <a:solidFill>
              <a:srgbClr val="173160"/>
            </a:solidFill>
            <a:ln cap="rnd" cmpd="sng" w="16675">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486" name="Google Shape;486;p76"/>
            <p:cNvSpPr txBox="1"/>
            <p:nvPr/>
          </p:nvSpPr>
          <p:spPr>
            <a:xfrm>
              <a:off x="3115962" y="1310147"/>
              <a:ext cx="875400" cy="828900"/>
            </a:xfrm>
            <a:prstGeom prst="rect">
              <a:avLst/>
            </a:prstGeom>
            <a:noFill/>
            <a:ln>
              <a:noFill/>
            </a:ln>
          </p:spPr>
          <p:txBody>
            <a:bodyPr anchorCtr="0" anchor="ctr" bIns="15225" lIns="15225" spcFirstLastPara="1" rIns="15225" wrap="square" tIns="15225">
              <a:noAutofit/>
            </a:bodyPr>
            <a:lstStyle/>
            <a:p>
              <a:pPr indent="0" lvl="0" marL="0" marR="0" rtl="0" algn="ctr">
                <a:lnSpc>
                  <a:spcPct val="90000"/>
                </a:lnSpc>
                <a:spcBef>
                  <a:spcPts val="0"/>
                </a:spcBef>
                <a:spcAft>
                  <a:spcPts val="0"/>
                </a:spcAft>
                <a:buClr>
                  <a:schemeClr val="lt1"/>
                </a:buClr>
                <a:buSzPts val="1200"/>
                <a:buFont typeface="Gill Sans"/>
                <a:buNone/>
              </a:pPr>
              <a:r>
                <a:rPr b="0" i="0" lang="en" sz="1200" u="none" cap="none" strike="noStrike">
                  <a:solidFill>
                    <a:schemeClr val="lt1"/>
                  </a:solidFill>
                  <a:latin typeface="Gill Sans"/>
                  <a:ea typeface="Gill Sans"/>
                  <a:cs typeface="Gill Sans"/>
                  <a:sym typeface="Gill Sans"/>
                </a:rPr>
                <a:t>Principal business test</a:t>
              </a:r>
              <a:endParaRPr b="0" i="0" sz="1100" u="none" cap="none" strike="noStrike">
                <a:solidFill>
                  <a:srgbClr val="000000"/>
                </a:solidFill>
                <a:latin typeface="Arial"/>
                <a:ea typeface="Arial"/>
                <a:cs typeface="Arial"/>
                <a:sym typeface="Arial"/>
              </a:endParaRPr>
            </a:p>
          </p:txBody>
        </p:sp>
      </p:grpSp>
      <p:cxnSp>
        <p:nvCxnSpPr>
          <p:cNvPr id="487" name="Google Shape;487;p76"/>
          <p:cNvCxnSpPr/>
          <p:nvPr/>
        </p:nvCxnSpPr>
        <p:spPr>
          <a:xfrm>
            <a:off x="4436597" y="1290083"/>
            <a:ext cx="0" cy="3418500"/>
          </a:xfrm>
          <a:prstGeom prst="straightConnector1">
            <a:avLst/>
          </a:prstGeom>
          <a:noFill/>
          <a:ln cap="rnd" cmpd="sng" w="9525">
            <a:solidFill>
              <a:srgbClr val="002060"/>
            </a:solidFill>
            <a:prstDash val="dash"/>
            <a:round/>
            <a:headEnd len="sm" w="sm" type="none"/>
            <a:tailEnd len="sm" w="sm" type="none"/>
          </a:ln>
        </p:spPr>
      </p:cxnSp>
      <p:sp>
        <p:nvSpPr>
          <p:cNvPr id="488" name="Google Shape;488;p76"/>
          <p:cNvSpPr/>
          <p:nvPr/>
        </p:nvSpPr>
        <p:spPr>
          <a:xfrm>
            <a:off x="826681" y="1345351"/>
            <a:ext cx="3418800" cy="3307800"/>
          </a:xfrm>
          <a:prstGeom prst="rect">
            <a:avLst/>
          </a:prstGeom>
          <a:noFill/>
          <a:ln cap="rnd" cmpd="sng" w="16675">
            <a:solidFill>
              <a:srgbClr val="002060"/>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Gill Sans"/>
              <a:ea typeface="Gill Sans"/>
              <a:cs typeface="Gill Sans"/>
              <a:sym typeface="Gill Sans"/>
            </a:endParaRPr>
          </a:p>
        </p:txBody>
      </p:sp>
      <p:sp>
        <p:nvSpPr>
          <p:cNvPr id="489" name="Google Shape;489;p76"/>
          <p:cNvSpPr txBox="1"/>
          <p:nvPr/>
        </p:nvSpPr>
        <p:spPr>
          <a:xfrm>
            <a:off x="1424550" y="1036697"/>
            <a:ext cx="2517000" cy="2847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dk1"/>
                </a:solidFill>
                <a:latin typeface="Gill Sans"/>
                <a:ea typeface="Gill Sans"/>
                <a:cs typeface="Gill Sans"/>
                <a:sym typeface="Gill Sans"/>
              </a:rPr>
              <a:t>Quantitative factors</a:t>
            </a:r>
            <a:endParaRPr b="0" i="0" sz="1100" u="none" cap="none" strike="noStrike">
              <a:solidFill>
                <a:srgbClr val="000000"/>
              </a:solidFill>
              <a:latin typeface="Arial"/>
              <a:ea typeface="Arial"/>
              <a:cs typeface="Arial"/>
              <a:sym typeface="Arial"/>
            </a:endParaRPr>
          </a:p>
        </p:txBody>
      </p:sp>
      <p:sp>
        <p:nvSpPr>
          <p:cNvPr id="490" name="Google Shape;490;p76"/>
          <p:cNvSpPr/>
          <p:nvPr/>
        </p:nvSpPr>
        <p:spPr>
          <a:xfrm>
            <a:off x="4636384" y="1345172"/>
            <a:ext cx="3418800" cy="3307800"/>
          </a:xfrm>
          <a:prstGeom prst="rect">
            <a:avLst/>
          </a:prstGeom>
          <a:noFill/>
          <a:ln cap="rnd" cmpd="sng" w="16675">
            <a:solidFill>
              <a:srgbClr val="002060"/>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Gill Sans"/>
              <a:ea typeface="Gill Sans"/>
              <a:cs typeface="Gill Sans"/>
              <a:sym typeface="Gill Sans"/>
            </a:endParaRPr>
          </a:p>
        </p:txBody>
      </p:sp>
      <p:sp>
        <p:nvSpPr>
          <p:cNvPr id="491" name="Google Shape;491;p76"/>
          <p:cNvSpPr txBox="1"/>
          <p:nvPr/>
        </p:nvSpPr>
        <p:spPr>
          <a:xfrm>
            <a:off x="5576158" y="1053423"/>
            <a:ext cx="1757400" cy="2847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dk1"/>
                </a:solidFill>
                <a:latin typeface="Gill Sans"/>
                <a:ea typeface="Gill Sans"/>
                <a:cs typeface="Gill Sans"/>
                <a:sym typeface="Gill Sans"/>
              </a:rPr>
              <a:t>Qualitative factors</a:t>
            </a:r>
            <a:endParaRPr b="0" i="0" sz="1100" u="none" cap="none" strike="noStrike">
              <a:solidFill>
                <a:srgbClr val="000000"/>
              </a:solidFill>
              <a:latin typeface="Arial"/>
              <a:ea typeface="Arial"/>
              <a:cs typeface="Arial"/>
              <a:sym typeface="Arial"/>
            </a:endParaRPr>
          </a:p>
        </p:txBody>
      </p:sp>
      <p:grpSp>
        <p:nvGrpSpPr>
          <p:cNvPr id="492" name="Google Shape;492;p76"/>
          <p:cNvGrpSpPr/>
          <p:nvPr/>
        </p:nvGrpSpPr>
        <p:grpSpPr>
          <a:xfrm>
            <a:off x="1294331" y="943217"/>
            <a:ext cx="6559840" cy="4105350"/>
            <a:chOff x="-4595167" y="-704534"/>
            <a:chExt cx="8746453" cy="5473800"/>
          </a:xfrm>
        </p:grpSpPr>
        <p:sp>
          <p:nvSpPr>
            <p:cNvPr id="493" name="Google Shape;493;p76"/>
            <p:cNvSpPr/>
            <p:nvPr/>
          </p:nvSpPr>
          <p:spPr>
            <a:xfrm>
              <a:off x="-4595167" y="-704534"/>
              <a:ext cx="5473800" cy="5473800"/>
            </a:xfrm>
            <a:prstGeom prst="blockArc">
              <a:avLst>
                <a:gd fmla="val 18900000" name="adj1"/>
                <a:gd fmla="val 2700000" name="adj2"/>
                <a:gd fmla="val 395" name="adj3"/>
              </a:avLst>
            </a:prstGeom>
            <a:noFill/>
            <a:ln cap="rnd" cmpd="sng" w="16675">
              <a:solidFill>
                <a:srgbClr val="11264C"/>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494" name="Google Shape;494;p76"/>
            <p:cNvSpPr/>
            <p:nvPr/>
          </p:nvSpPr>
          <p:spPr>
            <a:xfrm>
              <a:off x="565080" y="406473"/>
              <a:ext cx="3586200" cy="813000"/>
            </a:xfrm>
            <a:prstGeom prst="rect">
              <a:avLst/>
            </a:prstGeom>
            <a:solidFill>
              <a:srgbClr val="173160"/>
            </a:solidFill>
            <a:ln cap="rnd" cmpd="sng" w="16675">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495" name="Google Shape;495;p76"/>
            <p:cNvSpPr txBox="1"/>
            <p:nvPr/>
          </p:nvSpPr>
          <p:spPr>
            <a:xfrm>
              <a:off x="565080" y="406473"/>
              <a:ext cx="3586200" cy="813000"/>
            </a:xfrm>
            <a:prstGeom prst="rect">
              <a:avLst/>
            </a:prstGeom>
            <a:noFill/>
            <a:ln>
              <a:noFill/>
            </a:ln>
          </p:spPr>
          <p:txBody>
            <a:bodyPr anchorCtr="0" anchor="ctr" bIns="34275" lIns="483950" spcFirstLastPara="1" rIns="34275" wrap="square" tIns="34275">
              <a:noAutofit/>
            </a:bodyPr>
            <a:lstStyle/>
            <a:p>
              <a:pPr indent="0" lvl="0" marL="0" marR="0" rtl="0" algn="l">
                <a:lnSpc>
                  <a:spcPct val="90000"/>
                </a:lnSpc>
                <a:spcBef>
                  <a:spcPts val="0"/>
                </a:spcBef>
                <a:spcAft>
                  <a:spcPts val="0"/>
                </a:spcAft>
                <a:buClr>
                  <a:schemeClr val="lt1"/>
                </a:buClr>
                <a:buSzPts val="1400"/>
                <a:buFont typeface="Gill Sans"/>
                <a:buNone/>
              </a:pPr>
              <a:r>
                <a:rPr b="0" i="0" lang="en" sz="1400" u="none" cap="none" strike="noStrike">
                  <a:solidFill>
                    <a:schemeClr val="lt1"/>
                  </a:solidFill>
                  <a:latin typeface="Gill Sans"/>
                  <a:ea typeface="Gill Sans"/>
                  <a:cs typeface="Gill Sans"/>
                  <a:sym typeface="Gill Sans"/>
                </a:rPr>
                <a:t>nature of the business of an entity, </a:t>
              </a:r>
              <a:endParaRPr b="0" i="0" sz="1400" u="none" cap="none" strike="noStrike">
                <a:solidFill>
                  <a:schemeClr val="lt1"/>
                </a:solidFill>
                <a:latin typeface="Gill Sans"/>
                <a:ea typeface="Gill Sans"/>
                <a:cs typeface="Gill Sans"/>
                <a:sym typeface="Gill Sans"/>
              </a:endParaRPr>
            </a:p>
          </p:txBody>
        </p:sp>
        <p:sp>
          <p:nvSpPr>
            <p:cNvPr id="496" name="Google Shape;496;p76"/>
            <p:cNvSpPr/>
            <p:nvPr/>
          </p:nvSpPr>
          <p:spPr>
            <a:xfrm>
              <a:off x="56988" y="304855"/>
              <a:ext cx="1016100" cy="1016100"/>
            </a:xfrm>
            <a:prstGeom prst="ellipse">
              <a:avLst/>
            </a:prstGeom>
            <a:solidFill>
              <a:schemeClr val="lt1"/>
            </a:solidFill>
            <a:ln cap="rnd" cmpd="sng" w="16675">
              <a:solidFill>
                <a:srgbClr val="173160"/>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497" name="Google Shape;497;p76"/>
            <p:cNvSpPr/>
            <p:nvPr/>
          </p:nvSpPr>
          <p:spPr>
            <a:xfrm>
              <a:off x="860586" y="1625894"/>
              <a:ext cx="3290700" cy="813000"/>
            </a:xfrm>
            <a:prstGeom prst="rect">
              <a:avLst/>
            </a:prstGeom>
            <a:solidFill>
              <a:srgbClr val="173160"/>
            </a:solidFill>
            <a:ln cap="rnd" cmpd="sng" w="16675">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498" name="Google Shape;498;p76"/>
            <p:cNvSpPr txBox="1"/>
            <p:nvPr/>
          </p:nvSpPr>
          <p:spPr>
            <a:xfrm>
              <a:off x="860586" y="1625894"/>
              <a:ext cx="3290700" cy="813000"/>
            </a:xfrm>
            <a:prstGeom prst="rect">
              <a:avLst/>
            </a:prstGeom>
            <a:noFill/>
            <a:ln>
              <a:noFill/>
            </a:ln>
          </p:spPr>
          <p:txBody>
            <a:bodyPr anchorCtr="0" anchor="ctr" bIns="34275" lIns="483950" spcFirstLastPara="1" rIns="34275" wrap="square" tIns="34275">
              <a:noAutofit/>
            </a:bodyPr>
            <a:lstStyle/>
            <a:p>
              <a:pPr indent="0" lvl="0" marL="0" marR="0" rtl="0" algn="l">
                <a:lnSpc>
                  <a:spcPct val="90000"/>
                </a:lnSpc>
                <a:spcBef>
                  <a:spcPts val="0"/>
                </a:spcBef>
                <a:spcAft>
                  <a:spcPts val="0"/>
                </a:spcAft>
                <a:buClr>
                  <a:schemeClr val="lt1"/>
                </a:buClr>
                <a:buSzPts val="1400"/>
                <a:buFont typeface="Gill Sans"/>
                <a:buNone/>
              </a:pPr>
              <a:r>
                <a:rPr b="0" i="0" lang="en" sz="1400" u="none" cap="none" strike="noStrike">
                  <a:solidFill>
                    <a:schemeClr val="lt1"/>
                  </a:solidFill>
                  <a:latin typeface="Gill Sans"/>
                  <a:ea typeface="Gill Sans"/>
                  <a:cs typeface="Gill Sans"/>
                  <a:sym typeface="Gill Sans"/>
                </a:rPr>
                <a:t>its principal thrust areas,</a:t>
              </a:r>
              <a:endParaRPr b="0" i="0" sz="1400" u="none" cap="none" strike="noStrike">
                <a:solidFill>
                  <a:schemeClr val="lt1"/>
                </a:solidFill>
                <a:latin typeface="Gill Sans"/>
                <a:ea typeface="Gill Sans"/>
                <a:cs typeface="Gill Sans"/>
                <a:sym typeface="Gill Sans"/>
              </a:endParaRPr>
            </a:p>
          </p:txBody>
        </p:sp>
        <p:sp>
          <p:nvSpPr>
            <p:cNvPr id="499" name="Google Shape;499;p76"/>
            <p:cNvSpPr/>
            <p:nvPr/>
          </p:nvSpPr>
          <p:spPr>
            <a:xfrm>
              <a:off x="352494" y="1524275"/>
              <a:ext cx="1016100" cy="1016100"/>
            </a:xfrm>
            <a:prstGeom prst="ellipse">
              <a:avLst/>
            </a:prstGeom>
            <a:solidFill>
              <a:schemeClr val="lt1"/>
            </a:solidFill>
            <a:ln cap="rnd" cmpd="sng" w="16675">
              <a:solidFill>
                <a:srgbClr val="173160"/>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500" name="Google Shape;500;p76"/>
            <p:cNvSpPr/>
            <p:nvPr/>
          </p:nvSpPr>
          <p:spPr>
            <a:xfrm>
              <a:off x="565080" y="2845314"/>
              <a:ext cx="3586200" cy="813000"/>
            </a:xfrm>
            <a:prstGeom prst="rect">
              <a:avLst/>
            </a:prstGeom>
            <a:solidFill>
              <a:srgbClr val="173160"/>
            </a:solidFill>
            <a:ln cap="rnd" cmpd="sng" w="16675">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501" name="Google Shape;501;p76"/>
            <p:cNvSpPr txBox="1"/>
            <p:nvPr/>
          </p:nvSpPr>
          <p:spPr>
            <a:xfrm>
              <a:off x="565080" y="2845314"/>
              <a:ext cx="3586200" cy="813000"/>
            </a:xfrm>
            <a:prstGeom prst="rect">
              <a:avLst/>
            </a:prstGeom>
            <a:noFill/>
            <a:ln>
              <a:noFill/>
            </a:ln>
          </p:spPr>
          <p:txBody>
            <a:bodyPr anchorCtr="0" anchor="ctr" bIns="34275" lIns="483950" spcFirstLastPara="1" rIns="34275" wrap="square" tIns="34275">
              <a:noAutofit/>
            </a:bodyPr>
            <a:lstStyle/>
            <a:p>
              <a:pPr indent="0" lvl="0" marL="0" marR="0" rtl="0" algn="l">
                <a:lnSpc>
                  <a:spcPct val="90000"/>
                </a:lnSpc>
                <a:spcBef>
                  <a:spcPts val="0"/>
                </a:spcBef>
                <a:spcAft>
                  <a:spcPts val="0"/>
                </a:spcAft>
                <a:buClr>
                  <a:schemeClr val="lt1"/>
                </a:buClr>
                <a:buSzPts val="1400"/>
                <a:buFont typeface="Gill Sans"/>
                <a:buNone/>
              </a:pPr>
              <a:r>
                <a:rPr b="0" i="0" lang="en" sz="1400" u="none" cap="none" strike="noStrike">
                  <a:solidFill>
                    <a:schemeClr val="lt1"/>
                  </a:solidFill>
                  <a:latin typeface="Gill Sans"/>
                  <a:ea typeface="Gill Sans"/>
                  <a:cs typeface="Gill Sans"/>
                  <a:sym typeface="Gill Sans"/>
                </a:rPr>
                <a:t>schematic and consistent distribution of assets, resources and activities.</a:t>
              </a:r>
              <a:endParaRPr b="0" i="0" sz="1400" u="none" cap="none" strike="noStrike">
                <a:solidFill>
                  <a:schemeClr val="lt1"/>
                </a:solidFill>
                <a:latin typeface="Gill Sans"/>
                <a:ea typeface="Gill Sans"/>
                <a:cs typeface="Gill Sans"/>
                <a:sym typeface="Gill Sans"/>
              </a:endParaRPr>
            </a:p>
          </p:txBody>
        </p:sp>
        <p:sp>
          <p:nvSpPr>
            <p:cNvPr id="502" name="Google Shape;502;p76"/>
            <p:cNvSpPr/>
            <p:nvPr/>
          </p:nvSpPr>
          <p:spPr>
            <a:xfrm>
              <a:off x="56988" y="2743696"/>
              <a:ext cx="1016100" cy="1016100"/>
            </a:xfrm>
            <a:prstGeom prst="ellipse">
              <a:avLst/>
            </a:prstGeom>
            <a:solidFill>
              <a:schemeClr val="lt1"/>
            </a:solidFill>
            <a:ln cap="rnd" cmpd="sng" w="16675">
              <a:solidFill>
                <a:srgbClr val="173160"/>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sp>
        <p:nvSpPr>
          <p:cNvPr id="503" name="Google Shape;503;p76"/>
          <p:cNvSpPr txBox="1"/>
          <p:nvPr/>
        </p:nvSpPr>
        <p:spPr>
          <a:xfrm>
            <a:off x="909578" y="1455886"/>
            <a:ext cx="3288600" cy="2538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dk1"/>
                </a:solidFill>
                <a:latin typeface="Gill Sans"/>
                <a:ea typeface="Gill Sans"/>
                <a:cs typeface="Gill Sans"/>
                <a:sym typeface="Gill Sans"/>
              </a:rPr>
              <a:t>Press Release 1998-99/1269 dated April 8, 1999</a:t>
            </a:r>
            <a:endParaRPr b="0" i="0" sz="11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7" name="Shape 507"/>
        <p:cNvGrpSpPr/>
        <p:nvPr/>
      </p:nvGrpSpPr>
      <p:grpSpPr>
        <a:xfrm>
          <a:off x="0" y="0"/>
          <a:ext cx="0" cy="0"/>
          <a:chOff x="0" y="0"/>
          <a:chExt cx="0" cy="0"/>
        </a:xfrm>
      </p:grpSpPr>
      <p:sp>
        <p:nvSpPr>
          <p:cNvPr id="508" name="Google Shape;508;p77"/>
          <p:cNvSpPr/>
          <p:nvPr/>
        </p:nvSpPr>
        <p:spPr>
          <a:xfrm>
            <a:off x="374768" y="2492015"/>
            <a:ext cx="1310100" cy="579900"/>
          </a:xfrm>
          <a:prstGeom prst="roundRect">
            <a:avLst>
              <a:gd fmla="val 16667" name="adj"/>
            </a:avLst>
          </a:prstGeom>
          <a:solidFill>
            <a:schemeClr val="accen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Based on the nature of activities</a:t>
            </a:r>
            <a:endParaRPr b="0" i="0" sz="1100" u="none" cap="none" strike="noStrike">
              <a:solidFill>
                <a:srgbClr val="000000"/>
              </a:solidFill>
              <a:latin typeface="Gill Sans"/>
              <a:ea typeface="Gill Sans"/>
              <a:cs typeface="Gill Sans"/>
              <a:sym typeface="Gill Sans"/>
            </a:endParaRPr>
          </a:p>
        </p:txBody>
      </p:sp>
      <p:sp>
        <p:nvSpPr>
          <p:cNvPr id="509" name="Google Shape;509;p77"/>
          <p:cNvSpPr/>
          <p:nvPr/>
        </p:nvSpPr>
        <p:spPr>
          <a:xfrm>
            <a:off x="2026643" y="1390931"/>
            <a:ext cx="1305300" cy="428400"/>
          </a:xfrm>
          <a:prstGeom prst="roundRect">
            <a:avLst>
              <a:gd fmla="val 16667" name="adj"/>
            </a:avLst>
          </a:prstGeom>
          <a:solidFill>
            <a:srgbClr val="0070C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Investment activities</a:t>
            </a:r>
            <a:endParaRPr b="0" i="0" sz="1100" u="none" cap="none" strike="noStrike">
              <a:solidFill>
                <a:srgbClr val="000000"/>
              </a:solidFill>
              <a:latin typeface="Gill Sans"/>
              <a:ea typeface="Gill Sans"/>
              <a:cs typeface="Gill Sans"/>
              <a:sym typeface="Gill Sans"/>
            </a:endParaRPr>
          </a:p>
        </p:txBody>
      </p:sp>
      <p:sp>
        <p:nvSpPr>
          <p:cNvPr id="510" name="Google Shape;510;p77"/>
          <p:cNvSpPr/>
          <p:nvPr/>
        </p:nvSpPr>
        <p:spPr>
          <a:xfrm>
            <a:off x="2079186" y="3440033"/>
            <a:ext cx="1305300" cy="428400"/>
          </a:xfrm>
          <a:prstGeom prst="roundRect">
            <a:avLst>
              <a:gd fmla="val 16667" name="adj"/>
            </a:avLst>
          </a:prstGeom>
          <a:solidFill>
            <a:srgbClr val="00B05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Lending or similar activities</a:t>
            </a:r>
            <a:endParaRPr b="0" i="0" sz="1100" u="none" cap="none" strike="noStrike">
              <a:solidFill>
                <a:srgbClr val="000000"/>
              </a:solidFill>
              <a:latin typeface="Gill Sans"/>
              <a:ea typeface="Gill Sans"/>
              <a:cs typeface="Gill Sans"/>
              <a:sym typeface="Gill Sans"/>
            </a:endParaRPr>
          </a:p>
        </p:txBody>
      </p:sp>
      <p:sp>
        <p:nvSpPr>
          <p:cNvPr id="511" name="Google Shape;511;p77"/>
          <p:cNvSpPr/>
          <p:nvPr/>
        </p:nvSpPr>
        <p:spPr>
          <a:xfrm>
            <a:off x="3801641" y="1149344"/>
            <a:ext cx="1305300" cy="391200"/>
          </a:xfrm>
          <a:prstGeom prst="roundRect">
            <a:avLst>
              <a:gd fmla="val 16667" name="adj"/>
            </a:avLst>
          </a:prstGeom>
          <a:solidFill>
            <a:srgbClr val="0070C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Core Investment Company</a:t>
            </a:r>
            <a:endParaRPr b="0" i="0" sz="1100" u="none" cap="none" strike="noStrike">
              <a:solidFill>
                <a:srgbClr val="000000"/>
              </a:solidFill>
              <a:latin typeface="Gill Sans"/>
              <a:ea typeface="Gill Sans"/>
              <a:cs typeface="Gill Sans"/>
              <a:sym typeface="Gill Sans"/>
            </a:endParaRPr>
          </a:p>
        </p:txBody>
      </p:sp>
      <p:sp>
        <p:nvSpPr>
          <p:cNvPr id="512" name="Google Shape;512;p77"/>
          <p:cNvSpPr/>
          <p:nvPr/>
        </p:nvSpPr>
        <p:spPr>
          <a:xfrm>
            <a:off x="3801641" y="1682192"/>
            <a:ext cx="1305300" cy="535200"/>
          </a:xfrm>
          <a:prstGeom prst="roundRect">
            <a:avLst>
              <a:gd fmla="val 16667" name="adj"/>
            </a:avLst>
          </a:prstGeom>
          <a:solidFill>
            <a:srgbClr val="0070C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Non-Operative Financial Holding Company</a:t>
            </a:r>
            <a:endParaRPr b="0" i="0" sz="1100" u="none" cap="none" strike="noStrike">
              <a:solidFill>
                <a:srgbClr val="000000"/>
              </a:solidFill>
              <a:latin typeface="Gill Sans"/>
              <a:ea typeface="Gill Sans"/>
              <a:cs typeface="Gill Sans"/>
              <a:sym typeface="Gill Sans"/>
            </a:endParaRPr>
          </a:p>
        </p:txBody>
      </p:sp>
      <p:sp>
        <p:nvSpPr>
          <p:cNvPr id="513" name="Google Shape;513;p77"/>
          <p:cNvSpPr/>
          <p:nvPr/>
        </p:nvSpPr>
        <p:spPr>
          <a:xfrm>
            <a:off x="2079186" y="4267028"/>
            <a:ext cx="1305300" cy="428400"/>
          </a:xfrm>
          <a:prstGeom prst="roundRect">
            <a:avLst>
              <a:gd fmla="val 16667" name="adj"/>
            </a:avLst>
          </a:prstGeom>
          <a:solidFill>
            <a:srgbClr val="674EA7"/>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Other activities</a:t>
            </a:r>
            <a:endParaRPr b="0" i="0" sz="1100" u="none" cap="none" strike="noStrike">
              <a:solidFill>
                <a:srgbClr val="000000"/>
              </a:solidFill>
              <a:latin typeface="Gill Sans"/>
              <a:ea typeface="Gill Sans"/>
              <a:cs typeface="Gill Sans"/>
              <a:sym typeface="Gill Sans"/>
            </a:endParaRPr>
          </a:p>
        </p:txBody>
      </p:sp>
      <p:sp>
        <p:nvSpPr>
          <p:cNvPr id="514" name="Google Shape;514;p77"/>
          <p:cNvSpPr/>
          <p:nvPr/>
        </p:nvSpPr>
        <p:spPr>
          <a:xfrm>
            <a:off x="5613276" y="1914426"/>
            <a:ext cx="1305300" cy="428400"/>
          </a:xfrm>
          <a:prstGeom prst="roundRect">
            <a:avLst>
              <a:gd fmla="val 16667" name="adj"/>
            </a:avLst>
          </a:prstGeom>
          <a:solidFill>
            <a:srgbClr val="00B05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Micro Finance Institution</a:t>
            </a:r>
            <a:endParaRPr b="0" i="0" sz="1100" u="none" cap="none" strike="noStrike">
              <a:solidFill>
                <a:srgbClr val="000000"/>
              </a:solidFill>
              <a:latin typeface="Gill Sans"/>
              <a:ea typeface="Gill Sans"/>
              <a:cs typeface="Gill Sans"/>
              <a:sym typeface="Gill Sans"/>
            </a:endParaRPr>
          </a:p>
        </p:txBody>
      </p:sp>
      <p:sp>
        <p:nvSpPr>
          <p:cNvPr id="515" name="Google Shape;515;p77"/>
          <p:cNvSpPr/>
          <p:nvPr/>
        </p:nvSpPr>
        <p:spPr>
          <a:xfrm>
            <a:off x="5613281" y="2391186"/>
            <a:ext cx="1258800" cy="337200"/>
          </a:xfrm>
          <a:prstGeom prst="roundRect">
            <a:avLst>
              <a:gd fmla="val 16667" name="adj"/>
            </a:avLst>
          </a:prstGeom>
          <a:solidFill>
            <a:srgbClr val="00B05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Factors</a:t>
            </a:r>
            <a:endParaRPr b="0" i="0" sz="1100" u="none" cap="none" strike="noStrike">
              <a:solidFill>
                <a:schemeClr val="lt1"/>
              </a:solidFill>
              <a:latin typeface="Gill Sans"/>
              <a:ea typeface="Gill Sans"/>
              <a:cs typeface="Gill Sans"/>
              <a:sym typeface="Gill Sans"/>
            </a:endParaRPr>
          </a:p>
        </p:txBody>
      </p:sp>
      <p:sp>
        <p:nvSpPr>
          <p:cNvPr id="516" name="Google Shape;516;p77"/>
          <p:cNvSpPr/>
          <p:nvPr/>
        </p:nvSpPr>
        <p:spPr>
          <a:xfrm>
            <a:off x="5613281" y="2778038"/>
            <a:ext cx="1305300" cy="294000"/>
          </a:xfrm>
          <a:prstGeom prst="roundRect">
            <a:avLst>
              <a:gd fmla="val 16667" name="adj"/>
            </a:avLst>
          </a:prstGeom>
          <a:solidFill>
            <a:srgbClr val="00B05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Housing Finance Companies</a:t>
            </a:r>
            <a:endParaRPr b="0" i="0" sz="1100" u="none" cap="none" strike="noStrike">
              <a:solidFill>
                <a:srgbClr val="000000"/>
              </a:solidFill>
              <a:latin typeface="Gill Sans"/>
              <a:ea typeface="Gill Sans"/>
              <a:cs typeface="Gill Sans"/>
              <a:sym typeface="Gill Sans"/>
            </a:endParaRPr>
          </a:p>
        </p:txBody>
      </p:sp>
      <p:sp>
        <p:nvSpPr>
          <p:cNvPr id="517" name="Google Shape;517;p77"/>
          <p:cNvSpPr/>
          <p:nvPr/>
        </p:nvSpPr>
        <p:spPr>
          <a:xfrm>
            <a:off x="5613276" y="3118154"/>
            <a:ext cx="1305300" cy="398100"/>
          </a:xfrm>
          <a:prstGeom prst="roundRect">
            <a:avLst>
              <a:gd fmla="val 16667" name="adj"/>
            </a:avLst>
          </a:prstGeom>
          <a:solidFill>
            <a:srgbClr val="00B05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Infrastructure Finance Company</a:t>
            </a:r>
            <a:endParaRPr b="0" i="0" sz="1100" u="none" cap="none" strike="noStrike">
              <a:solidFill>
                <a:srgbClr val="000000"/>
              </a:solidFill>
              <a:latin typeface="Gill Sans"/>
              <a:ea typeface="Gill Sans"/>
              <a:cs typeface="Gill Sans"/>
              <a:sym typeface="Gill Sans"/>
            </a:endParaRPr>
          </a:p>
        </p:txBody>
      </p:sp>
      <p:sp>
        <p:nvSpPr>
          <p:cNvPr id="518" name="Google Shape;518;p77"/>
          <p:cNvSpPr/>
          <p:nvPr/>
        </p:nvSpPr>
        <p:spPr>
          <a:xfrm>
            <a:off x="5613276" y="3561660"/>
            <a:ext cx="1305300" cy="398100"/>
          </a:xfrm>
          <a:prstGeom prst="roundRect">
            <a:avLst>
              <a:gd fmla="val 16667" name="adj"/>
            </a:avLst>
          </a:prstGeom>
          <a:solidFill>
            <a:srgbClr val="00B05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Infrastructure Debt Fund</a:t>
            </a:r>
            <a:endParaRPr b="0" i="0" sz="1100" u="none" cap="none" strike="noStrike">
              <a:solidFill>
                <a:srgbClr val="000000"/>
              </a:solidFill>
              <a:latin typeface="Gill Sans"/>
              <a:ea typeface="Gill Sans"/>
              <a:cs typeface="Gill Sans"/>
              <a:sym typeface="Gill Sans"/>
            </a:endParaRPr>
          </a:p>
        </p:txBody>
      </p:sp>
      <p:sp>
        <p:nvSpPr>
          <p:cNvPr id="519" name="Google Shape;519;p77"/>
          <p:cNvSpPr/>
          <p:nvPr/>
        </p:nvSpPr>
        <p:spPr>
          <a:xfrm>
            <a:off x="7411694" y="3645002"/>
            <a:ext cx="1305300" cy="398100"/>
          </a:xfrm>
          <a:prstGeom prst="roundRect">
            <a:avLst>
              <a:gd fmla="val 16667" name="adj"/>
            </a:avLst>
          </a:prstGeom>
          <a:solidFill>
            <a:srgbClr val="674EA7"/>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Peer-to-Peer Lending Platform</a:t>
            </a:r>
            <a:endParaRPr b="0" i="0" sz="1100" u="none" cap="none" strike="noStrike">
              <a:solidFill>
                <a:srgbClr val="000000"/>
              </a:solidFill>
              <a:latin typeface="Gill Sans"/>
              <a:ea typeface="Gill Sans"/>
              <a:cs typeface="Gill Sans"/>
              <a:sym typeface="Gill Sans"/>
            </a:endParaRPr>
          </a:p>
        </p:txBody>
      </p:sp>
      <p:sp>
        <p:nvSpPr>
          <p:cNvPr id="520" name="Google Shape;520;p77"/>
          <p:cNvSpPr/>
          <p:nvPr/>
        </p:nvSpPr>
        <p:spPr>
          <a:xfrm>
            <a:off x="7411694" y="4723134"/>
            <a:ext cx="1305300" cy="398100"/>
          </a:xfrm>
          <a:prstGeom prst="roundRect">
            <a:avLst>
              <a:gd fmla="val 16667" name="adj"/>
            </a:avLst>
          </a:prstGeom>
          <a:solidFill>
            <a:srgbClr val="674EA7"/>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Account Aggregator</a:t>
            </a:r>
            <a:endParaRPr b="0" i="0" sz="1100" u="none" cap="none" strike="noStrike">
              <a:solidFill>
                <a:srgbClr val="000000"/>
              </a:solidFill>
              <a:latin typeface="Gill Sans"/>
              <a:ea typeface="Gill Sans"/>
              <a:cs typeface="Gill Sans"/>
              <a:sym typeface="Gill Sans"/>
            </a:endParaRPr>
          </a:p>
        </p:txBody>
      </p:sp>
      <p:cxnSp>
        <p:nvCxnSpPr>
          <p:cNvPr id="521" name="Google Shape;521;p77"/>
          <p:cNvCxnSpPr>
            <a:stCxn id="508" idx="3"/>
            <a:endCxn id="509" idx="1"/>
          </p:cNvCxnSpPr>
          <p:nvPr/>
        </p:nvCxnSpPr>
        <p:spPr>
          <a:xfrm flipH="1" rot="10800000">
            <a:off x="1684868" y="1605065"/>
            <a:ext cx="341700" cy="1176900"/>
          </a:xfrm>
          <a:prstGeom prst="bentConnector3">
            <a:avLst>
              <a:gd fmla="val 56071" name="adj1"/>
            </a:avLst>
          </a:prstGeom>
          <a:noFill/>
          <a:ln cap="flat" cmpd="sng" w="7150">
            <a:solidFill>
              <a:schemeClr val="dk1"/>
            </a:solidFill>
            <a:prstDash val="solid"/>
            <a:round/>
            <a:headEnd len="sm" w="sm" type="none"/>
            <a:tailEnd len="med" w="med" type="triangle"/>
          </a:ln>
        </p:spPr>
      </p:cxnSp>
      <p:cxnSp>
        <p:nvCxnSpPr>
          <p:cNvPr id="522" name="Google Shape;522;p77"/>
          <p:cNvCxnSpPr>
            <a:stCxn id="508" idx="3"/>
            <a:endCxn id="510" idx="1"/>
          </p:cNvCxnSpPr>
          <p:nvPr/>
        </p:nvCxnSpPr>
        <p:spPr>
          <a:xfrm>
            <a:off x="1684868" y="2781965"/>
            <a:ext cx="394200" cy="872400"/>
          </a:xfrm>
          <a:prstGeom prst="bentConnector3">
            <a:avLst>
              <a:gd fmla="val 50000" name="adj1"/>
            </a:avLst>
          </a:prstGeom>
          <a:noFill/>
          <a:ln cap="flat" cmpd="sng" w="7150">
            <a:solidFill>
              <a:schemeClr val="dk1"/>
            </a:solidFill>
            <a:prstDash val="solid"/>
            <a:round/>
            <a:headEnd len="sm" w="sm" type="none"/>
            <a:tailEnd len="med" w="med" type="triangle"/>
          </a:ln>
        </p:spPr>
      </p:cxnSp>
      <p:cxnSp>
        <p:nvCxnSpPr>
          <p:cNvPr id="523" name="Google Shape;523;p77"/>
          <p:cNvCxnSpPr>
            <a:stCxn id="508" idx="3"/>
            <a:endCxn id="513" idx="1"/>
          </p:cNvCxnSpPr>
          <p:nvPr/>
        </p:nvCxnSpPr>
        <p:spPr>
          <a:xfrm>
            <a:off x="1684868" y="2781965"/>
            <a:ext cx="394200" cy="1699200"/>
          </a:xfrm>
          <a:prstGeom prst="bentConnector3">
            <a:avLst>
              <a:gd fmla="val 50010" name="adj1"/>
            </a:avLst>
          </a:prstGeom>
          <a:noFill/>
          <a:ln cap="flat" cmpd="sng" w="7150">
            <a:solidFill>
              <a:schemeClr val="dk1"/>
            </a:solidFill>
            <a:prstDash val="solid"/>
            <a:round/>
            <a:headEnd len="sm" w="sm" type="none"/>
            <a:tailEnd len="med" w="med" type="triangle"/>
          </a:ln>
        </p:spPr>
      </p:cxnSp>
      <p:cxnSp>
        <p:nvCxnSpPr>
          <p:cNvPr id="524" name="Google Shape;524;p77"/>
          <p:cNvCxnSpPr>
            <a:stCxn id="509" idx="3"/>
            <a:endCxn id="511" idx="1"/>
          </p:cNvCxnSpPr>
          <p:nvPr/>
        </p:nvCxnSpPr>
        <p:spPr>
          <a:xfrm flipH="1" rot="10800000">
            <a:off x="3331943" y="1345031"/>
            <a:ext cx="469800" cy="260100"/>
          </a:xfrm>
          <a:prstGeom prst="bentConnector3">
            <a:avLst>
              <a:gd fmla="val 49996" name="adj1"/>
            </a:avLst>
          </a:prstGeom>
          <a:noFill/>
          <a:ln cap="flat" cmpd="sng" w="7150">
            <a:solidFill>
              <a:schemeClr val="dk1"/>
            </a:solidFill>
            <a:prstDash val="solid"/>
            <a:round/>
            <a:headEnd len="sm" w="sm" type="none"/>
            <a:tailEnd len="med" w="med" type="triangle"/>
          </a:ln>
        </p:spPr>
      </p:cxnSp>
      <p:cxnSp>
        <p:nvCxnSpPr>
          <p:cNvPr id="525" name="Google Shape;525;p77"/>
          <p:cNvCxnSpPr>
            <a:stCxn id="509" idx="3"/>
            <a:endCxn id="512" idx="1"/>
          </p:cNvCxnSpPr>
          <p:nvPr/>
        </p:nvCxnSpPr>
        <p:spPr>
          <a:xfrm>
            <a:off x="3331943" y="1605131"/>
            <a:ext cx="469800" cy="344700"/>
          </a:xfrm>
          <a:prstGeom prst="bentConnector3">
            <a:avLst>
              <a:gd fmla="val 50000" name="adj1"/>
            </a:avLst>
          </a:prstGeom>
          <a:noFill/>
          <a:ln cap="flat" cmpd="sng" w="7150">
            <a:solidFill>
              <a:schemeClr val="dk1"/>
            </a:solidFill>
            <a:prstDash val="solid"/>
            <a:round/>
            <a:headEnd len="sm" w="sm" type="none"/>
            <a:tailEnd len="med" w="med" type="triangle"/>
          </a:ln>
        </p:spPr>
      </p:cxnSp>
      <p:cxnSp>
        <p:nvCxnSpPr>
          <p:cNvPr id="526" name="Google Shape;526;p77"/>
          <p:cNvCxnSpPr>
            <a:stCxn id="510" idx="3"/>
            <a:endCxn id="514" idx="1"/>
          </p:cNvCxnSpPr>
          <p:nvPr/>
        </p:nvCxnSpPr>
        <p:spPr>
          <a:xfrm flipH="1" rot="10800000">
            <a:off x="3384486" y="2128733"/>
            <a:ext cx="2228700" cy="1525500"/>
          </a:xfrm>
          <a:prstGeom prst="bentConnector3">
            <a:avLst>
              <a:gd fmla="val 87091" name="adj1"/>
            </a:avLst>
          </a:prstGeom>
          <a:noFill/>
          <a:ln cap="flat" cmpd="sng" w="7150">
            <a:solidFill>
              <a:schemeClr val="dk1"/>
            </a:solidFill>
            <a:prstDash val="solid"/>
            <a:round/>
            <a:headEnd len="sm" w="sm" type="none"/>
            <a:tailEnd len="med" w="med" type="triangle"/>
          </a:ln>
        </p:spPr>
      </p:cxnSp>
      <p:cxnSp>
        <p:nvCxnSpPr>
          <p:cNvPr id="527" name="Google Shape;527;p77"/>
          <p:cNvCxnSpPr>
            <a:stCxn id="510" idx="3"/>
            <a:endCxn id="515" idx="1"/>
          </p:cNvCxnSpPr>
          <p:nvPr/>
        </p:nvCxnSpPr>
        <p:spPr>
          <a:xfrm flipH="1" rot="10800000">
            <a:off x="3384486" y="2559833"/>
            <a:ext cx="2228700" cy="1094400"/>
          </a:xfrm>
          <a:prstGeom prst="bentConnector3">
            <a:avLst>
              <a:gd fmla="val 87091" name="adj1"/>
            </a:avLst>
          </a:prstGeom>
          <a:noFill/>
          <a:ln cap="flat" cmpd="sng" w="7150">
            <a:solidFill>
              <a:schemeClr val="dk1"/>
            </a:solidFill>
            <a:prstDash val="solid"/>
            <a:round/>
            <a:headEnd len="sm" w="sm" type="none"/>
            <a:tailEnd len="med" w="med" type="triangle"/>
          </a:ln>
        </p:spPr>
      </p:cxnSp>
      <p:cxnSp>
        <p:nvCxnSpPr>
          <p:cNvPr id="528" name="Google Shape;528;p77"/>
          <p:cNvCxnSpPr/>
          <p:nvPr/>
        </p:nvCxnSpPr>
        <p:spPr>
          <a:xfrm flipH="1" rot="10800000">
            <a:off x="3371889" y="2967902"/>
            <a:ext cx="2229000" cy="677100"/>
          </a:xfrm>
          <a:prstGeom prst="bentConnector3">
            <a:avLst>
              <a:gd fmla="val 87296" name="adj1"/>
            </a:avLst>
          </a:prstGeom>
          <a:noFill/>
          <a:ln cap="flat" cmpd="sng" w="7150">
            <a:solidFill>
              <a:schemeClr val="dk1"/>
            </a:solidFill>
            <a:prstDash val="solid"/>
            <a:round/>
            <a:headEnd len="sm" w="sm" type="none"/>
            <a:tailEnd len="med" w="med" type="triangle"/>
          </a:ln>
        </p:spPr>
      </p:cxnSp>
      <p:cxnSp>
        <p:nvCxnSpPr>
          <p:cNvPr id="529" name="Google Shape;529;p77"/>
          <p:cNvCxnSpPr>
            <a:stCxn id="510" idx="3"/>
            <a:endCxn id="517" idx="1"/>
          </p:cNvCxnSpPr>
          <p:nvPr/>
        </p:nvCxnSpPr>
        <p:spPr>
          <a:xfrm flipH="1" rot="10800000">
            <a:off x="3384486" y="3317333"/>
            <a:ext cx="2228700" cy="336900"/>
          </a:xfrm>
          <a:prstGeom prst="bentConnector3">
            <a:avLst>
              <a:gd fmla="val 86676" name="adj1"/>
            </a:avLst>
          </a:prstGeom>
          <a:noFill/>
          <a:ln cap="flat" cmpd="sng" w="7150">
            <a:solidFill>
              <a:schemeClr val="dk1"/>
            </a:solidFill>
            <a:prstDash val="solid"/>
            <a:round/>
            <a:headEnd len="sm" w="sm" type="none"/>
            <a:tailEnd len="med" w="med" type="triangle"/>
          </a:ln>
        </p:spPr>
      </p:cxnSp>
      <p:cxnSp>
        <p:nvCxnSpPr>
          <p:cNvPr id="530" name="Google Shape;530;p77"/>
          <p:cNvCxnSpPr>
            <a:stCxn id="510" idx="3"/>
            <a:endCxn id="518" idx="1"/>
          </p:cNvCxnSpPr>
          <p:nvPr/>
        </p:nvCxnSpPr>
        <p:spPr>
          <a:xfrm>
            <a:off x="3384486" y="3654233"/>
            <a:ext cx="2228700" cy="106500"/>
          </a:xfrm>
          <a:prstGeom prst="bentConnector3">
            <a:avLst>
              <a:gd fmla="val 86769" name="adj1"/>
            </a:avLst>
          </a:prstGeom>
          <a:noFill/>
          <a:ln cap="flat" cmpd="sng" w="7150">
            <a:solidFill>
              <a:schemeClr val="dk1"/>
            </a:solidFill>
            <a:prstDash val="solid"/>
            <a:round/>
            <a:headEnd len="sm" w="sm" type="none"/>
            <a:tailEnd len="med" w="med" type="triangle"/>
          </a:ln>
        </p:spPr>
      </p:cxnSp>
      <p:cxnSp>
        <p:nvCxnSpPr>
          <p:cNvPr id="531" name="Google Shape;531;p77"/>
          <p:cNvCxnSpPr>
            <a:stCxn id="513" idx="3"/>
            <a:endCxn id="519" idx="1"/>
          </p:cNvCxnSpPr>
          <p:nvPr/>
        </p:nvCxnSpPr>
        <p:spPr>
          <a:xfrm flipH="1" rot="10800000">
            <a:off x="3384486" y="3844028"/>
            <a:ext cx="4027200" cy="637200"/>
          </a:xfrm>
          <a:prstGeom prst="bentConnector3">
            <a:avLst>
              <a:gd fmla="val 95582" name="adj1"/>
            </a:avLst>
          </a:prstGeom>
          <a:noFill/>
          <a:ln cap="flat" cmpd="sng" w="7150">
            <a:solidFill>
              <a:schemeClr val="dk1"/>
            </a:solidFill>
            <a:prstDash val="solid"/>
            <a:round/>
            <a:headEnd len="sm" w="sm" type="none"/>
            <a:tailEnd len="med" w="med" type="triangle"/>
          </a:ln>
        </p:spPr>
      </p:cxnSp>
      <p:cxnSp>
        <p:nvCxnSpPr>
          <p:cNvPr id="532" name="Google Shape;532;p77"/>
          <p:cNvCxnSpPr>
            <a:stCxn id="513" idx="3"/>
            <a:endCxn id="520" idx="1"/>
          </p:cNvCxnSpPr>
          <p:nvPr/>
        </p:nvCxnSpPr>
        <p:spPr>
          <a:xfrm>
            <a:off x="3384486" y="4481228"/>
            <a:ext cx="4027200" cy="441000"/>
          </a:xfrm>
          <a:prstGeom prst="bentConnector3">
            <a:avLst>
              <a:gd fmla="val 95583" name="adj1"/>
            </a:avLst>
          </a:prstGeom>
          <a:noFill/>
          <a:ln cap="flat" cmpd="sng" w="7150">
            <a:solidFill>
              <a:schemeClr val="dk1"/>
            </a:solidFill>
            <a:prstDash val="solid"/>
            <a:round/>
            <a:headEnd len="sm" w="sm" type="none"/>
            <a:tailEnd len="med" w="med" type="triangle"/>
          </a:ln>
        </p:spPr>
      </p:cxnSp>
      <p:sp>
        <p:nvSpPr>
          <p:cNvPr id="533" name="Google Shape;533;p77"/>
          <p:cNvSpPr/>
          <p:nvPr/>
        </p:nvSpPr>
        <p:spPr>
          <a:xfrm>
            <a:off x="5613276" y="4030130"/>
            <a:ext cx="1305300" cy="398100"/>
          </a:xfrm>
          <a:prstGeom prst="roundRect">
            <a:avLst>
              <a:gd fmla="val 16667" name="adj"/>
            </a:avLst>
          </a:prstGeom>
          <a:solidFill>
            <a:srgbClr val="00B05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Standalone Primary Dealers</a:t>
            </a:r>
            <a:endParaRPr b="0" i="0" sz="1100" u="none" cap="none" strike="noStrike">
              <a:solidFill>
                <a:srgbClr val="000000"/>
              </a:solidFill>
              <a:latin typeface="Gill Sans"/>
              <a:ea typeface="Gill Sans"/>
              <a:cs typeface="Gill Sans"/>
              <a:sym typeface="Gill Sans"/>
            </a:endParaRPr>
          </a:p>
        </p:txBody>
      </p:sp>
      <p:sp>
        <p:nvSpPr>
          <p:cNvPr id="534" name="Google Shape;534;p77"/>
          <p:cNvSpPr/>
          <p:nvPr/>
        </p:nvSpPr>
        <p:spPr>
          <a:xfrm>
            <a:off x="7411694" y="4082328"/>
            <a:ext cx="1305300" cy="601500"/>
          </a:xfrm>
          <a:prstGeom prst="roundRect">
            <a:avLst>
              <a:gd fmla="val 16667" name="adj"/>
            </a:avLst>
          </a:prstGeom>
          <a:solidFill>
            <a:srgbClr val="674EA7"/>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Mortgage Guarantee Company</a:t>
            </a:r>
            <a:endParaRPr b="0" i="0" sz="1100" u="none" cap="none" strike="noStrike">
              <a:solidFill>
                <a:srgbClr val="000000"/>
              </a:solidFill>
              <a:latin typeface="Gill Sans"/>
              <a:ea typeface="Gill Sans"/>
              <a:cs typeface="Gill Sans"/>
              <a:sym typeface="Gill Sans"/>
            </a:endParaRPr>
          </a:p>
        </p:txBody>
      </p:sp>
      <p:cxnSp>
        <p:nvCxnSpPr>
          <p:cNvPr id="535" name="Google Shape;535;p77"/>
          <p:cNvCxnSpPr>
            <a:stCxn id="513" idx="3"/>
            <a:endCxn id="534" idx="1"/>
          </p:cNvCxnSpPr>
          <p:nvPr/>
        </p:nvCxnSpPr>
        <p:spPr>
          <a:xfrm flipH="1" rot="10800000">
            <a:off x="3384486" y="4383128"/>
            <a:ext cx="4027200" cy="98100"/>
          </a:xfrm>
          <a:prstGeom prst="bentConnector3">
            <a:avLst>
              <a:gd fmla="val 95582" name="adj1"/>
            </a:avLst>
          </a:prstGeom>
          <a:noFill/>
          <a:ln cap="flat" cmpd="sng" w="7150">
            <a:solidFill>
              <a:schemeClr val="dk1"/>
            </a:solidFill>
            <a:prstDash val="solid"/>
            <a:round/>
            <a:headEnd len="sm" w="sm" type="none"/>
            <a:tailEnd len="med" w="med" type="triangle"/>
          </a:ln>
        </p:spPr>
      </p:cxnSp>
      <p:cxnSp>
        <p:nvCxnSpPr>
          <p:cNvPr id="536" name="Google Shape;536;p77"/>
          <p:cNvCxnSpPr>
            <a:stCxn id="510" idx="3"/>
          </p:cNvCxnSpPr>
          <p:nvPr/>
        </p:nvCxnSpPr>
        <p:spPr>
          <a:xfrm>
            <a:off x="3384486" y="3654233"/>
            <a:ext cx="2229000" cy="562800"/>
          </a:xfrm>
          <a:prstGeom prst="bentConnector3">
            <a:avLst>
              <a:gd fmla="val 86963" name="adj1"/>
            </a:avLst>
          </a:prstGeom>
          <a:noFill/>
          <a:ln cap="flat" cmpd="sng" w="7150">
            <a:solidFill>
              <a:schemeClr val="dk1"/>
            </a:solidFill>
            <a:prstDash val="solid"/>
            <a:round/>
            <a:headEnd len="sm" w="sm" type="none"/>
            <a:tailEnd len="med" w="med" type="triangle"/>
          </a:ln>
        </p:spPr>
      </p:cxnSp>
      <p:cxnSp>
        <p:nvCxnSpPr>
          <p:cNvPr id="537" name="Google Shape;537;p77"/>
          <p:cNvCxnSpPr>
            <a:stCxn id="510" idx="3"/>
            <a:endCxn id="538" idx="1"/>
          </p:cNvCxnSpPr>
          <p:nvPr/>
        </p:nvCxnSpPr>
        <p:spPr>
          <a:xfrm flipH="1" rot="10800000">
            <a:off x="3384486" y="1605233"/>
            <a:ext cx="2239200" cy="2049000"/>
          </a:xfrm>
          <a:prstGeom prst="bentConnector3">
            <a:avLst>
              <a:gd fmla="val 86816" name="adj1"/>
            </a:avLst>
          </a:prstGeom>
          <a:noFill/>
          <a:ln cap="flat" cmpd="sng" w="7150">
            <a:solidFill>
              <a:schemeClr val="dk1"/>
            </a:solidFill>
            <a:prstDash val="solid"/>
            <a:round/>
            <a:headEnd len="sm" w="sm" type="none"/>
            <a:tailEnd len="med" w="med" type="triangle"/>
          </a:ln>
        </p:spPr>
      </p:cxnSp>
      <p:sp>
        <p:nvSpPr>
          <p:cNvPr id="538" name="Google Shape;538;p77"/>
          <p:cNvSpPr/>
          <p:nvPr/>
        </p:nvSpPr>
        <p:spPr>
          <a:xfrm>
            <a:off x="5623669" y="1390931"/>
            <a:ext cx="1305300" cy="428400"/>
          </a:xfrm>
          <a:prstGeom prst="roundRect">
            <a:avLst>
              <a:gd fmla="val 16667" name="adj"/>
            </a:avLst>
          </a:prstGeom>
          <a:solidFill>
            <a:srgbClr val="00B05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Investment and Credit Company</a:t>
            </a:r>
            <a:endParaRPr b="0" i="0" sz="1100" u="none" cap="none" strike="noStrike">
              <a:solidFill>
                <a:srgbClr val="000000"/>
              </a:solidFill>
              <a:latin typeface="Gill Sans"/>
              <a:ea typeface="Gill Sans"/>
              <a:cs typeface="Gill Sans"/>
              <a:sym typeface="Gill Sans"/>
            </a:endParaRPr>
          </a:p>
        </p:txBody>
      </p:sp>
      <p:cxnSp>
        <p:nvCxnSpPr>
          <p:cNvPr id="539" name="Google Shape;539;p77"/>
          <p:cNvCxnSpPr>
            <a:stCxn id="509" idx="3"/>
            <a:endCxn id="538" idx="1"/>
          </p:cNvCxnSpPr>
          <p:nvPr/>
        </p:nvCxnSpPr>
        <p:spPr>
          <a:xfrm>
            <a:off x="3331943" y="1605131"/>
            <a:ext cx="2291700" cy="0"/>
          </a:xfrm>
          <a:prstGeom prst="straightConnector1">
            <a:avLst/>
          </a:prstGeom>
          <a:noFill/>
          <a:ln cap="flat" cmpd="sng" w="7150">
            <a:solidFill>
              <a:schemeClr val="dk1"/>
            </a:solidFill>
            <a:prstDash val="solid"/>
            <a:round/>
            <a:headEnd len="sm" w="sm" type="none"/>
            <a:tailEnd len="med" w="med" type="triangle"/>
          </a:ln>
        </p:spPr>
      </p:cxnSp>
      <p:sp>
        <p:nvSpPr>
          <p:cNvPr id="540" name="Google Shape;540;p77"/>
          <p:cNvSpPr/>
          <p:nvPr/>
        </p:nvSpPr>
        <p:spPr>
          <a:xfrm>
            <a:off x="7424911" y="1605143"/>
            <a:ext cx="1446000" cy="368100"/>
          </a:xfrm>
          <a:prstGeom prst="roundRect">
            <a:avLst>
              <a:gd fmla="val 16667" name="adj"/>
            </a:avLst>
          </a:prstGeom>
          <a:solidFill>
            <a:srgbClr val="8EBCD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Registered</a:t>
            </a:r>
            <a:endParaRPr b="0" i="0" sz="1100" u="none" cap="none" strike="noStrike">
              <a:solidFill>
                <a:srgbClr val="000000"/>
              </a:solidFill>
              <a:latin typeface="Gill Sans"/>
              <a:ea typeface="Gill Sans"/>
              <a:cs typeface="Gill Sans"/>
              <a:sym typeface="Gill Sans"/>
            </a:endParaRPr>
          </a:p>
        </p:txBody>
      </p:sp>
      <p:sp>
        <p:nvSpPr>
          <p:cNvPr id="541" name="Google Shape;541;p77"/>
          <p:cNvSpPr/>
          <p:nvPr/>
        </p:nvSpPr>
        <p:spPr>
          <a:xfrm>
            <a:off x="7410452" y="1164288"/>
            <a:ext cx="1446000" cy="368100"/>
          </a:xfrm>
          <a:prstGeom prst="roundRect">
            <a:avLst>
              <a:gd fmla="val 16667" name="adj"/>
            </a:avLst>
          </a:prstGeom>
          <a:solidFill>
            <a:srgbClr val="8EBCD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Unregistered</a:t>
            </a:r>
            <a:endParaRPr b="0" i="0" sz="1100" u="none" cap="none" strike="noStrike">
              <a:solidFill>
                <a:srgbClr val="000000"/>
              </a:solidFill>
              <a:latin typeface="Gill Sans"/>
              <a:ea typeface="Gill Sans"/>
              <a:cs typeface="Gill Sans"/>
              <a:sym typeface="Gill Sans"/>
            </a:endParaRPr>
          </a:p>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lt1"/>
                </a:solidFill>
                <a:latin typeface="Gill Sans"/>
                <a:ea typeface="Gill Sans"/>
                <a:cs typeface="Gill Sans"/>
                <a:sym typeface="Gill Sans"/>
              </a:rPr>
              <a:t>(&lt;100cr or no PF)</a:t>
            </a:r>
            <a:endParaRPr b="0" i="0" sz="1100" u="none" cap="none" strike="noStrike">
              <a:solidFill>
                <a:srgbClr val="000000"/>
              </a:solidFill>
              <a:latin typeface="Gill Sans"/>
              <a:ea typeface="Gill Sans"/>
              <a:cs typeface="Gill Sans"/>
              <a:sym typeface="Gill Sans"/>
            </a:endParaRPr>
          </a:p>
        </p:txBody>
      </p:sp>
      <p:cxnSp>
        <p:nvCxnSpPr>
          <p:cNvPr id="542" name="Google Shape;542;p77"/>
          <p:cNvCxnSpPr>
            <a:stCxn id="511" idx="3"/>
            <a:endCxn id="541" idx="1"/>
          </p:cNvCxnSpPr>
          <p:nvPr/>
        </p:nvCxnSpPr>
        <p:spPr>
          <a:xfrm>
            <a:off x="5106941" y="1344944"/>
            <a:ext cx="2303400" cy="3300"/>
          </a:xfrm>
          <a:prstGeom prst="straightConnector1">
            <a:avLst/>
          </a:prstGeom>
          <a:noFill/>
          <a:ln cap="flat" cmpd="sng" w="7150">
            <a:solidFill>
              <a:schemeClr val="dk1"/>
            </a:solidFill>
            <a:prstDash val="solid"/>
            <a:round/>
            <a:headEnd len="sm" w="sm" type="none"/>
            <a:tailEnd len="med" w="med" type="triangle"/>
          </a:ln>
        </p:spPr>
      </p:cxnSp>
      <p:cxnSp>
        <p:nvCxnSpPr>
          <p:cNvPr id="543" name="Google Shape;543;p77"/>
          <p:cNvCxnSpPr>
            <a:stCxn id="511" idx="3"/>
            <a:endCxn id="540" idx="1"/>
          </p:cNvCxnSpPr>
          <p:nvPr/>
        </p:nvCxnSpPr>
        <p:spPr>
          <a:xfrm>
            <a:off x="5106941" y="1344944"/>
            <a:ext cx="2318100" cy="444300"/>
          </a:xfrm>
          <a:prstGeom prst="bentConnector3">
            <a:avLst>
              <a:gd fmla="val 90723" name="adj1"/>
            </a:avLst>
          </a:prstGeom>
          <a:noFill/>
          <a:ln cap="flat" cmpd="sng" w="7150">
            <a:solidFill>
              <a:schemeClr val="dk1"/>
            </a:solidFill>
            <a:prstDash val="solid"/>
            <a:round/>
            <a:headEnd len="sm" w="sm" type="none"/>
            <a:tailEnd len="med" w="med" type="triangle"/>
          </a:ln>
        </p:spPr>
      </p:cxnSp>
      <p:sp>
        <p:nvSpPr>
          <p:cNvPr id="544" name="Google Shape;544;p77"/>
          <p:cNvSpPr txBox="1"/>
          <p:nvPr>
            <p:ph type="title"/>
          </p:nvPr>
        </p:nvSpPr>
        <p:spPr>
          <a:xfrm>
            <a:off x="435110" y="446674"/>
            <a:ext cx="8272200" cy="604500"/>
          </a:xfrm>
          <a:prstGeom prst="rect">
            <a:avLst/>
          </a:prstGeom>
          <a:noFill/>
          <a:ln>
            <a:noFill/>
          </a:ln>
        </p:spPr>
        <p:txBody>
          <a:bodyPr anchorCtr="0" anchor="b" bIns="34275" lIns="68575" spcFirstLastPara="1" rIns="68575" wrap="square" tIns="34275">
            <a:normAutofit/>
          </a:bodyPr>
          <a:lstStyle/>
          <a:p>
            <a:pPr indent="0" lvl="0" marL="0" rtl="0" algn="l">
              <a:lnSpc>
                <a:spcPct val="100000"/>
              </a:lnSpc>
              <a:spcBef>
                <a:spcPts val="0"/>
              </a:spcBef>
              <a:spcAft>
                <a:spcPts val="0"/>
              </a:spcAft>
              <a:buClr>
                <a:schemeClr val="lt1"/>
              </a:buClr>
              <a:buSzPts val="2400"/>
              <a:buFont typeface="Gill Sans"/>
              <a:buNone/>
            </a:pPr>
            <a:r>
              <a:rPr lang="en"/>
              <a:t>NBFC classification based on activity</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8" name="Shape 548"/>
        <p:cNvGrpSpPr/>
        <p:nvPr/>
      </p:nvGrpSpPr>
      <p:grpSpPr>
        <a:xfrm>
          <a:off x="0" y="0"/>
          <a:ext cx="0" cy="0"/>
          <a:chOff x="0" y="0"/>
          <a:chExt cx="0" cy="0"/>
        </a:xfrm>
      </p:grpSpPr>
      <p:sp>
        <p:nvSpPr>
          <p:cNvPr id="549" name="Google Shape;549;p78"/>
          <p:cNvSpPr txBox="1"/>
          <p:nvPr>
            <p:ph type="title"/>
          </p:nvPr>
        </p:nvSpPr>
        <p:spPr>
          <a:xfrm>
            <a:off x="435895" y="295204"/>
            <a:ext cx="8272200" cy="475500"/>
          </a:xfrm>
          <a:prstGeom prst="rect">
            <a:avLst/>
          </a:prstGeom>
          <a:noFill/>
          <a:ln>
            <a:noFill/>
          </a:ln>
        </p:spPr>
        <p:txBody>
          <a:bodyPr anchorCtr="0" anchor="b" bIns="34275" lIns="68575" spcFirstLastPara="1" rIns="68575" wrap="square" tIns="34275">
            <a:normAutofit/>
          </a:bodyPr>
          <a:lstStyle/>
          <a:p>
            <a:pPr indent="0" lvl="0" marL="0" rtl="0" algn="l">
              <a:lnSpc>
                <a:spcPct val="100000"/>
              </a:lnSpc>
              <a:spcBef>
                <a:spcPts val="0"/>
              </a:spcBef>
              <a:spcAft>
                <a:spcPts val="0"/>
              </a:spcAft>
              <a:buClr>
                <a:schemeClr val="lt1"/>
              </a:buClr>
              <a:buSzPts val="2400"/>
              <a:buFont typeface="Gill Sans"/>
              <a:buNone/>
            </a:pPr>
            <a:r>
              <a:rPr lang="en"/>
              <a:t>Classification based on PF and CI</a:t>
            </a:r>
            <a:endParaRPr/>
          </a:p>
        </p:txBody>
      </p:sp>
      <p:grpSp>
        <p:nvGrpSpPr>
          <p:cNvPr id="550" name="Google Shape;550;p78"/>
          <p:cNvGrpSpPr/>
          <p:nvPr/>
        </p:nvGrpSpPr>
        <p:grpSpPr>
          <a:xfrm>
            <a:off x="309748" y="1183020"/>
            <a:ext cx="4466925" cy="2867816"/>
            <a:chOff x="0" y="0"/>
            <a:chExt cx="5955900" cy="3823755"/>
          </a:xfrm>
        </p:grpSpPr>
        <p:sp>
          <p:nvSpPr>
            <p:cNvPr id="551" name="Google Shape;551;p78"/>
            <p:cNvSpPr/>
            <p:nvPr/>
          </p:nvSpPr>
          <p:spPr>
            <a:xfrm rot="-300056">
              <a:off x="18283" y="1572966"/>
              <a:ext cx="5919333" cy="677881"/>
            </a:xfrm>
            <a:prstGeom prst="mathMinus">
              <a:avLst>
                <a:gd fmla="val 23520" name="adj1"/>
              </a:avLst>
            </a:prstGeom>
            <a:solidFill>
              <a:srgbClr val="CDDBE5"/>
            </a:solidFill>
            <a:ln cap="rnd" cmpd="sng" w="16675">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552" name="Google Shape;552;p78"/>
            <p:cNvSpPr/>
            <p:nvPr/>
          </p:nvSpPr>
          <p:spPr>
            <a:xfrm>
              <a:off x="714723" y="191194"/>
              <a:ext cx="1786800" cy="1529700"/>
            </a:xfrm>
            <a:prstGeom prst="downArrow">
              <a:avLst>
                <a:gd fmla="val 50000" name="adj1"/>
                <a:gd fmla="val 50000" name="adj2"/>
              </a:avLst>
            </a:prstGeom>
            <a:solidFill>
              <a:srgbClr val="4490B8"/>
            </a:solidFill>
            <a:ln cap="rnd" cmpd="sng" w="16675">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553" name="Google Shape;553;p78"/>
            <p:cNvSpPr/>
            <p:nvPr/>
          </p:nvSpPr>
          <p:spPr>
            <a:xfrm>
              <a:off x="3156693" y="0"/>
              <a:ext cx="1905900" cy="1605900"/>
            </a:xfrm>
            <a:prstGeom prst="rect">
              <a:avLst/>
            </a:prstGeom>
            <a:no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554" name="Google Shape;554;p78"/>
            <p:cNvSpPr txBox="1"/>
            <p:nvPr/>
          </p:nvSpPr>
          <p:spPr>
            <a:xfrm>
              <a:off x="3156693" y="0"/>
              <a:ext cx="1905900" cy="1605900"/>
            </a:xfrm>
            <a:prstGeom prst="rect">
              <a:avLst/>
            </a:prstGeom>
            <a:noFill/>
            <a:ln>
              <a:noFill/>
            </a:ln>
          </p:spPr>
          <p:txBody>
            <a:bodyPr anchorCtr="0" anchor="ctr" bIns="149350" lIns="149350" spcFirstLastPara="1" rIns="149350" wrap="square" tIns="149350">
              <a:noAutofit/>
            </a:bodyPr>
            <a:lstStyle/>
            <a:p>
              <a:pPr indent="0" lvl="0" marL="0" marR="0" rtl="0" algn="l">
                <a:lnSpc>
                  <a:spcPct val="90000"/>
                </a:lnSpc>
                <a:spcBef>
                  <a:spcPts val="0"/>
                </a:spcBef>
                <a:spcAft>
                  <a:spcPts val="0"/>
                </a:spcAft>
                <a:buClr>
                  <a:schemeClr val="dk1"/>
                </a:buClr>
                <a:buSzPts val="2100"/>
                <a:buFont typeface="Gill Sans"/>
                <a:buNone/>
              </a:pPr>
              <a:r>
                <a:rPr b="0" i="0" lang="en" sz="2100" u="none" cap="none" strike="noStrike">
                  <a:solidFill>
                    <a:schemeClr val="dk1"/>
                  </a:solidFill>
                  <a:latin typeface="Gill Sans"/>
                  <a:ea typeface="Gill Sans"/>
                  <a:cs typeface="Gill Sans"/>
                  <a:sym typeface="Gill Sans"/>
                </a:rPr>
                <a:t>Type I</a:t>
              </a:r>
              <a:endParaRPr b="0" i="0" sz="1100" u="none" cap="none" strike="noStrike">
                <a:solidFill>
                  <a:srgbClr val="000000"/>
                </a:solidFill>
                <a:latin typeface="Arial"/>
                <a:ea typeface="Arial"/>
                <a:cs typeface="Arial"/>
                <a:sym typeface="Arial"/>
              </a:endParaRPr>
            </a:p>
            <a:p>
              <a:pPr indent="-171450" lvl="1" marL="177800" marR="0" rtl="0" algn="l">
                <a:lnSpc>
                  <a:spcPct val="90000"/>
                </a:lnSpc>
                <a:spcBef>
                  <a:spcPts val="700"/>
                </a:spcBef>
                <a:spcAft>
                  <a:spcPts val="0"/>
                </a:spcAft>
                <a:buClr>
                  <a:schemeClr val="dk1"/>
                </a:buClr>
                <a:buSzPts val="1500"/>
                <a:buFont typeface="Gill Sans"/>
                <a:buChar char="•"/>
              </a:pPr>
              <a:r>
                <a:rPr b="0" i="0" lang="en" sz="1500" u="none" cap="none" strike="noStrike">
                  <a:solidFill>
                    <a:schemeClr val="dk1"/>
                  </a:solidFill>
                  <a:latin typeface="Gill Sans"/>
                  <a:ea typeface="Gill Sans"/>
                  <a:cs typeface="Gill Sans"/>
                  <a:sym typeface="Gill Sans"/>
                </a:rPr>
                <a:t>No PF </a:t>
              </a:r>
              <a:r>
                <a:rPr b="1" i="0" lang="en" sz="1500" u="none" cap="none" strike="noStrike">
                  <a:solidFill>
                    <a:schemeClr val="dk1"/>
                  </a:solidFill>
                  <a:latin typeface="Gill Sans"/>
                  <a:ea typeface="Gill Sans"/>
                  <a:cs typeface="Gill Sans"/>
                  <a:sym typeface="Gill Sans"/>
                </a:rPr>
                <a:t>and</a:t>
              </a:r>
              <a:endParaRPr b="1" i="0" sz="1100" u="none" cap="none" strike="noStrike">
                <a:solidFill>
                  <a:srgbClr val="000000"/>
                </a:solidFill>
              </a:endParaRPr>
            </a:p>
            <a:p>
              <a:pPr indent="-171450" lvl="1" marL="177800" marR="0" rtl="0" algn="l">
                <a:lnSpc>
                  <a:spcPct val="90000"/>
                </a:lnSpc>
                <a:spcBef>
                  <a:spcPts val="200"/>
                </a:spcBef>
                <a:spcAft>
                  <a:spcPts val="0"/>
                </a:spcAft>
                <a:buClr>
                  <a:schemeClr val="dk1"/>
                </a:buClr>
                <a:buSzPts val="1500"/>
                <a:buFont typeface="Gill Sans"/>
                <a:buChar char="•"/>
              </a:pPr>
              <a:r>
                <a:rPr b="0" i="0" lang="en" sz="1500" u="none" cap="none" strike="noStrike">
                  <a:solidFill>
                    <a:schemeClr val="dk1"/>
                  </a:solidFill>
                  <a:latin typeface="Gill Sans"/>
                  <a:ea typeface="Gill Sans"/>
                  <a:cs typeface="Gill Sans"/>
                  <a:sym typeface="Gill Sans"/>
                </a:rPr>
                <a:t>No CI</a:t>
              </a:r>
              <a:endParaRPr b="0" i="0" sz="1100" u="none" cap="none" strike="noStrike">
                <a:solidFill>
                  <a:srgbClr val="000000"/>
                </a:solidFill>
                <a:latin typeface="Arial"/>
                <a:ea typeface="Arial"/>
                <a:cs typeface="Arial"/>
                <a:sym typeface="Arial"/>
              </a:endParaRPr>
            </a:p>
          </p:txBody>
        </p:sp>
        <p:sp>
          <p:nvSpPr>
            <p:cNvPr id="555" name="Google Shape;555;p78"/>
            <p:cNvSpPr/>
            <p:nvPr/>
          </p:nvSpPr>
          <p:spPr>
            <a:xfrm>
              <a:off x="3454495" y="2103138"/>
              <a:ext cx="1786800" cy="1529700"/>
            </a:xfrm>
            <a:prstGeom prst="upArrow">
              <a:avLst>
                <a:gd fmla="val 50000" name="adj1"/>
                <a:gd fmla="val 50000" name="adj2"/>
              </a:avLst>
            </a:prstGeom>
            <a:solidFill>
              <a:srgbClr val="42CAE8"/>
            </a:solidFill>
            <a:ln cap="rnd" cmpd="sng" w="16675">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556" name="Google Shape;556;p78"/>
            <p:cNvSpPr/>
            <p:nvPr/>
          </p:nvSpPr>
          <p:spPr>
            <a:xfrm>
              <a:off x="893403" y="2217855"/>
              <a:ext cx="1905900" cy="1605900"/>
            </a:xfrm>
            <a:prstGeom prst="rect">
              <a:avLst/>
            </a:prstGeom>
            <a:noFill/>
            <a:ln>
              <a:noFill/>
            </a:ln>
          </p:spPr>
          <p:txBody>
            <a:bodyPr anchorCtr="0" anchor="ctr" bIns="68575" lIns="68575" spcFirstLastPara="1" rIns="68575" wrap="square" tIns="6857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557" name="Google Shape;557;p78"/>
            <p:cNvSpPr txBox="1"/>
            <p:nvPr/>
          </p:nvSpPr>
          <p:spPr>
            <a:xfrm>
              <a:off x="893403" y="2217855"/>
              <a:ext cx="1905900" cy="1605900"/>
            </a:xfrm>
            <a:prstGeom prst="rect">
              <a:avLst/>
            </a:prstGeom>
            <a:noFill/>
            <a:ln>
              <a:noFill/>
            </a:ln>
          </p:spPr>
          <p:txBody>
            <a:bodyPr anchorCtr="0" anchor="ctr" bIns="149350" lIns="149350" spcFirstLastPara="1" rIns="149350" wrap="square" tIns="149350">
              <a:noAutofit/>
            </a:bodyPr>
            <a:lstStyle/>
            <a:p>
              <a:pPr indent="0" lvl="0" marL="0" marR="0" rtl="0" algn="l">
                <a:lnSpc>
                  <a:spcPct val="90000"/>
                </a:lnSpc>
                <a:spcBef>
                  <a:spcPts val="0"/>
                </a:spcBef>
                <a:spcAft>
                  <a:spcPts val="0"/>
                </a:spcAft>
                <a:buClr>
                  <a:schemeClr val="dk1"/>
                </a:buClr>
                <a:buSzPts val="2100"/>
                <a:buFont typeface="Gill Sans"/>
                <a:buNone/>
              </a:pPr>
              <a:r>
                <a:rPr b="0" i="0" lang="en" sz="2100" u="none" cap="none" strike="noStrike">
                  <a:solidFill>
                    <a:schemeClr val="dk1"/>
                  </a:solidFill>
                  <a:latin typeface="Gill Sans"/>
                  <a:ea typeface="Gill Sans"/>
                  <a:cs typeface="Gill Sans"/>
                  <a:sym typeface="Gill Sans"/>
                </a:rPr>
                <a:t>Type II</a:t>
              </a:r>
              <a:endParaRPr b="0" i="0" sz="1100" u="none" cap="none" strike="noStrike">
                <a:solidFill>
                  <a:srgbClr val="000000"/>
                </a:solidFill>
                <a:latin typeface="Arial"/>
                <a:ea typeface="Arial"/>
                <a:cs typeface="Arial"/>
                <a:sym typeface="Arial"/>
              </a:endParaRPr>
            </a:p>
            <a:p>
              <a:pPr indent="-171450" lvl="1" marL="177800" marR="0" rtl="0" algn="l">
                <a:lnSpc>
                  <a:spcPct val="90000"/>
                </a:lnSpc>
                <a:spcBef>
                  <a:spcPts val="700"/>
                </a:spcBef>
                <a:spcAft>
                  <a:spcPts val="0"/>
                </a:spcAft>
                <a:buClr>
                  <a:schemeClr val="dk1"/>
                </a:buClr>
                <a:buSzPts val="1500"/>
                <a:buFont typeface="Gill Sans"/>
                <a:buChar char="•"/>
              </a:pPr>
              <a:r>
                <a:rPr b="0" i="0" lang="en" sz="1500" u="none" cap="none" strike="noStrike">
                  <a:solidFill>
                    <a:schemeClr val="dk1"/>
                  </a:solidFill>
                  <a:latin typeface="Gill Sans"/>
                  <a:ea typeface="Gill Sans"/>
                  <a:cs typeface="Gill Sans"/>
                  <a:sym typeface="Gill Sans"/>
                </a:rPr>
                <a:t>With PF </a:t>
              </a:r>
              <a:r>
                <a:rPr b="1" i="0" lang="en" sz="1500" u="none" cap="none" strike="noStrike">
                  <a:solidFill>
                    <a:schemeClr val="dk1"/>
                  </a:solidFill>
                  <a:latin typeface="Gill Sans"/>
                  <a:ea typeface="Gill Sans"/>
                  <a:cs typeface="Gill Sans"/>
                  <a:sym typeface="Gill Sans"/>
                </a:rPr>
                <a:t>or</a:t>
              </a:r>
              <a:endParaRPr b="1" i="0" sz="1100" u="none" cap="none" strike="noStrike">
                <a:solidFill>
                  <a:srgbClr val="000000"/>
                </a:solidFill>
              </a:endParaRPr>
            </a:p>
            <a:p>
              <a:pPr indent="-171450" lvl="1" marL="177800" marR="0" rtl="0" algn="l">
                <a:lnSpc>
                  <a:spcPct val="90000"/>
                </a:lnSpc>
                <a:spcBef>
                  <a:spcPts val="200"/>
                </a:spcBef>
                <a:spcAft>
                  <a:spcPts val="0"/>
                </a:spcAft>
                <a:buClr>
                  <a:schemeClr val="dk1"/>
                </a:buClr>
                <a:buSzPts val="1500"/>
                <a:buFont typeface="Gill Sans"/>
                <a:buChar char="•"/>
              </a:pPr>
              <a:r>
                <a:rPr b="0" i="0" lang="en" sz="1500" u="none" cap="none" strike="noStrike">
                  <a:solidFill>
                    <a:schemeClr val="dk1"/>
                  </a:solidFill>
                  <a:latin typeface="Gill Sans"/>
                  <a:ea typeface="Gill Sans"/>
                  <a:cs typeface="Gill Sans"/>
                  <a:sym typeface="Gill Sans"/>
                </a:rPr>
                <a:t>With CI</a:t>
              </a:r>
              <a:endParaRPr b="0" i="0" sz="1100" u="none" cap="none" strike="noStrike">
                <a:solidFill>
                  <a:srgbClr val="000000"/>
                </a:solidFill>
                <a:latin typeface="Arial"/>
                <a:ea typeface="Arial"/>
                <a:cs typeface="Arial"/>
                <a:sym typeface="Arial"/>
              </a:endParaRPr>
            </a:p>
          </p:txBody>
        </p:sp>
      </p:grpSp>
      <p:sp>
        <p:nvSpPr>
          <p:cNvPr id="558" name="Google Shape;558;p78"/>
          <p:cNvSpPr txBox="1"/>
          <p:nvPr>
            <p:ph idx="2" type="body"/>
          </p:nvPr>
        </p:nvSpPr>
        <p:spPr>
          <a:xfrm>
            <a:off x="4641313" y="841939"/>
            <a:ext cx="4066800" cy="3553800"/>
          </a:xfrm>
          <a:prstGeom prst="rect">
            <a:avLst/>
          </a:prstGeom>
        </p:spPr>
        <p:txBody>
          <a:bodyPr anchorCtr="0" anchor="t" bIns="34275" lIns="68575" spcFirstLastPara="1" rIns="68575" wrap="square" tIns="34275">
            <a:noAutofit/>
          </a:bodyPr>
          <a:lstStyle/>
          <a:p>
            <a:pPr indent="-311150" lvl="0" marL="457200" rtl="0" algn="l">
              <a:spcBef>
                <a:spcPts val="300"/>
              </a:spcBef>
              <a:spcAft>
                <a:spcPts val="0"/>
              </a:spcAft>
              <a:buSzPts val="1300"/>
              <a:buFont typeface="Trebuchet MS"/>
              <a:buChar char="◼"/>
            </a:pPr>
            <a:r>
              <a:rPr lang="en" sz="1300">
                <a:latin typeface="Trebuchet MS"/>
                <a:ea typeface="Trebuchet MS"/>
                <a:cs typeface="Trebuchet MS"/>
                <a:sym typeface="Trebuchet MS"/>
              </a:rPr>
              <a:t>Before the SBR Framework, NBFCs were classified based on the systemic importance into SI and NSI as well as based on acceptance of deposit into deposit taking and non-deposit taking NBFCs</a:t>
            </a:r>
            <a:endParaRPr sz="1300">
              <a:latin typeface="Trebuchet MS"/>
              <a:ea typeface="Trebuchet MS"/>
              <a:cs typeface="Trebuchet MS"/>
              <a:sym typeface="Trebuchet MS"/>
            </a:endParaRPr>
          </a:p>
          <a:p>
            <a:pPr indent="-311150" lvl="0" marL="457200" rtl="0" algn="l">
              <a:spcBef>
                <a:spcPts val="0"/>
              </a:spcBef>
              <a:spcAft>
                <a:spcPts val="0"/>
              </a:spcAft>
              <a:buSzPts val="1300"/>
              <a:buChar char="◼"/>
            </a:pPr>
            <a:r>
              <a:rPr lang="en" sz="1300">
                <a:latin typeface="Trebuchet MS"/>
                <a:ea typeface="Trebuchet MS"/>
                <a:cs typeface="Trebuchet MS"/>
                <a:sym typeface="Trebuchet MS"/>
              </a:rPr>
              <a:t>The concept of Type 1 NBFCs was introduced in 2016, basically for easing the registration process {Refer </a:t>
            </a:r>
            <a:r>
              <a:rPr lang="en" sz="1300" u="sng">
                <a:solidFill>
                  <a:schemeClr val="hlink"/>
                </a:solidFill>
                <a:latin typeface="Trebuchet MS"/>
                <a:ea typeface="Trebuchet MS"/>
                <a:cs typeface="Trebuchet MS"/>
                <a:sym typeface="Trebuchet MS"/>
                <a:hlinkClick r:id="rId3"/>
              </a:rPr>
              <a:t>Press Releases - Reserve Bank of India</a:t>
            </a:r>
            <a:r>
              <a:rPr lang="en" sz="1300">
                <a:latin typeface="Trebuchet MS"/>
                <a:ea typeface="Trebuchet MS"/>
                <a:cs typeface="Trebuchet MS"/>
                <a:sym typeface="Trebuchet MS"/>
              </a:rPr>
              <a:t>]</a:t>
            </a:r>
            <a:endParaRPr sz="1300">
              <a:latin typeface="Trebuchet MS"/>
              <a:ea typeface="Trebuchet MS"/>
              <a:cs typeface="Trebuchet MS"/>
              <a:sym typeface="Trebuchet MS"/>
            </a:endParaRPr>
          </a:p>
          <a:p>
            <a:pPr indent="-311150" lvl="0" marL="457200" rtl="0" algn="l">
              <a:spcBef>
                <a:spcPts val="0"/>
              </a:spcBef>
              <a:spcAft>
                <a:spcPts val="0"/>
              </a:spcAft>
              <a:buSzPts val="1300"/>
              <a:buFont typeface="Trebuchet MS"/>
              <a:buChar char="◼"/>
            </a:pPr>
            <a:r>
              <a:rPr lang="en" sz="1300">
                <a:latin typeface="Trebuchet MS"/>
                <a:ea typeface="Trebuchet MS"/>
                <a:cs typeface="Trebuchet MS"/>
                <a:sym typeface="Trebuchet MS"/>
              </a:rPr>
              <a:t>Type I - NBFC-ND </a:t>
            </a:r>
            <a:endParaRPr sz="1300">
              <a:latin typeface="Trebuchet MS"/>
              <a:ea typeface="Trebuchet MS"/>
              <a:cs typeface="Trebuchet MS"/>
              <a:sym typeface="Trebuchet MS"/>
            </a:endParaRPr>
          </a:p>
          <a:p>
            <a:pPr indent="-311150" lvl="1" marL="914400" rtl="0" algn="l">
              <a:spcBef>
                <a:spcPts val="0"/>
              </a:spcBef>
              <a:spcAft>
                <a:spcPts val="0"/>
              </a:spcAft>
              <a:buSzPts val="1300"/>
              <a:buChar char="◼"/>
            </a:pPr>
            <a:r>
              <a:rPr lang="en" sz="1300">
                <a:latin typeface="Trebuchet MS"/>
                <a:ea typeface="Trebuchet MS"/>
                <a:cs typeface="Trebuchet MS"/>
                <a:sym typeface="Trebuchet MS"/>
              </a:rPr>
              <a:t>not accepting public funds/ not intending to accept public funds in the future </a:t>
            </a:r>
            <a:r>
              <a:rPr b="1" lang="en" sz="1300">
                <a:latin typeface="Trebuchet MS"/>
                <a:ea typeface="Trebuchet MS"/>
                <a:cs typeface="Trebuchet MS"/>
                <a:sym typeface="Trebuchet MS"/>
              </a:rPr>
              <a:t>and </a:t>
            </a:r>
            <a:endParaRPr b="1" sz="1300">
              <a:latin typeface="Trebuchet MS"/>
              <a:ea typeface="Trebuchet MS"/>
              <a:cs typeface="Trebuchet MS"/>
              <a:sym typeface="Trebuchet MS"/>
            </a:endParaRPr>
          </a:p>
          <a:p>
            <a:pPr indent="-311150" lvl="1" marL="914400" rtl="0" algn="l">
              <a:spcBef>
                <a:spcPts val="0"/>
              </a:spcBef>
              <a:spcAft>
                <a:spcPts val="0"/>
              </a:spcAft>
              <a:buSzPts val="1300"/>
              <a:buFont typeface="Trebuchet MS"/>
              <a:buChar char="◼"/>
            </a:pPr>
            <a:r>
              <a:rPr lang="en" sz="1300">
                <a:latin typeface="Trebuchet MS"/>
                <a:ea typeface="Trebuchet MS"/>
                <a:cs typeface="Trebuchet MS"/>
                <a:sym typeface="Trebuchet MS"/>
              </a:rPr>
              <a:t>not having customer interface/ not intending to have customer interface in the future</a:t>
            </a:r>
            <a:endParaRPr sz="1300">
              <a:solidFill>
                <a:schemeClr val="dk1"/>
              </a:solidFill>
              <a:highlight>
                <a:srgbClr val="FFFFFF"/>
              </a:highlight>
              <a:latin typeface="Trebuchet MS"/>
              <a:ea typeface="Trebuchet MS"/>
              <a:cs typeface="Trebuchet MS"/>
              <a:sym typeface="Trebuchet MS"/>
            </a:endParaRPr>
          </a:p>
          <a:p>
            <a:pPr indent="-311150" lvl="0" marL="457200" rtl="0" algn="l">
              <a:spcBef>
                <a:spcPts val="0"/>
              </a:spcBef>
              <a:spcAft>
                <a:spcPts val="0"/>
              </a:spcAft>
              <a:buSzPts val="1300"/>
              <a:buFont typeface="Trebuchet MS"/>
              <a:buChar char="◼"/>
            </a:pPr>
            <a:r>
              <a:rPr lang="en" sz="1300">
                <a:latin typeface="Trebuchet MS"/>
                <a:ea typeface="Trebuchet MS"/>
                <a:cs typeface="Trebuchet MS"/>
                <a:sym typeface="Trebuchet MS"/>
              </a:rPr>
              <a:t>Definition of PF and CI was provided under the Master Directions</a:t>
            </a:r>
            <a:endParaRPr sz="1300">
              <a:latin typeface="Trebuchet MS"/>
              <a:ea typeface="Trebuchet MS"/>
              <a:cs typeface="Trebuchet MS"/>
              <a:sym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2" name="Shape 562"/>
        <p:cNvGrpSpPr/>
        <p:nvPr/>
      </p:nvGrpSpPr>
      <p:grpSpPr>
        <a:xfrm>
          <a:off x="0" y="0"/>
          <a:ext cx="0" cy="0"/>
          <a:chOff x="0" y="0"/>
          <a:chExt cx="0" cy="0"/>
        </a:xfrm>
      </p:grpSpPr>
      <p:sp>
        <p:nvSpPr>
          <p:cNvPr id="563" name="Google Shape;563;p79"/>
          <p:cNvSpPr txBox="1"/>
          <p:nvPr>
            <p:ph type="title"/>
          </p:nvPr>
        </p:nvSpPr>
        <p:spPr>
          <a:xfrm>
            <a:off x="435895" y="295204"/>
            <a:ext cx="8272200" cy="475500"/>
          </a:xfrm>
          <a:prstGeom prst="rect">
            <a:avLst/>
          </a:prstGeom>
        </p:spPr>
        <p:txBody>
          <a:bodyPr anchorCtr="0" anchor="b" bIns="34275" lIns="68575" spcFirstLastPara="1" rIns="68575" wrap="square" tIns="34275">
            <a:normAutofit/>
          </a:bodyPr>
          <a:lstStyle/>
          <a:p>
            <a:pPr indent="0" lvl="0" marL="0" rtl="0" algn="l">
              <a:spcBef>
                <a:spcPts val="0"/>
              </a:spcBef>
              <a:spcAft>
                <a:spcPts val="0"/>
              </a:spcAft>
              <a:buNone/>
            </a:pPr>
            <a:r>
              <a:rPr lang="en"/>
              <a:t>Meaning of PF and CI</a:t>
            </a:r>
            <a:endParaRPr/>
          </a:p>
        </p:txBody>
      </p:sp>
      <p:sp>
        <p:nvSpPr>
          <p:cNvPr id="564" name="Google Shape;564;p79"/>
          <p:cNvSpPr txBox="1"/>
          <p:nvPr>
            <p:ph idx="1" type="body"/>
          </p:nvPr>
        </p:nvSpPr>
        <p:spPr>
          <a:xfrm>
            <a:off x="435895" y="841939"/>
            <a:ext cx="4066800" cy="3553800"/>
          </a:xfrm>
          <a:prstGeom prst="rect">
            <a:avLst/>
          </a:prstGeom>
        </p:spPr>
        <p:txBody>
          <a:bodyPr anchorCtr="0" anchor="t" bIns="34275" lIns="68575" spcFirstLastPara="1" rIns="68575" wrap="square" tIns="34275">
            <a:noAutofit/>
          </a:bodyPr>
          <a:lstStyle/>
          <a:p>
            <a:pPr indent="-304800" lvl="0" marL="457200" marR="0" rtl="0" algn="l">
              <a:lnSpc>
                <a:spcPct val="100000"/>
              </a:lnSpc>
              <a:spcBef>
                <a:spcPts val="300"/>
              </a:spcBef>
              <a:spcAft>
                <a:spcPts val="0"/>
              </a:spcAft>
              <a:buSzPts val="1200"/>
              <a:buFont typeface="Trebuchet MS"/>
              <a:buChar char="◼"/>
            </a:pPr>
            <a:r>
              <a:rPr lang="en" sz="1200">
                <a:solidFill>
                  <a:schemeClr val="dk1"/>
                </a:solidFill>
                <a:highlight>
                  <a:srgbClr val="FFFFFF"/>
                </a:highlight>
                <a:latin typeface="Trebuchet MS"/>
                <a:ea typeface="Trebuchet MS"/>
                <a:cs typeface="Trebuchet MS"/>
                <a:sym typeface="Trebuchet MS"/>
              </a:rPr>
              <a:t> “Public funds" shall include </a:t>
            </a:r>
            <a:endParaRPr sz="1200">
              <a:solidFill>
                <a:schemeClr val="dk1"/>
              </a:solidFill>
              <a:highlight>
                <a:srgbClr val="FFFFFF"/>
              </a:highlight>
              <a:latin typeface="Trebuchet MS"/>
              <a:ea typeface="Trebuchet MS"/>
              <a:cs typeface="Trebuchet MS"/>
              <a:sym typeface="Trebuchet MS"/>
            </a:endParaRPr>
          </a:p>
          <a:p>
            <a:pPr indent="-304800" lvl="1" marL="914400" marR="0" rtl="0" algn="l">
              <a:lnSpc>
                <a:spcPct val="100000"/>
              </a:lnSpc>
              <a:spcBef>
                <a:spcPts val="0"/>
              </a:spcBef>
              <a:spcAft>
                <a:spcPts val="0"/>
              </a:spcAft>
              <a:buSzPts val="1200"/>
              <a:buFont typeface="Trebuchet MS"/>
              <a:buChar char="◼"/>
            </a:pPr>
            <a:r>
              <a:rPr lang="en">
                <a:solidFill>
                  <a:schemeClr val="dk1"/>
                </a:solidFill>
                <a:highlight>
                  <a:srgbClr val="FFFFFF"/>
                </a:highlight>
                <a:latin typeface="Trebuchet MS"/>
                <a:ea typeface="Trebuchet MS"/>
                <a:cs typeface="Trebuchet MS"/>
                <a:sym typeface="Trebuchet MS"/>
              </a:rPr>
              <a:t>funds raised either directly or indirectly through public deposits, </a:t>
            </a:r>
            <a:endParaRPr>
              <a:solidFill>
                <a:schemeClr val="dk1"/>
              </a:solidFill>
              <a:highlight>
                <a:srgbClr val="FFFFFF"/>
              </a:highlight>
              <a:latin typeface="Trebuchet MS"/>
              <a:ea typeface="Trebuchet MS"/>
              <a:cs typeface="Trebuchet MS"/>
              <a:sym typeface="Trebuchet MS"/>
            </a:endParaRPr>
          </a:p>
          <a:p>
            <a:pPr indent="-304800" lvl="1" marL="914400" marR="0" rtl="0" algn="l">
              <a:lnSpc>
                <a:spcPct val="100000"/>
              </a:lnSpc>
              <a:spcBef>
                <a:spcPts val="0"/>
              </a:spcBef>
              <a:spcAft>
                <a:spcPts val="0"/>
              </a:spcAft>
              <a:buSzPts val="1200"/>
              <a:buFont typeface="Trebuchet MS"/>
              <a:buChar char="◼"/>
            </a:pPr>
            <a:r>
              <a:rPr lang="en">
                <a:solidFill>
                  <a:schemeClr val="dk1"/>
                </a:solidFill>
                <a:highlight>
                  <a:srgbClr val="FFFFFF"/>
                </a:highlight>
                <a:latin typeface="Trebuchet MS"/>
                <a:ea typeface="Trebuchet MS"/>
                <a:cs typeface="Trebuchet MS"/>
                <a:sym typeface="Trebuchet MS"/>
              </a:rPr>
              <a:t>commercial paper, </a:t>
            </a:r>
            <a:endParaRPr>
              <a:solidFill>
                <a:schemeClr val="dk1"/>
              </a:solidFill>
              <a:highlight>
                <a:srgbClr val="FFFFFF"/>
              </a:highlight>
              <a:latin typeface="Trebuchet MS"/>
              <a:ea typeface="Trebuchet MS"/>
              <a:cs typeface="Trebuchet MS"/>
              <a:sym typeface="Trebuchet MS"/>
            </a:endParaRPr>
          </a:p>
          <a:p>
            <a:pPr indent="-304800" lvl="1" marL="914400" marR="0" rtl="0" algn="l">
              <a:lnSpc>
                <a:spcPct val="100000"/>
              </a:lnSpc>
              <a:spcBef>
                <a:spcPts val="0"/>
              </a:spcBef>
              <a:spcAft>
                <a:spcPts val="0"/>
              </a:spcAft>
              <a:buSzPts val="1200"/>
              <a:buFont typeface="Trebuchet MS"/>
              <a:buChar char="◼"/>
            </a:pPr>
            <a:r>
              <a:rPr lang="en">
                <a:solidFill>
                  <a:schemeClr val="dk1"/>
                </a:solidFill>
                <a:highlight>
                  <a:srgbClr val="FFFFFF"/>
                </a:highlight>
                <a:latin typeface="Trebuchet MS"/>
                <a:ea typeface="Trebuchet MS"/>
                <a:cs typeface="Trebuchet MS"/>
                <a:sym typeface="Trebuchet MS"/>
              </a:rPr>
              <a:t>Debentures,</a:t>
            </a:r>
            <a:endParaRPr>
              <a:solidFill>
                <a:schemeClr val="dk1"/>
              </a:solidFill>
              <a:highlight>
                <a:srgbClr val="FFFFFF"/>
              </a:highlight>
              <a:latin typeface="Trebuchet MS"/>
              <a:ea typeface="Trebuchet MS"/>
              <a:cs typeface="Trebuchet MS"/>
              <a:sym typeface="Trebuchet MS"/>
            </a:endParaRPr>
          </a:p>
          <a:p>
            <a:pPr indent="-304800" lvl="1" marL="914400" marR="0" rtl="0" algn="l">
              <a:lnSpc>
                <a:spcPct val="100000"/>
              </a:lnSpc>
              <a:spcBef>
                <a:spcPts val="0"/>
              </a:spcBef>
              <a:spcAft>
                <a:spcPts val="0"/>
              </a:spcAft>
              <a:buSzPts val="1200"/>
              <a:buFont typeface="Trebuchet MS"/>
              <a:buChar char="◼"/>
            </a:pPr>
            <a:r>
              <a:rPr lang="en">
                <a:solidFill>
                  <a:schemeClr val="dk1"/>
                </a:solidFill>
                <a:highlight>
                  <a:srgbClr val="FFFFFF"/>
                </a:highlight>
                <a:latin typeface="Trebuchet MS"/>
                <a:ea typeface="Trebuchet MS"/>
                <a:cs typeface="Trebuchet MS"/>
                <a:sym typeface="Trebuchet MS"/>
              </a:rPr>
              <a:t>inter-corporate deposits and </a:t>
            </a:r>
            <a:endParaRPr>
              <a:solidFill>
                <a:schemeClr val="dk1"/>
              </a:solidFill>
              <a:highlight>
                <a:srgbClr val="FFFFFF"/>
              </a:highlight>
              <a:latin typeface="Trebuchet MS"/>
              <a:ea typeface="Trebuchet MS"/>
              <a:cs typeface="Trebuchet MS"/>
              <a:sym typeface="Trebuchet MS"/>
            </a:endParaRPr>
          </a:p>
          <a:p>
            <a:pPr indent="-304800" lvl="1" marL="914400" marR="0" rtl="0" algn="l">
              <a:lnSpc>
                <a:spcPct val="100000"/>
              </a:lnSpc>
              <a:spcBef>
                <a:spcPts val="0"/>
              </a:spcBef>
              <a:spcAft>
                <a:spcPts val="0"/>
              </a:spcAft>
              <a:buSzPts val="1200"/>
              <a:buFont typeface="Trebuchet MS"/>
              <a:buChar char="◼"/>
            </a:pPr>
            <a:r>
              <a:rPr lang="en">
                <a:solidFill>
                  <a:schemeClr val="dk1"/>
                </a:solidFill>
                <a:highlight>
                  <a:srgbClr val="FFFFFF"/>
                </a:highlight>
                <a:latin typeface="Trebuchet MS"/>
                <a:ea typeface="Trebuchet MS"/>
                <a:cs typeface="Trebuchet MS"/>
                <a:sym typeface="Trebuchet MS"/>
              </a:rPr>
              <a:t>bank finance </a:t>
            </a:r>
            <a:endParaRPr>
              <a:solidFill>
                <a:schemeClr val="dk1"/>
              </a:solidFill>
              <a:highlight>
                <a:srgbClr val="FFFFFF"/>
              </a:highlight>
              <a:latin typeface="Trebuchet MS"/>
              <a:ea typeface="Trebuchet MS"/>
              <a:cs typeface="Trebuchet MS"/>
              <a:sym typeface="Trebuchet MS"/>
            </a:endParaRPr>
          </a:p>
          <a:p>
            <a:pPr indent="0" lvl="0" marL="457200" marR="0" rtl="0" algn="l">
              <a:lnSpc>
                <a:spcPct val="100000"/>
              </a:lnSpc>
              <a:spcBef>
                <a:spcPts val="300"/>
              </a:spcBef>
              <a:spcAft>
                <a:spcPts val="0"/>
              </a:spcAft>
              <a:buNone/>
            </a:pPr>
            <a:r>
              <a:rPr lang="en" sz="1200">
                <a:solidFill>
                  <a:schemeClr val="dk1"/>
                </a:solidFill>
                <a:highlight>
                  <a:srgbClr val="FFFFFF"/>
                </a:highlight>
                <a:latin typeface="Trebuchet MS"/>
                <a:ea typeface="Trebuchet MS"/>
                <a:cs typeface="Trebuchet MS"/>
                <a:sym typeface="Trebuchet MS"/>
              </a:rPr>
              <a:t>but excludes funds raised by issue of instruments compulsorily convertible into equity shares within a period not exceeding 10 years</a:t>
            </a:r>
            <a:endParaRPr sz="1200">
              <a:solidFill>
                <a:schemeClr val="dk1"/>
              </a:solidFill>
              <a:highlight>
                <a:srgbClr val="FFFFFF"/>
              </a:highlight>
              <a:latin typeface="Trebuchet MS"/>
              <a:ea typeface="Trebuchet MS"/>
              <a:cs typeface="Trebuchet MS"/>
              <a:sym typeface="Trebuchet MS"/>
            </a:endParaRPr>
          </a:p>
          <a:p>
            <a:pPr indent="-304800" lvl="0" marL="457200" marR="0" rtl="0" algn="l">
              <a:lnSpc>
                <a:spcPct val="100000"/>
              </a:lnSpc>
              <a:spcBef>
                <a:spcPts val="300"/>
              </a:spcBef>
              <a:spcAft>
                <a:spcPts val="0"/>
              </a:spcAft>
              <a:buSzPts val="1200"/>
              <a:buFont typeface="Trebuchet MS"/>
              <a:buChar char="◼"/>
            </a:pPr>
            <a:r>
              <a:rPr lang="en" sz="1200">
                <a:solidFill>
                  <a:schemeClr val="dk1"/>
                </a:solidFill>
                <a:highlight>
                  <a:srgbClr val="FFFFFF"/>
                </a:highlight>
                <a:latin typeface="Trebuchet MS"/>
                <a:ea typeface="Trebuchet MS"/>
                <a:cs typeface="Trebuchet MS"/>
                <a:sym typeface="Trebuchet MS"/>
              </a:rPr>
              <a:t>Any funds received from outside sources and which constitute outside liability are treated as public funds for ‘Type I NBFCs’</a:t>
            </a:r>
            <a:endParaRPr sz="1200">
              <a:solidFill>
                <a:schemeClr val="dk1"/>
              </a:solidFill>
              <a:highlight>
                <a:srgbClr val="FFFFFF"/>
              </a:highlight>
              <a:latin typeface="Trebuchet MS"/>
              <a:ea typeface="Trebuchet MS"/>
              <a:cs typeface="Trebuchet MS"/>
              <a:sym typeface="Trebuchet MS"/>
            </a:endParaRPr>
          </a:p>
          <a:p>
            <a:pPr indent="-304800" lvl="0" marL="457200" marR="0" rtl="0" algn="l">
              <a:lnSpc>
                <a:spcPct val="100000"/>
              </a:lnSpc>
              <a:spcBef>
                <a:spcPts val="0"/>
              </a:spcBef>
              <a:spcAft>
                <a:spcPts val="0"/>
              </a:spcAft>
              <a:buSzPts val="1200"/>
              <a:buFont typeface="Trebuchet MS"/>
              <a:buChar char="◼"/>
            </a:pPr>
            <a:r>
              <a:rPr b="1" lang="en" sz="1200">
                <a:solidFill>
                  <a:schemeClr val="dk1"/>
                </a:solidFill>
                <a:highlight>
                  <a:srgbClr val="FFFFFF"/>
                </a:highlight>
                <a:latin typeface="Trebuchet MS"/>
                <a:ea typeface="Trebuchet MS"/>
                <a:cs typeface="Trebuchet MS"/>
                <a:sym typeface="Trebuchet MS"/>
              </a:rPr>
              <a:t>Loans from directors and/ or shareholders</a:t>
            </a:r>
            <a:r>
              <a:rPr lang="en" sz="1200">
                <a:solidFill>
                  <a:schemeClr val="dk1"/>
                </a:solidFill>
                <a:highlight>
                  <a:srgbClr val="FFFFFF"/>
                </a:highlight>
                <a:latin typeface="Trebuchet MS"/>
                <a:ea typeface="Trebuchet MS"/>
                <a:cs typeface="Trebuchet MS"/>
                <a:sym typeface="Trebuchet MS"/>
              </a:rPr>
              <a:t> will be classified as public funds</a:t>
            </a:r>
            <a:endParaRPr sz="1200">
              <a:solidFill>
                <a:schemeClr val="dk1"/>
              </a:solidFill>
              <a:highlight>
                <a:srgbClr val="FFFFFF"/>
              </a:highlight>
              <a:latin typeface="Trebuchet MS"/>
              <a:ea typeface="Trebuchet MS"/>
              <a:cs typeface="Trebuchet MS"/>
              <a:sym typeface="Trebuchet MS"/>
            </a:endParaRPr>
          </a:p>
          <a:p>
            <a:pPr indent="-304800" lvl="0" marL="457200" marR="0" rtl="0" algn="l">
              <a:lnSpc>
                <a:spcPct val="100000"/>
              </a:lnSpc>
              <a:spcBef>
                <a:spcPts val="0"/>
              </a:spcBef>
              <a:spcAft>
                <a:spcPts val="0"/>
              </a:spcAft>
              <a:buSzPts val="1200"/>
              <a:buFont typeface="Trebuchet MS"/>
              <a:buChar char="◼"/>
            </a:pPr>
            <a:r>
              <a:rPr b="1" lang="en" sz="1200">
                <a:solidFill>
                  <a:schemeClr val="dk1"/>
                </a:solidFill>
                <a:highlight>
                  <a:srgbClr val="FFFFFF"/>
                </a:highlight>
                <a:latin typeface="Trebuchet MS"/>
                <a:ea typeface="Trebuchet MS"/>
                <a:cs typeface="Trebuchet MS"/>
                <a:sym typeface="Trebuchet MS"/>
              </a:rPr>
              <a:t>Indirect receipt</a:t>
            </a:r>
            <a:r>
              <a:rPr lang="en" sz="1200">
                <a:solidFill>
                  <a:schemeClr val="dk1"/>
                </a:solidFill>
                <a:highlight>
                  <a:srgbClr val="FFFFFF"/>
                </a:highlight>
                <a:latin typeface="Trebuchet MS"/>
                <a:ea typeface="Trebuchet MS"/>
                <a:cs typeface="Trebuchet MS"/>
                <a:sym typeface="Trebuchet MS"/>
              </a:rPr>
              <a:t> of public funds means funds received not directly but </a:t>
            </a:r>
            <a:r>
              <a:rPr b="1" lang="en" sz="1200">
                <a:solidFill>
                  <a:schemeClr val="dk1"/>
                </a:solidFill>
                <a:highlight>
                  <a:srgbClr val="FFFFFF"/>
                </a:highlight>
                <a:latin typeface="Trebuchet MS"/>
                <a:ea typeface="Trebuchet MS"/>
                <a:cs typeface="Trebuchet MS"/>
                <a:sym typeface="Trebuchet MS"/>
              </a:rPr>
              <a:t>through associates and group entities </a:t>
            </a:r>
            <a:r>
              <a:rPr lang="en" sz="1200">
                <a:solidFill>
                  <a:schemeClr val="dk1"/>
                </a:solidFill>
                <a:highlight>
                  <a:srgbClr val="FFFFFF"/>
                </a:highlight>
                <a:latin typeface="Trebuchet MS"/>
                <a:ea typeface="Trebuchet MS"/>
                <a:cs typeface="Trebuchet MS"/>
                <a:sym typeface="Trebuchet MS"/>
              </a:rPr>
              <a:t>which have access to public funds</a:t>
            </a:r>
            <a:endParaRPr sz="1200">
              <a:latin typeface="Trebuchet MS"/>
              <a:ea typeface="Trebuchet MS"/>
              <a:cs typeface="Trebuchet MS"/>
              <a:sym typeface="Trebuchet MS"/>
            </a:endParaRPr>
          </a:p>
        </p:txBody>
      </p:sp>
      <p:sp>
        <p:nvSpPr>
          <p:cNvPr id="565" name="Google Shape;565;p79"/>
          <p:cNvSpPr txBox="1"/>
          <p:nvPr>
            <p:ph idx="2" type="body"/>
          </p:nvPr>
        </p:nvSpPr>
        <p:spPr>
          <a:xfrm>
            <a:off x="4641325" y="841950"/>
            <a:ext cx="4066800" cy="4246200"/>
          </a:xfrm>
          <a:prstGeom prst="rect">
            <a:avLst/>
          </a:prstGeom>
        </p:spPr>
        <p:txBody>
          <a:bodyPr anchorCtr="0" anchor="t" bIns="34275" lIns="68575" spcFirstLastPara="1" rIns="68575" wrap="square" tIns="34275">
            <a:normAutofit lnSpcReduction="10000"/>
          </a:bodyPr>
          <a:lstStyle/>
          <a:p>
            <a:pPr indent="-304800" lvl="0" marL="457200" marR="0" rtl="0" algn="l">
              <a:lnSpc>
                <a:spcPct val="100000"/>
              </a:lnSpc>
              <a:spcBef>
                <a:spcPts val="300"/>
              </a:spcBef>
              <a:spcAft>
                <a:spcPts val="0"/>
              </a:spcAft>
              <a:buSzPts val="1200"/>
              <a:buFont typeface="Trebuchet MS"/>
              <a:buChar char="◼"/>
            </a:pPr>
            <a:r>
              <a:rPr lang="en" sz="1200">
                <a:solidFill>
                  <a:schemeClr val="dk1"/>
                </a:solidFill>
                <a:highlight>
                  <a:srgbClr val="FFFFFF"/>
                </a:highlight>
                <a:latin typeface="Trebuchet MS"/>
                <a:ea typeface="Trebuchet MS"/>
                <a:cs typeface="Trebuchet MS"/>
                <a:sym typeface="Trebuchet MS"/>
              </a:rPr>
              <a:t>“Customer interface” means interaction between the NBFC and its customers while carrying on its NBFI business</a:t>
            </a:r>
            <a:endParaRPr sz="1200">
              <a:solidFill>
                <a:schemeClr val="dk1"/>
              </a:solidFill>
              <a:highlight>
                <a:srgbClr val="FFFFFF"/>
              </a:highlight>
              <a:latin typeface="Trebuchet MS"/>
              <a:ea typeface="Trebuchet MS"/>
              <a:cs typeface="Trebuchet MS"/>
              <a:sym typeface="Trebuchet MS"/>
            </a:endParaRPr>
          </a:p>
          <a:p>
            <a:pPr indent="-304800" lvl="0" marL="457200" marR="0" rtl="0" algn="l">
              <a:lnSpc>
                <a:spcPct val="100000"/>
              </a:lnSpc>
              <a:spcBef>
                <a:spcPts val="0"/>
              </a:spcBef>
              <a:spcAft>
                <a:spcPts val="0"/>
              </a:spcAft>
              <a:buSzPts val="1200"/>
              <a:buFont typeface="Trebuchet MS"/>
              <a:buChar char="◼"/>
            </a:pPr>
            <a:r>
              <a:rPr lang="en" sz="1200">
                <a:solidFill>
                  <a:schemeClr val="dk1"/>
                </a:solidFill>
                <a:highlight>
                  <a:srgbClr val="FFFFFF"/>
                </a:highlight>
                <a:latin typeface="Trebuchet MS"/>
                <a:ea typeface="Trebuchet MS"/>
                <a:cs typeface="Trebuchet MS"/>
                <a:sym typeface="Trebuchet MS"/>
              </a:rPr>
              <a:t>As per the proposal, </a:t>
            </a:r>
            <a:endParaRPr sz="1200">
              <a:solidFill>
                <a:schemeClr val="dk1"/>
              </a:solidFill>
              <a:highlight>
                <a:srgbClr val="FFFFFF"/>
              </a:highlight>
              <a:latin typeface="Trebuchet MS"/>
              <a:ea typeface="Trebuchet MS"/>
              <a:cs typeface="Trebuchet MS"/>
              <a:sym typeface="Trebuchet MS"/>
            </a:endParaRPr>
          </a:p>
          <a:p>
            <a:pPr indent="-304800" lvl="1" marL="914400" marR="0" rtl="0" algn="l">
              <a:lnSpc>
                <a:spcPct val="100000"/>
              </a:lnSpc>
              <a:spcBef>
                <a:spcPts val="0"/>
              </a:spcBef>
              <a:spcAft>
                <a:spcPts val="0"/>
              </a:spcAft>
              <a:buSzPts val="1200"/>
              <a:buFont typeface="Trebuchet MS"/>
              <a:buChar char="◼"/>
            </a:pPr>
            <a:r>
              <a:rPr lang="en">
                <a:solidFill>
                  <a:schemeClr val="dk1"/>
                </a:solidFill>
                <a:highlight>
                  <a:srgbClr val="FFFFFF"/>
                </a:highlight>
                <a:latin typeface="Trebuchet MS"/>
                <a:ea typeface="Trebuchet MS"/>
                <a:cs typeface="Trebuchet MS"/>
                <a:sym typeface="Trebuchet MS"/>
              </a:rPr>
              <a:t>Customer interface can be through an </a:t>
            </a:r>
            <a:r>
              <a:rPr b="1" lang="en">
                <a:solidFill>
                  <a:schemeClr val="dk1"/>
                </a:solidFill>
                <a:highlight>
                  <a:srgbClr val="FFFFFF"/>
                </a:highlight>
                <a:latin typeface="Trebuchet MS"/>
                <a:ea typeface="Trebuchet MS"/>
                <a:cs typeface="Trebuchet MS"/>
                <a:sym typeface="Trebuchet MS"/>
              </a:rPr>
              <a:t>account-based relationship, lending relationship or interaction with the customers</a:t>
            </a:r>
            <a:r>
              <a:rPr lang="en">
                <a:solidFill>
                  <a:schemeClr val="dk1"/>
                </a:solidFill>
                <a:highlight>
                  <a:srgbClr val="FFFFFF"/>
                </a:highlight>
                <a:latin typeface="Trebuchet MS"/>
                <a:ea typeface="Trebuchet MS"/>
                <a:cs typeface="Trebuchet MS"/>
                <a:sym typeface="Trebuchet MS"/>
              </a:rPr>
              <a:t> as part of business of the NBFC. </a:t>
            </a:r>
            <a:endParaRPr>
              <a:solidFill>
                <a:schemeClr val="dk1"/>
              </a:solidFill>
              <a:highlight>
                <a:srgbClr val="FFFFFF"/>
              </a:highlight>
              <a:latin typeface="Trebuchet MS"/>
              <a:ea typeface="Trebuchet MS"/>
              <a:cs typeface="Trebuchet MS"/>
              <a:sym typeface="Trebuchet MS"/>
            </a:endParaRPr>
          </a:p>
          <a:p>
            <a:pPr indent="-304800" lvl="1" marL="914400" marR="0" rtl="0" algn="l">
              <a:lnSpc>
                <a:spcPct val="100000"/>
              </a:lnSpc>
              <a:spcBef>
                <a:spcPts val="0"/>
              </a:spcBef>
              <a:spcAft>
                <a:spcPts val="0"/>
              </a:spcAft>
              <a:buSzPts val="1200"/>
              <a:buFont typeface="Trebuchet MS"/>
              <a:buChar char="◼"/>
            </a:pPr>
            <a:r>
              <a:rPr lang="en">
                <a:solidFill>
                  <a:schemeClr val="dk1"/>
                </a:solidFill>
                <a:highlight>
                  <a:srgbClr val="FFFFFF"/>
                </a:highlight>
                <a:latin typeface="Trebuchet MS"/>
                <a:ea typeface="Trebuchet MS"/>
                <a:cs typeface="Trebuchet MS"/>
                <a:sym typeface="Trebuchet MS"/>
              </a:rPr>
              <a:t>Any customer-oriented activity like lending or providing guarantee, </a:t>
            </a:r>
            <a:r>
              <a:rPr b="1" lang="en">
                <a:solidFill>
                  <a:schemeClr val="dk1"/>
                </a:solidFill>
                <a:highlight>
                  <a:srgbClr val="FFFFFF"/>
                </a:highlight>
                <a:latin typeface="Trebuchet MS"/>
                <a:ea typeface="Trebuchet MS"/>
                <a:cs typeface="Trebuchet MS"/>
                <a:sym typeface="Trebuchet MS"/>
              </a:rPr>
              <a:t>including to ‘entities in the Group’, its shareholders, its directors</a:t>
            </a:r>
            <a:r>
              <a:rPr lang="en">
                <a:solidFill>
                  <a:schemeClr val="dk1"/>
                </a:solidFill>
                <a:highlight>
                  <a:srgbClr val="FFFFFF"/>
                </a:highlight>
                <a:latin typeface="Trebuchet MS"/>
                <a:ea typeface="Trebuchet MS"/>
                <a:cs typeface="Trebuchet MS"/>
                <a:sym typeface="Trebuchet MS"/>
              </a:rPr>
              <a:t> </a:t>
            </a:r>
            <a:endParaRPr>
              <a:solidFill>
                <a:schemeClr val="dk1"/>
              </a:solidFill>
              <a:highlight>
                <a:srgbClr val="FFFFFF"/>
              </a:highlight>
              <a:latin typeface="Trebuchet MS"/>
              <a:ea typeface="Trebuchet MS"/>
              <a:cs typeface="Trebuchet MS"/>
              <a:sym typeface="Trebuchet MS"/>
            </a:endParaRPr>
          </a:p>
          <a:p>
            <a:pPr indent="-304800" lvl="1" marL="914400" marR="0" rtl="0" algn="l">
              <a:lnSpc>
                <a:spcPct val="100000"/>
              </a:lnSpc>
              <a:spcBef>
                <a:spcPts val="0"/>
              </a:spcBef>
              <a:spcAft>
                <a:spcPts val="0"/>
              </a:spcAft>
              <a:buSzPts val="1200"/>
              <a:buFont typeface="Trebuchet MS"/>
              <a:buChar char="◼"/>
            </a:pPr>
            <a:r>
              <a:rPr lang="en">
                <a:solidFill>
                  <a:schemeClr val="dk1"/>
                </a:solidFill>
                <a:highlight>
                  <a:srgbClr val="FFFFFF"/>
                </a:highlight>
                <a:latin typeface="Trebuchet MS"/>
                <a:ea typeface="Trebuchet MS"/>
                <a:cs typeface="Trebuchet MS"/>
                <a:sym typeface="Trebuchet MS"/>
              </a:rPr>
              <a:t>Providing any other product or service to a customer would constitute ‘customer interface’. </a:t>
            </a:r>
            <a:endParaRPr>
              <a:solidFill>
                <a:schemeClr val="dk1"/>
              </a:solidFill>
              <a:highlight>
                <a:srgbClr val="FFFFFF"/>
              </a:highlight>
              <a:latin typeface="Trebuchet MS"/>
              <a:ea typeface="Trebuchet MS"/>
              <a:cs typeface="Trebuchet MS"/>
              <a:sym typeface="Trebuchet MS"/>
            </a:endParaRPr>
          </a:p>
          <a:p>
            <a:pPr indent="-304800" lvl="1" marL="914400" rtl="0" algn="l">
              <a:spcBef>
                <a:spcPts val="0"/>
              </a:spcBef>
              <a:spcAft>
                <a:spcPts val="0"/>
              </a:spcAft>
              <a:buSzPts val="1200"/>
              <a:buFont typeface="Trebuchet MS"/>
              <a:buChar char="◼"/>
            </a:pPr>
            <a:r>
              <a:rPr lang="en">
                <a:solidFill>
                  <a:schemeClr val="dk1"/>
                </a:solidFill>
                <a:highlight>
                  <a:schemeClr val="lt1"/>
                </a:highlight>
                <a:latin typeface="Trebuchet MS"/>
                <a:ea typeface="Trebuchet MS"/>
                <a:cs typeface="Trebuchet MS"/>
                <a:sym typeface="Trebuchet MS"/>
              </a:rPr>
              <a:t>Activities like distribution of mutual funds, credit cards, acting as Point of Presence for NPS, etc., since these activities entail interaction with customers.</a:t>
            </a:r>
            <a:endParaRPr>
              <a:solidFill>
                <a:schemeClr val="dk1"/>
              </a:solidFill>
              <a:highlight>
                <a:srgbClr val="FFFFFF"/>
              </a:highlight>
              <a:latin typeface="Trebuchet MS"/>
              <a:ea typeface="Trebuchet MS"/>
              <a:cs typeface="Trebuchet MS"/>
              <a:sym typeface="Trebuchet MS"/>
            </a:endParaRPr>
          </a:p>
          <a:p>
            <a:pPr indent="-304800" lvl="1" marL="914400" marR="0" rtl="0" algn="l">
              <a:lnSpc>
                <a:spcPct val="100000"/>
              </a:lnSpc>
              <a:spcBef>
                <a:spcPts val="0"/>
              </a:spcBef>
              <a:spcAft>
                <a:spcPts val="0"/>
              </a:spcAft>
              <a:buSzPts val="1200"/>
              <a:buFont typeface="Trebuchet MS"/>
              <a:buChar char="◼"/>
            </a:pPr>
            <a:r>
              <a:rPr lang="en">
                <a:solidFill>
                  <a:schemeClr val="dk1"/>
                </a:solidFill>
                <a:highlight>
                  <a:srgbClr val="FFFFFF"/>
                </a:highlight>
                <a:latin typeface="Trebuchet MS"/>
                <a:ea typeface="Trebuchet MS"/>
                <a:cs typeface="Trebuchet MS"/>
                <a:sym typeface="Trebuchet MS"/>
              </a:rPr>
              <a:t>However, loans to employees as per terms of employment condition/ contract and not on commercial terms, shall not be treated as customer interface.</a:t>
            </a:r>
            <a:endParaRPr>
              <a:solidFill>
                <a:schemeClr val="dk1"/>
              </a:solidFill>
              <a:highlight>
                <a:srgbClr val="FFFFFF"/>
              </a:highlight>
              <a:latin typeface="Trebuchet MS"/>
              <a:ea typeface="Trebuchet MS"/>
              <a:cs typeface="Trebuchet MS"/>
              <a:sym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9" name="Shape 569"/>
        <p:cNvGrpSpPr/>
        <p:nvPr/>
      </p:nvGrpSpPr>
      <p:grpSpPr>
        <a:xfrm>
          <a:off x="0" y="0"/>
          <a:ext cx="0" cy="0"/>
          <a:chOff x="0" y="0"/>
          <a:chExt cx="0" cy="0"/>
        </a:xfrm>
      </p:grpSpPr>
      <p:sp>
        <p:nvSpPr>
          <p:cNvPr id="570" name="Google Shape;570;p80"/>
          <p:cNvSpPr txBox="1"/>
          <p:nvPr>
            <p:ph type="title"/>
          </p:nvPr>
        </p:nvSpPr>
        <p:spPr>
          <a:xfrm>
            <a:off x="388920" y="2646983"/>
            <a:ext cx="8272200" cy="1123200"/>
          </a:xfrm>
          <a:prstGeom prst="rect">
            <a:avLst/>
          </a:prstGeom>
        </p:spPr>
        <p:txBody>
          <a:bodyPr anchorCtr="0" anchor="b" bIns="34275" lIns="68575" spcFirstLastPara="1" rIns="68575" wrap="square" tIns="34275">
            <a:normAutofit/>
          </a:bodyPr>
          <a:lstStyle/>
          <a:p>
            <a:pPr indent="0" lvl="0" marL="0" rtl="0" algn="l">
              <a:spcBef>
                <a:spcPts val="0"/>
              </a:spcBef>
              <a:spcAft>
                <a:spcPts val="0"/>
              </a:spcAft>
              <a:buNone/>
            </a:pPr>
            <a:r>
              <a:rPr lang="en"/>
              <a:t>Exemption from registration to type 1 NBFC</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4" name="Shape 574"/>
        <p:cNvGrpSpPr/>
        <p:nvPr/>
      </p:nvGrpSpPr>
      <p:grpSpPr>
        <a:xfrm>
          <a:off x="0" y="0"/>
          <a:ext cx="0" cy="0"/>
          <a:chOff x="0" y="0"/>
          <a:chExt cx="0" cy="0"/>
        </a:xfrm>
      </p:grpSpPr>
      <p:sp>
        <p:nvSpPr>
          <p:cNvPr id="575" name="Google Shape;575;p81"/>
          <p:cNvSpPr txBox="1"/>
          <p:nvPr>
            <p:ph type="title"/>
          </p:nvPr>
        </p:nvSpPr>
        <p:spPr>
          <a:xfrm>
            <a:off x="435895" y="295204"/>
            <a:ext cx="8272200" cy="475500"/>
          </a:xfrm>
          <a:prstGeom prst="rect">
            <a:avLst/>
          </a:prstGeom>
          <a:noFill/>
          <a:ln>
            <a:noFill/>
          </a:ln>
        </p:spPr>
        <p:txBody>
          <a:bodyPr anchorCtr="0" anchor="b" bIns="34275" lIns="68575" spcFirstLastPara="1" rIns="68575" wrap="square" tIns="34275">
            <a:normAutofit/>
          </a:bodyPr>
          <a:lstStyle/>
          <a:p>
            <a:pPr indent="0" lvl="0" marL="0" rtl="0" algn="l">
              <a:spcBef>
                <a:spcPts val="0"/>
              </a:spcBef>
              <a:spcAft>
                <a:spcPts val="0"/>
              </a:spcAft>
              <a:buSzPts val="1100"/>
              <a:buNone/>
            </a:pPr>
            <a:r>
              <a:rPr lang="en"/>
              <a:t>Conditions for Exemption and Conditions Subsequent</a:t>
            </a:r>
            <a:endParaRPr/>
          </a:p>
        </p:txBody>
      </p:sp>
      <p:sp>
        <p:nvSpPr>
          <p:cNvPr id="576" name="Google Shape;576;p81"/>
          <p:cNvSpPr txBox="1"/>
          <p:nvPr>
            <p:ph idx="2" type="body"/>
          </p:nvPr>
        </p:nvSpPr>
        <p:spPr>
          <a:xfrm>
            <a:off x="4641313" y="841939"/>
            <a:ext cx="4066800" cy="3553800"/>
          </a:xfrm>
          <a:prstGeom prst="rect">
            <a:avLst/>
          </a:prstGeom>
          <a:noFill/>
          <a:ln>
            <a:noFill/>
          </a:ln>
        </p:spPr>
        <p:txBody>
          <a:bodyPr anchorCtr="0" anchor="t" bIns="34275" lIns="68575" spcFirstLastPara="1" rIns="68575" wrap="square" tIns="34275">
            <a:noAutofit/>
          </a:bodyPr>
          <a:lstStyle/>
          <a:p>
            <a:pPr indent="-317500" lvl="0" marL="457200" rtl="0" algn="just">
              <a:lnSpc>
                <a:spcPct val="115000"/>
              </a:lnSpc>
              <a:spcBef>
                <a:spcPts val="0"/>
              </a:spcBef>
              <a:spcAft>
                <a:spcPts val="0"/>
              </a:spcAft>
              <a:buSzPts val="1400"/>
              <a:buChar char="◼"/>
            </a:pPr>
            <a:r>
              <a:rPr lang="en"/>
              <a:t>Last 3 years financial statements</a:t>
            </a:r>
            <a:endParaRPr/>
          </a:p>
          <a:p>
            <a:pPr indent="-317500" lvl="1" marL="914400" rtl="0" algn="just">
              <a:lnSpc>
                <a:spcPct val="115000"/>
              </a:lnSpc>
              <a:spcBef>
                <a:spcPts val="0"/>
              </a:spcBef>
              <a:spcAft>
                <a:spcPts val="0"/>
              </a:spcAft>
              <a:buClr>
                <a:schemeClr val="dk2"/>
              </a:buClr>
              <a:buSzPts val="1400"/>
              <a:buChar char="◼"/>
            </a:pPr>
            <a:r>
              <a:rPr lang="en" sz="1400"/>
              <a:t>Does it mean, at no stage in the last 3 years, these conditions should be breached?</a:t>
            </a:r>
            <a:endParaRPr sz="1400"/>
          </a:p>
          <a:p>
            <a:pPr indent="-317500" lvl="1" marL="914400" rtl="0" algn="just">
              <a:lnSpc>
                <a:spcPct val="115000"/>
              </a:lnSpc>
              <a:spcBef>
                <a:spcPts val="0"/>
              </a:spcBef>
              <a:spcAft>
                <a:spcPts val="0"/>
              </a:spcAft>
              <a:buClr>
                <a:schemeClr val="dk2"/>
              </a:buClr>
              <a:buSzPts val="1400"/>
              <a:buChar char="◼"/>
            </a:pPr>
            <a:r>
              <a:rPr lang="en" sz="1400"/>
              <a:t>Meaning of “Statutory Auditors Certificate certifying that the company does not have public funds and also not have customer interface as on date” </a:t>
            </a:r>
            <a:endParaRPr sz="1400"/>
          </a:p>
          <a:p>
            <a:pPr indent="-317500" lvl="2" marL="1371600" rtl="0" algn="just">
              <a:lnSpc>
                <a:spcPct val="115000"/>
              </a:lnSpc>
              <a:spcBef>
                <a:spcPts val="0"/>
              </a:spcBef>
              <a:spcAft>
                <a:spcPts val="0"/>
              </a:spcAft>
              <a:buClr>
                <a:srgbClr val="9E9E9E"/>
              </a:buClr>
              <a:buSzPts val="1400"/>
              <a:buChar char="◼"/>
            </a:pPr>
            <a:r>
              <a:rPr lang="en" sz="1400"/>
              <a:t>Implies these should not be as on date; however if there is any isolated breach, that should not disentitle. </a:t>
            </a:r>
            <a:endParaRPr sz="1400"/>
          </a:p>
          <a:p>
            <a:pPr indent="0" lvl="0" marL="457200" rtl="0" algn="just">
              <a:lnSpc>
                <a:spcPct val="115000"/>
              </a:lnSpc>
              <a:spcBef>
                <a:spcPts val="0"/>
              </a:spcBef>
              <a:spcAft>
                <a:spcPts val="0"/>
              </a:spcAft>
              <a:buNone/>
            </a:pPr>
            <a:r>
              <a:t/>
            </a:r>
            <a:endParaRPr sz="1400"/>
          </a:p>
        </p:txBody>
      </p:sp>
      <p:sp>
        <p:nvSpPr>
          <p:cNvPr id="577" name="Google Shape;577;p81"/>
          <p:cNvSpPr txBox="1"/>
          <p:nvPr>
            <p:ph idx="1" type="body"/>
          </p:nvPr>
        </p:nvSpPr>
        <p:spPr>
          <a:xfrm>
            <a:off x="435895" y="841939"/>
            <a:ext cx="4066800" cy="3553800"/>
          </a:xfrm>
          <a:prstGeom prst="rect">
            <a:avLst/>
          </a:prstGeom>
        </p:spPr>
        <p:txBody>
          <a:bodyPr anchorCtr="0" anchor="t" bIns="34275" lIns="68575" spcFirstLastPara="1" rIns="68575" wrap="square" tIns="34275">
            <a:noAutofit/>
          </a:bodyPr>
          <a:lstStyle/>
          <a:p>
            <a:pPr indent="-317519" lvl="0" marL="457200" rtl="0" algn="just">
              <a:lnSpc>
                <a:spcPct val="115000"/>
              </a:lnSpc>
              <a:spcBef>
                <a:spcPts val="0"/>
              </a:spcBef>
              <a:spcAft>
                <a:spcPts val="0"/>
              </a:spcAft>
              <a:buSzPts val="1400"/>
              <a:buChar char="◼"/>
            </a:pPr>
            <a:r>
              <a:rPr lang="en"/>
              <a:t>Assets less than Rs 1000 crores </a:t>
            </a:r>
            <a:endParaRPr/>
          </a:p>
          <a:p>
            <a:pPr indent="-317500" lvl="1" marL="914400" rtl="0" algn="just">
              <a:lnSpc>
                <a:spcPct val="115000"/>
              </a:lnSpc>
              <a:spcBef>
                <a:spcPts val="0"/>
              </a:spcBef>
              <a:spcAft>
                <a:spcPts val="0"/>
              </a:spcAft>
              <a:buClr>
                <a:schemeClr val="dk2"/>
              </a:buClr>
              <a:buSzPts val="1400"/>
              <a:buChar char="◼"/>
            </a:pPr>
            <a:r>
              <a:rPr lang="en" sz="1400"/>
              <a:t>Aggregation required?</a:t>
            </a:r>
            <a:endParaRPr sz="1400"/>
          </a:p>
          <a:p>
            <a:pPr indent="-317519" lvl="0" marL="457200" rtl="0" algn="just">
              <a:lnSpc>
                <a:spcPct val="115000"/>
              </a:lnSpc>
              <a:spcBef>
                <a:spcPts val="0"/>
              </a:spcBef>
              <a:spcAft>
                <a:spcPts val="0"/>
              </a:spcAft>
              <a:buSzPts val="1400"/>
              <a:buChar char="◼"/>
            </a:pPr>
            <a:r>
              <a:rPr lang="en"/>
              <a:t>Liability side - no public funds</a:t>
            </a:r>
            <a:endParaRPr/>
          </a:p>
          <a:p>
            <a:pPr indent="-317500" lvl="1" marL="914400" rtl="0" algn="just">
              <a:lnSpc>
                <a:spcPct val="115000"/>
              </a:lnSpc>
              <a:spcBef>
                <a:spcPts val="0"/>
              </a:spcBef>
              <a:spcAft>
                <a:spcPts val="0"/>
              </a:spcAft>
              <a:buClr>
                <a:schemeClr val="dk2"/>
              </a:buClr>
              <a:buSzPts val="1400"/>
              <a:buChar char="◼"/>
            </a:pPr>
            <a:r>
              <a:rPr lang="en" sz="1400"/>
              <a:t>Directly or "indirectly"</a:t>
            </a:r>
            <a:endParaRPr sz="1400"/>
          </a:p>
          <a:p>
            <a:pPr indent="-317500" lvl="2" marL="1371600" rtl="0" algn="just">
              <a:lnSpc>
                <a:spcPct val="115000"/>
              </a:lnSpc>
              <a:spcBef>
                <a:spcPts val="0"/>
              </a:spcBef>
              <a:spcAft>
                <a:spcPts val="0"/>
              </a:spcAft>
              <a:buClr>
                <a:srgbClr val="9E9E9E"/>
              </a:buClr>
              <a:buSzPts val="1400"/>
              <a:buChar char="◼"/>
            </a:pPr>
            <a:r>
              <a:rPr lang="en" sz="1400"/>
              <a:t>Indirectly elaborated to say borrowings “through associates and group entities”</a:t>
            </a:r>
            <a:endParaRPr sz="1400"/>
          </a:p>
          <a:p>
            <a:pPr indent="-317500" lvl="2" marL="1371600" rtl="0" algn="just">
              <a:lnSpc>
                <a:spcPct val="115000"/>
              </a:lnSpc>
              <a:spcBef>
                <a:spcPts val="0"/>
              </a:spcBef>
              <a:spcAft>
                <a:spcPts val="0"/>
              </a:spcAft>
              <a:buClr>
                <a:srgbClr val="9E9E9E"/>
              </a:buClr>
              <a:buSzPts val="1400"/>
              <a:buChar char="◼"/>
            </a:pPr>
            <a:r>
              <a:rPr lang="en" sz="1400"/>
              <a:t>Meaning of “through”</a:t>
            </a:r>
            <a:endParaRPr sz="1400"/>
          </a:p>
          <a:p>
            <a:pPr indent="-317500" lvl="1" marL="914400" rtl="0" algn="just">
              <a:lnSpc>
                <a:spcPct val="115000"/>
              </a:lnSpc>
              <a:spcBef>
                <a:spcPts val="0"/>
              </a:spcBef>
              <a:spcAft>
                <a:spcPts val="0"/>
              </a:spcAft>
              <a:buClr>
                <a:schemeClr val="dk2"/>
              </a:buClr>
              <a:buSzPts val="1400"/>
              <a:buChar char="◼"/>
            </a:pPr>
            <a:r>
              <a:rPr lang="en" sz="1400"/>
              <a:t>Even borrowings from shareholders and directors</a:t>
            </a:r>
            <a:endParaRPr sz="1400"/>
          </a:p>
          <a:p>
            <a:pPr indent="-317519" lvl="0" marL="457200" rtl="0" algn="just">
              <a:lnSpc>
                <a:spcPct val="115000"/>
              </a:lnSpc>
              <a:spcBef>
                <a:spcPts val="0"/>
              </a:spcBef>
              <a:spcAft>
                <a:spcPts val="0"/>
              </a:spcAft>
              <a:buSzPts val="1400"/>
              <a:buChar char="◼"/>
            </a:pPr>
            <a:r>
              <a:rPr lang="en"/>
              <a:t>Asset side - no customer interface</a:t>
            </a:r>
            <a:endParaRPr/>
          </a:p>
          <a:p>
            <a:pPr indent="-317500" lvl="1" marL="914400" rtl="0" algn="just">
              <a:lnSpc>
                <a:spcPct val="115000"/>
              </a:lnSpc>
              <a:spcBef>
                <a:spcPts val="0"/>
              </a:spcBef>
              <a:spcAft>
                <a:spcPts val="0"/>
              </a:spcAft>
              <a:buClr>
                <a:schemeClr val="dk2"/>
              </a:buClr>
              <a:buSzPts val="1400"/>
              <a:buChar char="◼"/>
            </a:pPr>
            <a:r>
              <a:rPr lang="en" sz="1400"/>
              <a:t>CI defined in FAQs. says includes loans to group entities; however does not include employee loans</a:t>
            </a:r>
            <a:endParaRPr sz="1400"/>
          </a:p>
          <a:p>
            <a:pPr indent="-317500" lvl="1" marL="914400" marR="0" rtl="0" algn="just">
              <a:lnSpc>
                <a:spcPct val="115000"/>
              </a:lnSpc>
              <a:spcBef>
                <a:spcPts val="0"/>
              </a:spcBef>
              <a:spcAft>
                <a:spcPts val="0"/>
              </a:spcAft>
              <a:buClr>
                <a:schemeClr val="dk2"/>
              </a:buClr>
              <a:buSzPts val="1400"/>
              <a:buChar char="◼"/>
            </a:pPr>
            <a:r>
              <a:rPr lang="en" sz="1400"/>
              <a:t>Includes activities like MF distribution, credit cards, etc., since these activities entail interaction with customers</a:t>
            </a:r>
            <a:endParaRPr sz="1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Theme1">
  <a:themeElements>
    <a:clrScheme name="Dividend">
      <a:dk1>
        <a:srgbClr val="000000"/>
      </a:dk1>
      <a:lt1>
        <a:srgbClr val="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Theme1">
  <a:themeElements>
    <a:clrScheme name="Dividend">
      <a:dk1>
        <a:srgbClr val="000000"/>
      </a:dk1>
      <a:lt1>
        <a:srgbClr val="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Theme1">
  <a:themeElements>
    <a:clrScheme name="Dividend">
      <a:dk1>
        <a:srgbClr val="000000"/>
      </a:dk1>
      <a:lt1>
        <a:srgbClr val="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Theme1">
  <a:themeElements>
    <a:clrScheme name="Dividend">
      <a:dk1>
        <a:srgbClr val="000000"/>
      </a:dk1>
      <a:lt1>
        <a:srgbClr val="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