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1" r:id="rId4"/>
    <p:sldId id="281" r:id="rId5"/>
    <p:sldId id="266" r:id="rId6"/>
    <p:sldId id="268" r:id="rId7"/>
    <p:sldId id="269" r:id="rId8"/>
    <p:sldId id="270" r:id="rId9"/>
    <p:sldId id="276" r:id="rId10"/>
    <p:sldId id="277" r:id="rId11"/>
    <p:sldId id="278" r:id="rId12"/>
    <p:sldId id="279" r:id="rId13"/>
    <p:sldId id="272" r:id="rId14"/>
    <p:sldId id="273" r:id="rId15"/>
    <p:sldId id="286" r:id="rId16"/>
    <p:sldId id="274" r:id="rId17"/>
    <p:sldId id="275" r:id="rId18"/>
    <p:sldId id="280" r:id="rId19"/>
    <p:sldId id="282" r:id="rId20"/>
    <p:sldId id="283" r:id="rId21"/>
    <p:sldId id="284" r:id="rId22"/>
    <p:sldId id="285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1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66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3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05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2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6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44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80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22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995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33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9519D0-7A4D-4B0D-AA6C-EC72B7A7C2E6}" type="datetimeFigureOut">
              <a:rPr lang="en-IN" smtClean="0"/>
              <a:t>12/03/2026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BB970C-9A91-40A1-81B1-32D4FF0FD84D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0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West Bengal Government Land Portals</a:t>
            </a:r>
            <a:endParaRPr lang="en-IN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987062"/>
            <a:ext cx="10515600" cy="3982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/>
          </a:p>
          <a:p>
            <a:pPr lvl="1"/>
            <a:r>
              <a:rPr lang="en-IN" sz="4400" dirty="0"/>
              <a:t>banglarbhumi.gov.in</a:t>
            </a:r>
          </a:p>
          <a:p>
            <a:pPr lvl="1"/>
            <a:endParaRPr lang="en-IN" sz="4400" dirty="0"/>
          </a:p>
          <a:p>
            <a:pPr lvl="1"/>
            <a:r>
              <a:rPr lang="en-IN" sz="4400" dirty="0"/>
              <a:t>wbregistration.gov.in</a:t>
            </a:r>
          </a:p>
          <a:p>
            <a:pPr lvl="1"/>
            <a:endParaRPr lang="en-IN" sz="4400" dirty="0"/>
          </a:p>
          <a:p>
            <a:pPr lvl="1"/>
            <a:r>
              <a:rPr lang="en-IN" sz="4400" dirty="0"/>
              <a:t>edistrict.wb.gov.in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342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0E92-DEDD-0F15-4FAE-6B79E504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Khazana Payment (Part 2)</a:t>
            </a:r>
            <a:endParaRPr lang="en-IN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78C7554-1C86-618B-35EE-FA7857016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989012"/>
            <a:ext cx="10058400" cy="5186935"/>
          </a:xfrm>
        </p:spPr>
      </p:pic>
    </p:spTree>
    <p:extLst>
      <p:ext uri="{BB962C8B-B14F-4D97-AF65-F5344CB8AC3E}">
        <p14:creationId xmlns:p14="http://schemas.microsoft.com/office/powerpoint/2010/main" val="143377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0E92-DEDD-0F15-4FAE-6B79E504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RS – LR Information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9C4201-6352-EF56-D386-13108A0DF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989012"/>
            <a:ext cx="10058400" cy="5246895"/>
          </a:xfrm>
        </p:spPr>
      </p:pic>
    </p:spTree>
    <p:extLst>
      <p:ext uri="{BB962C8B-B14F-4D97-AF65-F5344CB8AC3E}">
        <p14:creationId xmlns:p14="http://schemas.microsoft.com/office/powerpoint/2010/main" val="91068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0E92-DEDD-0F15-4FAE-6B79E504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800" b="1" dirty="0"/>
              <a:t>wbregistration.gov.in</a:t>
            </a:r>
            <a:r>
              <a:rPr lang="en-IN" b="1" dirty="0"/>
              <a:t> (igr.wb.gov.in)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829DB-7B85-2C64-1FFC-CDB05E8C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5" y="988906"/>
            <a:ext cx="11540430" cy="53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5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210E-9370-B844-AF64-3E7F2A2E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4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Market Value of Land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2EAC23-16F3-9316-DA1A-B5EBDF847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109273"/>
            <a:ext cx="10058400" cy="4759716"/>
          </a:xfrm>
        </p:spPr>
      </p:pic>
    </p:spTree>
    <p:extLst>
      <p:ext uri="{BB962C8B-B14F-4D97-AF65-F5344CB8AC3E}">
        <p14:creationId xmlns:p14="http://schemas.microsoft.com/office/powerpoint/2010/main" val="60388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5863-E549-CBB0-E359-B93F9301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7854"/>
            <a:ext cx="10058400" cy="777699"/>
          </a:xfrm>
        </p:spPr>
        <p:txBody>
          <a:bodyPr/>
          <a:lstStyle/>
          <a:p>
            <a:pPr algn="ctr"/>
            <a:r>
              <a:rPr lang="en-US" dirty="0"/>
              <a:t>Searching of Deed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E5CC47-0DBC-6C20-173A-8607B1F7F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05" y="1547050"/>
            <a:ext cx="11197651" cy="46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FA74-22F0-1194-44F5-D95031AD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6906"/>
          </a:xfrm>
        </p:spPr>
        <p:txBody>
          <a:bodyPr/>
          <a:lstStyle/>
          <a:p>
            <a:pPr algn="ctr"/>
            <a:r>
              <a:rPr lang="en-US" dirty="0"/>
              <a:t>Online Search availability list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FBE033-7BF3-747B-A7FD-A530B8C57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91" t="33311" r="60923" b="48645"/>
          <a:stretch/>
        </p:blipFill>
        <p:spPr>
          <a:xfrm>
            <a:off x="1097281" y="1244338"/>
            <a:ext cx="10058400" cy="4694549"/>
          </a:xfrm>
        </p:spPr>
      </p:pic>
    </p:spTree>
    <p:extLst>
      <p:ext uri="{BB962C8B-B14F-4D97-AF65-F5344CB8AC3E}">
        <p14:creationId xmlns:p14="http://schemas.microsoft.com/office/powerpoint/2010/main" val="105128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C8B9-CF42-BB7B-8D87-8C398178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2551"/>
          </a:xfrm>
        </p:spPr>
        <p:txBody>
          <a:bodyPr/>
          <a:lstStyle/>
          <a:p>
            <a:pPr algn="ctr"/>
            <a:r>
              <a:rPr lang="en-US" dirty="0"/>
              <a:t>Searching by Name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94AEBE-9648-8CE6-FC9B-D981759D5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289155"/>
            <a:ext cx="10058400" cy="4961744"/>
          </a:xfrm>
        </p:spPr>
      </p:pic>
    </p:spTree>
    <p:extLst>
      <p:ext uri="{BB962C8B-B14F-4D97-AF65-F5344CB8AC3E}">
        <p14:creationId xmlns:p14="http://schemas.microsoft.com/office/powerpoint/2010/main" val="352119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DCF2-3D98-A432-A369-0C75C146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Searching by Property Details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61B464-A64C-4EC7-E860-EFC9BB527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085" y="1229193"/>
            <a:ext cx="9263922" cy="4639795"/>
          </a:xfrm>
        </p:spPr>
      </p:pic>
    </p:spTree>
    <p:extLst>
      <p:ext uri="{BB962C8B-B14F-4D97-AF65-F5344CB8AC3E}">
        <p14:creationId xmlns:p14="http://schemas.microsoft.com/office/powerpoint/2010/main" val="418682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0E92-DEDD-0F15-4FAE-6B79E504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800" b="1" dirty="0"/>
              <a:t>edistrict.wb.gov.in</a:t>
            </a:r>
            <a:endParaRPr lang="en-IN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884ACBE-BCB2-03E3-AA5F-94640728A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989012"/>
            <a:ext cx="10058400" cy="5201925"/>
          </a:xfrm>
        </p:spPr>
      </p:pic>
    </p:spTree>
    <p:extLst>
      <p:ext uri="{BB962C8B-B14F-4D97-AF65-F5344CB8AC3E}">
        <p14:creationId xmlns:p14="http://schemas.microsoft.com/office/powerpoint/2010/main" val="114324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C8B9-CF42-BB7B-8D87-8C398178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2551"/>
          </a:xfrm>
        </p:spPr>
        <p:txBody>
          <a:bodyPr>
            <a:normAutofit/>
          </a:bodyPr>
          <a:lstStyle/>
          <a:p>
            <a:pPr lvl="1" algn="ctr"/>
            <a:r>
              <a:rPr lang="en-IN" sz="4000" dirty="0"/>
              <a:t>Obtaining certified copy of deed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F7C978-548A-83DA-FBB0-57B5D2D0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289155"/>
            <a:ext cx="10058400" cy="4841822"/>
          </a:xfrm>
        </p:spPr>
      </p:pic>
    </p:spTree>
    <p:extLst>
      <p:ext uri="{BB962C8B-B14F-4D97-AF65-F5344CB8AC3E}">
        <p14:creationId xmlns:p14="http://schemas.microsoft.com/office/powerpoint/2010/main" val="238856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FE5015-F7C5-EB12-415B-2A45E1093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8" t="29717" r="36189" b="8061"/>
          <a:stretch/>
        </p:blipFill>
        <p:spPr>
          <a:xfrm>
            <a:off x="7632991" y="1821305"/>
            <a:ext cx="3522689" cy="4265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C3463A-ADD4-2B14-4620-AAB78E3A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86" y="659570"/>
            <a:ext cx="10872651" cy="65867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Services at </a:t>
            </a:r>
            <a:r>
              <a:rPr lang="en-IN" sz="4000" dirty="0">
                <a:solidFill>
                  <a:srgbClr val="7030A0"/>
                </a:solidFill>
              </a:rPr>
              <a:t>banglarbhumi.gov.in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F35FB-8965-D757-EDD8-2118BE5B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8662"/>
            <a:ext cx="6535711" cy="3830432"/>
          </a:xfrm>
        </p:spPr>
        <p:txBody>
          <a:bodyPr/>
          <a:lstStyle/>
          <a:p>
            <a:pPr lvl="1" algn="just"/>
            <a:r>
              <a:rPr lang="en-IN" sz="2800" dirty="0"/>
              <a:t>Know your property service – Searching of any Khantian or Plot information. </a:t>
            </a:r>
          </a:p>
          <a:p>
            <a:pPr lvl="1" algn="just"/>
            <a:endParaRPr lang="en-IN" sz="2800" dirty="0"/>
          </a:p>
          <a:p>
            <a:pPr lvl="1" algn="just"/>
            <a:r>
              <a:rPr lang="en-IN" sz="2800" dirty="0"/>
              <a:t>Khazana Payment</a:t>
            </a:r>
          </a:p>
          <a:p>
            <a:pPr lvl="1" algn="just"/>
            <a:endParaRPr lang="en-IN" sz="2800" dirty="0"/>
          </a:p>
          <a:p>
            <a:pPr lvl="1" algn="just"/>
            <a:r>
              <a:rPr lang="en-IN" sz="2800" dirty="0"/>
              <a:t>RS to LR and vice versa information</a:t>
            </a:r>
          </a:p>
          <a:p>
            <a:pPr lvl="1" algn="just"/>
            <a:endParaRPr lang="en-IN" sz="2800" dirty="0"/>
          </a:p>
          <a:p>
            <a:pPr lvl="1" algn="just"/>
            <a:r>
              <a:rPr lang="en-IN" sz="2800" dirty="0"/>
              <a:t>Application for Mutation, Conversion</a:t>
            </a:r>
          </a:p>
          <a:p>
            <a:pPr lvl="1"/>
            <a:endParaRPr lang="en-IN" sz="2000" dirty="0"/>
          </a:p>
          <a:p>
            <a:pPr lvl="1"/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6669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C8B9-CF42-BB7B-8D87-8C398178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2551"/>
          </a:xfrm>
        </p:spPr>
        <p:txBody>
          <a:bodyPr>
            <a:normAutofit/>
          </a:bodyPr>
          <a:lstStyle/>
          <a:p>
            <a:pPr lvl="1" algn="ctr"/>
            <a:r>
              <a:rPr lang="en-IN" sz="4000" dirty="0"/>
              <a:t>Obtaining certified copy of ROR (Khatian)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7B35AB-1923-279F-B802-74286737C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289155"/>
            <a:ext cx="10058400" cy="4871802"/>
          </a:xfrm>
        </p:spPr>
      </p:pic>
    </p:spTree>
    <p:extLst>
      <p:ext uri="{BB962C8B-B14F-4D97-AF65-F5344CB8AC3E}">
        <p14:creationId xmlns:p14="http://schemas.microsoft.com/office/powerpoint/2010/main" val="385806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D454-8B1A-EC9E-6DD6-E03B95DA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Central Government Website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35C79-120E-D71C-FD68-7F7B7ECD9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sz="4800" dirty="0"/>
          </a:p>
          <a:p>
            <a:pPr lvl="1"/>
            <a:r>
              <a:rPr lang="en-IN" sz="4800" dirty="0"/>
              <a:t>cersai.org.in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819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F276-537D-C935-A96F-186BF969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Assets based search at </a:t>
            </a:r>
            <a:r>
              <a:rPr lang="en-US" dirty="0" err="1"/>
              <a:t>cersai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9B7B2B-39AE-A65F-5FF1-FF5B2500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989012"/>
            <a:ext cx="10058400" cy="5067014"/>
          </a:xfrm>
        </p:spPr>
      </p:pic>
    </p:spTree>
    <p:extLst>
      <p:ext uri="{BB962C8B-B14F-4D97-AF65-F5344CB8AC3E}">
        <p14:creationId xmlns:p14="http://schemas.microsoft.com/office/powerpoint/2010/main" val="2247096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785-1311-96C2-B560-1BA97D46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D9C08E-4003-ABAF-FA1E-A77FE3E0E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63043-10D8-1A4C-E8C7-BAE94C0717D2}"/>
              </a:ext>
            </a:extLst>
          </p:cNvPr>
          <p:cNvSpPr txBox="1"/>
          <p:nvPr/>
        </p:nvSpPr>
        <p:spPr>
          <a:xfrm>
            <a:off x="2953062" y="4133537"/>
            <a:ext cx="410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CA SARFRAJ ALAM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9749390001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alam.sarfraj@gmail.com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48DD-5EFB-5274-75C0-00DC0EF0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51298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7030A0"/>
                </a:solidFill>
              </a:rPr>
              <a:t>Services at wbregistration.gov.in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DA8C-C0E0-AB57-FBD7-83F473851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IN" sz="2800" dirty="0"/>
              <a:t>Obtaining market value of any land or flat </a:t>
            </a:r>
          </a:p>
          <a:p>
            <a:pPr lvl="1" algn="just"/>
            <a:endParaRPr lang="en-IN" sz="2800" dirty="0"/>
          </a:p>
          <a:p>
            <a:pPr lvl="1" algn="just"/>
            <a:r>
              <a:rPr lang="en-IN" sz="2800" dirty="0"/>
              <a:t>Searching of any deed</a:t>
            </a:r>
            <a:endParaRPr lang="en-IN" sz="2400" dirty="0"/>
          </a:p>
          <a:p>
            <a:pPr lvl="1" algn="just"/>
            <a:endParaRPr lang="en-IN" sz="2800" dirty="0"/>
          </a:p>
          <a:p>
            <a:pPr lvl="1" algn="just"/>
            <a:r>
              <a:rPr lang="en-IN" sz="2800" dirty="0"/>
              <a:t>Generation of query for property registration</a:t>
            </a:r>
          </a:p>
          <a:p>
            <a:pPr lvl="1" algn="just"/>
            <a:endParaRPr lang="en-IN" sz="2800" dirty="0"/>
          </a:p>
          <a:p>
            <a:pPr lvl="1" algn="just"/>
            <a:r>
              <a:rPr lang="en-IN" sz="2800" dirty="0"/>
              <a:t>Payment of Stamp duty and registration fees for property registration</a:t>
            </a:r>
          </a:p>
        </p:txBody>
      </p:sp>
    </p:spTree>
    <p:extLst>
      <p:ext uri="{BB962C8B-B14F-4D97-AF65-F5344CB8AC3E}">
        <p14:creationId xmlns:p14="http://schemas.microsoft.com/office/powerpoint/2010/main" val="236315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48DD-5EFB-5274-75C0-00DC0EF0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751298"/>
            <a:ext cx="10820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7030A0"/>
                </a:solidFill>
              </a:rPr>
              <a:t>Services at edistrict.wb.gov.in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DA8C-C0E0-AB57-FBD7-83F47385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48037"/>
            <a:ext cx="10058400" cy="1942495"/>
          </a:xfrm>
        </p:spPr>
        <p:txBody>
          <a:bodyPr>
            <a:normAutofit/>
          </a:bodyPr>
          <a:lstStyle/>
          <a:p>
            <a:pPr lvl="1" algn="just"/>
            <a:r>
              <a:rPr lang="en-IN" sz="3200" dirty="0"/>
              <a:t>Obtaining certified copy of deed</a:t>
            </a:r>
          </a:p>
          <a:p>
            <a:pPr lvl="1" algn="just"/>
            <a:endParaRPr lang="en-IN" sz="3200" dirty="0"/>
          </a:p>
          <a:p>
            <a:pPr lvl="1" algn="just"/>
            <a:r>
              <a:rPr lang="en-IN" sz="3200" dirty="0"/>
              <a:t>Obtaining certified copy of ROR (Khatian)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6334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9D1F-73B2-F8AE-BDF8-FECD3BC2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2766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banglarbhumi.gov.in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13E33A-02FA-C5F8-52CF-944E25BD6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959369"/>
            <a:ext cx="10058400" cy="5171607"/>
          </a:xfrm>
        </p:spPr>
      </p:pic>
    </p:spTree>
    <p:extLst>
      <p:ext uri="{BB962C8B-B14F-4D97-AF65-F5344CB8AC3E}">
        <p14:creationId xmlns:p14="http://schemas.microsoft.com/office/powerpoint/2010/main" val="267896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ED47-E000-2920-122C-37027473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1537"/>
            <a:ext cx="10058400" cy="68775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Khatian and Plot Information</a:t>
            </a:r>
            <a:endParaRPr lang="en-IN" sz="4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0BC34-9E8E-6608-CFC2-18477602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3B88B-BB2D-8658-64E1-F25A6F550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3" y="1199213"/>
            <a:ext cx="11707318" cy="50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2481-AD27-8118-EB43-050899AF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8B5E5-94CE-3627-0F81-6A725631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65134-80D5-9F22-DC84-1A8209FA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2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735B-4FFF-754A-4CAA-F819A122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9DEF-DEF7-95AF-EFAF-8DAC51F9A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33BB7-7B18-FEEC-312D-705ACD6B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2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0E92-DEDD-0F15-4FAE-6B79E504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Khazana Payment (Part 1)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F0B742-A53D-CC63-F903-D08AB3ABE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989013"/>
            <a:ext cx="10058400" cy="4879976"/>
          </a:xfrm>
        </p:spPr>
      </p:pic>
    </p:spTree>
    <p:extLst>
      <p:ext uri="{BB962C8B-B14F-4D97-AF65-F5344CB8AC3E}">
        <p14:creationId xmlns:p14="http://schemas.microsoft.com/office/powerpoint/2010/main" val="36775095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937</TotalTime>
  <Words>214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Retrospect</vt:lpstr>
      <vt:lpstr>West Bengal Government Land Portals</vt:lpstr>
      <vt:lpstr>Services at banglarbhumi.gov.in</vt:lpstr>
      <vt:lpstr>Services at wbregistration.gov.in</vt:lpstr>
      <vt:lpstr>Services at edistrict.wb.gov.in</vt:lpstr>
      <vt:lpstr>banglarbhumi.gov.in</vt:lpstr>
      <vt:lpstr>Khatian and Plot Information</vt:lpstr>
      <vt:lpstr>PowerPoint Presentation</vt:lpstr>
      <vt:lpstr>PowerPoint Presentation</vt:lpstr>
      <vt:lpstr>Khazana Payment (Part 1)</vt:lpstr>
      <vt:lpstr>Khazana Payment (Part 2)</vt:lpstr>
      <vt:lpstr>RS – LR Information</vt:lpstr>
      <vt:lpstr>wbregistration.gov.in (igr.wb.gov.in)</vt:lpstr>
      <vt:lpstr>Market Value of Land</vt:lpstr>
      <vt:lpstr>Searching of Deed</vt:lpstr>
      <vt:lpstr>Online Search availability list</vt:lpstr>
      <vt:lpstr>Searching by Name</vt:lpstr>
      <vt:lpstr>Searching by Property Details</vt:lpstr>
      <vt:lpstr>edistrict.wb.gov.in</vt:lpstr>
      <vt:lpstr>Obtaining certified copy of deed</vt:lpstr>
      <vt:lpstr>Obtaining certified copy of ROR (Khatian)</vt:lpstr>
      <vt:lpstr>Central Government Website</vt:lpstr>
      <vt:lpstr>Assets based search at cersai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Investment Trust - REIT</dc:title>
  <dc:creator>JMA_JM</dc:creator>
  <cp:lastModifiedBy>Jittendra Mittal</cp:lastModifiedBy>
  <cp:revision>47</cp:revision>
  <dcterms:created xsi:type="dcterms:W3CDTF">2022-07-12T13:35:59Z</dcterms:created>
  <dcterms:modified xsi:type="dcterms:W3CDTF">2026-03-12T09:35:12Z</dcterms:modified>
</cp:coreProperties>
</file>