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312" r:id="rId4"/>
    <p:sldId id="316" r:id="rId5"/>
    <p:sldId id="313" r:id="rId6"/>
    <p:sldId id="314" r:id="rId7"/>
    <p:sldId id="319" r:id="rId8"/>
    <p:sldId id="321" r:id="rId9"/>
    <p:sldId id="325" r:id="rId10"/>
    <p:sldId id="324" r:id="rId11"/>
    <p:sldId id="323" r:id="rId12"/>
    <p:sldId id="322" r:id="rId13"/>
    <p:sldId id="315" r:id="rId14"/>
    <p:sldId id="317" r:id="rId15"/>
    <p:sldId id="306" r:id="rId16"/>
    <p:sldId id="307" r:id="rId17"/>
    <p:sldId id="258" r:id="rId18"/>
    <p:sldId id="308" r:id="rId19"/>
    <p:sldId id="309" r:id="rId20"/>
    <p:sldId id="327" r:id="rId21"/>
  </p:sldIdLst>
  <p:sldSz cx="18288000" cy="10287000"/>
  <p:notesSz cx="6858000" cy="9144000"/>
  <p:embeddedFontLst>
    <p:embeddedFont>
      <p:font typeface="Quicksan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astman Alt Pack Bold" panose="020B0604020202020204" charset="0"/>
      <p:regular r:id="rId27"/>
    </p:embeddedFont>
    <p:embeddedFont>
      <p:font typeface="Quicksand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22" autoAdjust="0"/>
  </p:normalViewPr>
  <p:slideViewPr>
    <p:cSldViewPr>
      <p:cViewPr varScale="1">
        <p:scale>
          <a:sx n="73" d="100"/>
          <a:sy n="73" d="100"/>
        </p:scale>
        <p:origin x="5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8468" y="1028700"/>
            <a:ext cx="20198677" cy="3549261"/>
            <a:chOff x="0" y="0"/>
            <a:chExt cx="5319816" cy="9347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19816" cy="934785"/>
            </a:xfrm>
            <a:custGeom>
              <a:avLst/>
              <a:gdLst/>
              <a:ahLst/>
              <a:cxnLst/>
              <a:rect l="l" t="t" r="r" b="b"/>
              <a:pathLst>
                <a:path w="5319816" h="934785">
                  <a:moveTo>
                    <a:pt x="0" y="0"/>
                  </a:moveTo>
                  <a:lnTo>
                    <a:pt x="5319816" y="0"/>
                  </a:lnTo>
                  <a:lnTo>
                    <a:pt x="5319816" y="934785"/>
                  </a:lnTo>
                  <a:lnTo>
                    <a:pt x="0" y="93478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319816" cy="97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63655" y="375269"/>
            <a:ext cx="4760689" cy="4758706"/>
          </a:xfrm>
          <a:custGeom>
            <a:avLst/>
            <a:gdLst/>
            <a:ahLst/>
            <a:cxnLst/>
            <a:rect l="l" t="t" r="r" b="b"/>
            <a:pathLst>
              <a:path w="4760689" h="4758706">
                <a:moveTo>
                  <a:pt x="0" y="0"/>
                </a:moveTo>
                <a:lnTo>
                  <a:pt x="4760690" y="0"/>
                </a:lnTo>
                <a:lnTo>
                  <a:pt x="4760690" y="4758706"/>
                </a:lnTo>
                <a:lnTo>
                  <a:pt x="0" y="4758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10335">
            <a:off x="659255" y="7060306"/>
            <a:ext cx="2832396" cy="2832396"/>
          </a:xfrm>
          <a:custGeom>
            <a:avLst/>
            <a:gdLst/>
            <a:ahLst/>
            <a:cxnLst/>
            <a:rect l="l" t="t" r="r" b="b"/>
            <a:pathLst>
              <a:path w="2832396" h="2832396">
                <a:moveTo>
                  <a:pt x="0" y="0"/>
                </a:moveTo>
                <a:lnTo>
                  <a:pt x="2832396" y="0"/>
                </a:lnTo>
                <a:lnTo>
                  <a:pt x="2832396" y="2832396"/>
                </a:lnTo>
                <a:lnTo>
                  <a:pt x="0" y="283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27420" y="6948409"/>
            <a:ext cx="2631880" cy="2709731"/>
          </a:xfrm>
          <a:custGeom>
            <a:avLst/>
            <a:gdLst/>
            <a:ahLst/>
            <a:cxnLst/>
            <a:rect l="l" t="t" r="r" b="b"/>
            <a:pathLst>
              <a:path w="2631880" h="2709731">
                <a:moveTo>
                  <a:pt x="0" y="0"/>
                </a:moveTo>
                <a:lnTo>
                  <a:pt x="2631880" y="0"/>
                </a:lnTo>
                <a:lnTo>
                  <a:pt x="2631880" y="2709731"/>
                </a:lnTo>
                <a:lnTo>
                  <a:pt x="0" y="27097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9"/>
          <p:cNvSpPr txBox="1"/>
          <p:nvPr/>
        </p:nvSpPr>
        <p:spPr>
          <a:xfrm>
            <a:off x="11763149" y="129091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192000" y="202566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2771779" y="5002265"/>
            <a:ext cx="12744443" cy="235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8388" b="1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Knowledge Session by Vijay Jain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752600" y="7746554"/>
            <a:ext cx="14220822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5"/>
              </a:lnSpc>
            </a:pP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Astrologer | Astro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Vastu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Consultant</a:t>
            </a:r>
          </a:p>
          <a:p>
            <a:pPr algn="ctr">
              <a:lnSpc>
                <a:spcPts val="5305"/>
              </a:lnSpc>
            </a:pP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Numerologist | Graphologist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2124"/>
            <a:ext cx="7772400" cy="8302752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30389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37260"/>
            <a:ext cx="7772400" cy="841248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4090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38428"/>
            <a:ext cx="7772400" cy="801014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31504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3112" y="-311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24132" y="2109483"/>
            <a:ext cx="1371351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EFFECT OF OBJECTS IN The WRONG ZONE</a:t>
            </a:r>
            <a:endParaRPr lang="en-US" sz="4800" b="1" dirty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3"/>
          <p:cNvSpPr txBox="1"/>
          <p:nvPr/>
        </p:nvSpPr>
        <p:spPr>
          <a:xfrm>
            <a:off x="589387" y="541856"/>
            <a:ext cx="16383000" cy="122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6600" b="1" dirty="0" smtClean="0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AUDIT OF OBJECTS</a:t>
            </a:r>
            <a:endParaRPr lang="en-US" sz="6600" b="1" dirty="0">
              <a:solidFill>
                <a:srgbClr val="FFFF00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894" y="3459129"/>
            <a:ext cx="2600325" cy="481562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65" y="4053114"/>
            <a:ext cx="3406455" cy="39171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82" y="4405025"/>
            <a:ext cx="4326673" cy="256928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4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15800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47441" y="767095"/>
            <a:ext cx="719311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TV Non Working</a:t>
            </a:r>
          </a:p>
          <a:p>
            <a:r>
              <a:rPr lang="en-US" sz="6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Stopped Clock</a:t>
            </a:r>
          </a:p>
          <a:p>
            <a:r>
              <a:rPr lang="en-US" sz="6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Pen Non Working</a:t>
            </a:r>
            <a:endParaRPr lang="en-US" sz="6000" b="1" dirty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894" y="4393005"/>
            <a:ext cx="4752591" cy="334148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00" y="4686300"/>
            <a:ext cx="3422073" cy="450531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47" y="4304179"/>
            <a:ext cx="5108100" cy="369009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3249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9" name="TextBox 3"/>
          <p:cNvSpPr txBox="1"/>
          <p:nvPr/>
        </p:nvSpPr>
        <p:spPr>
          <a:xfrm>
            <a:off x="1066799" y="2455166"/>
            <a:ext cx="15316200" cy="5283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9522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Why </a:t>
            </a:r>
            <a:r>
              <a:rPr lang="en-US" sz="9522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Vastu</a:t>
            </a:r>
            <a:r>
              <a:rPr lang="en-US" sz="9522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  </a:t>
            </a:r>
            <a:r>
              <a:rPr lang="en-US" sz="9522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Doesn’t Work in Most </a:t>
            </a:r>
            <a:r>
              <a:rPr lang="en-US" sz="9522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Cases</a:t>
            </a:r>
          </a:p>
          <a:p>
            <a:pPr algn="ctr">
              <a:lnSpc>
                <a:spcPts val="10284"/>
              </a:lnSpc>
            </a:pPr>
            <a:endParaRPr lang="en-US" sz="9522" b="1" dirty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  <a:p>
            <a:pPr algn="ctr">
              <a:lnSpc>
                <a:spcPts val="10284"/>
              </a:lnSpc>
            </a:pPr>
            <a:endParaRPr lang="en-US" sz="9522" b="1" dirty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1146" y="5853533"/>
            <a:ext cx="6767505" cy="196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6600" b="1" dirty="0" smtClean="0">
                <a:solidFill>
                  <a:srgbClr val="FFFF00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Can you tell me </a:t>
            </a:r>
          </a:p>
          <a:p>
            <a:pPr algn="ctr">
              <a:lnSpc>
                <a:spcPts val="4860"/>
              </a:lnSpc>
            </a:pPr>
            <a:endParaRPr lang="en-US" sz="6600" b="1" dirty="0" smtClean="0">
              <a:solidFill>
                <a:srgbClr val="FFFF00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  <a:p>
            <a:pPr algn="ctr">
              <a:lnSpc>
                <a:spcPts val="4860"/>
              </a:lnSpc>
            </a:pPr>
            <a:r>
              <a:rPr lang="en-US" sz="8000" b="1" dirty="0" smtClean="0">
                <a:solidFill>
                  <a:srgbClr val="FFFF00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Why?</a:t>
            </a:r>
            <a:endParaRPr lang="en-US" sz="8000" b="1" dirty="0">
              <a:solidFill>
                <a:srgbClr val="FFFF00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34283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3"/>
          <p:cNvGrpSpPr/>
          <p:nvPr/>
        </p:nvGrpSpPr>
        <p:grpSpPr>
          <a:xfrm>
            <a:off x="1295400" y="1104900"/>
            <a:ext cx="15891450" cy="8020892"/>
            <a:chOff x="0" y="0"/>
            <a:chExt cx="4185403" cy="2112498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0C2151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5"/>
            <p:cNvSpPr txBox="1"/>
            <p:nvPr/>
          </p:nvSpPr>
          <p:spPr>
            <a:xfrm>
              <a:off x="0" y="-38100"/>
              <a:ext cx="4185403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8"/>
          <p:cNvSpPr/>
          <p:nvPr/>
        </p:nvSpPr>
        <p:spPr>
          <a:xfrm>
            <a:off x="6972300" y="3939519"/>
            <a:ext cx="4343400" cy="4471878"/>
          </a:xfrm>
          <a:custGeom>
            <a:avLst/>
            <a:gdLst/>
            <a:ahLst/>
            <a:cxnLst/>
            <a:rect l="l" t="t" r="r" b="b"/>
            <a:pathLst>
              <a:path w="2631880" h="2709731">
                <a:moveTo>
                  <a:pt x="0" y="0"/>
                </a:moveTo>
                <a:lnTo>
                  <a:pt x="2631880" y="0"/>
                </a:lnTo>
                <a:lnTo>
                  <a:pt x="2631880" y="2709731"/>
                </a:lnTo>
                <a:lnTo>
                  <a:pt x="0" y="2709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8"/>
          <p:cNvSpPr txBox="1"/>
          <p:nvPr/>
        </p:nvSpPr>
        <p:spPr>
          <a:xfrm>
            <a:off x="4005793" y="2222165"/>
            <a:ext cx="120396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Wrong </a:t>
            </a:r>
            <a:r>
              <a:rPr lang="en-US" sz="70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Direction Degrees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6" name="TextBox 9"/>
          <p:cNvSpPr txBox="1"/>
          <p:nvPr/>
        </p:nvSpPr>
        <p:spPr>
          <a:xfrm>
            <a:off x="12288894" y="6977421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04509" y="7651909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39026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8" name="Group 8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" name="Freeform 2"/>
          <p:cNvSpPr/>
          <p:nvPr/>
        </p:nvSpPr>
        <p:spPr>
          <a:xfrm>
            <a:off x="152400" y="1524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13" name="Group 3"/>
          <p:cNvGrpSpPr/>
          <p:nvPr/>
        </p:nvGrpSpPr>
        <p:grpSpPr>
          <a:xfrm>
            <a:off x="1350675" y="1285454"/>
            <a:ext cx="15891450" cy="8020892"/>
            <a:chOff x="0" y="0"/>
            <a:chExt cx="4185403" cy="2112498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0C2151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5"/>
            <p:cNvSpPr txBox="1"/>
            <p:nvPr/>
          </p:nvSpPr>
          <p:spPr>
            <a:xfrm>
              <a:off x="0" y="-38100"/>
              <a:ext cx="4185403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6"/>
          <p:cNvGrpSpPr/>
          <p:nvPr/>
        </p:nvGrpSpPr>
        <p:grpSpPr>
          <a:xfrm>
            <a:off x="11775704" y="2083780"/>
            <a:ext cx="5246370" cy="5246370"/>
            <a:chOff x="0" y="0"/>
            <a:chExt cx="812800" cy="812800"/>
          </a:xfrm>
        </p:grpSpPr>
        <p:sp>
          <p:nvSpPr>
            <p:cNvPr id="1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TextBox 8"/>
          <p:cNvSpPr txBox="1"/>
          <p:nvPr/>
        </p:nvSpPr>
        <p:spPr>
          <a:xfrm>
            <a:off x="1882140" y="2157856"/>
            <a:ext cx="10283491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How much does </a:t>
            </a:r>
            <a:r>
              <a:rPr lang="en-US" sz="70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Vastu</a:t>
            </a:r>
            <a:r>
              <a:rPr lang="en-US" sz="7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 </a:t>
            </a:r>
            <a:r>
              <a:rPr lang="en-US" sz="70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Actaully</a:t>
            </a:r>
            <a:r>
              <a:rPr lang="en-US" sz="7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 work</a:t>
            </a:r>
            <a:endParaRPr lang="en-US" sz="7000" b="1" dirty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1634886" y="5385073"/>
            <a:ext cx="10035143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Vastu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 alone works only 20</a:t>
            </a: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%.</a:t>
            </a:r>
          </a:p>
          <a:p>
            <a:pPr algn="ctr">
              <a:lnSpc>
                <a:spcPts val="486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When combined with the </a:t>
            </a: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Horoscope 80-85%</a:t>
            </a:r>
          </a:p>
          <a:p>
            <a:pPr algn="ctr">
              <a:lnSpc>
                <a:spcPts val="486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Balance 15-20% remains in the </a:t>
            </a:r>
          </a:p>
          <a:p>
            <a:pPr algn="ctr">
              <a:lnSpc>
                <a:spcPts val="486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Hands of God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</p:txBody>
      </p:sp>
      <p:grpSp>
        <p:nvGrpSpPr>
          <p:cNvPr id="20" name="Group 10"/>
          <p:cNvGrpSpPr/>
          <p:nvPr/>
        </p:nvGrpSpPr>
        <p:grpSpPr>
          <a:xfrm>
            <a:off x="16197793" y="394355"/>
            <a:ext cx="1826284" cy="1825523"/>
            <a:chOff x="0" y="0"/>
            <a:chExt cx="2435045" cy="2434031"/>
          </a:xfrm>
        </p:grpSpPr>
        <p:grpSp>
          <p:nvGrpSpPr>
            <p:cNvPr id="21" name="Group 11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23" name="Freeform 12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2" name="Freeform 13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4" name="TextBox 9"/>
          <p:cNvSpPr txBox="1"/>
          <p:nvPr/>
        </p:nvSpPr>
        <p:spPr>
          <a:xfrm>
            <a:off x="12165631" y="7377876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10181" y="8123582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66" b="-10666"/>
            </a:stretch>
          </a:blipFill>
        </p:spPr>
      </p:sp>
      <p:grpSp>
        <p:nvGrpSpPr>
          <p:cNvPr id="17" name="Group 3"/>
          <p:cNvGrpSpPr/>
          <p:nvPr/>
        </p:nvGrpSpPr>
        <p:grpSpPr>
          <a:xfrm>
            <a:off x="1198275" y="1133054"/>
            <a:ext cx="15891450" cy="8020892"/>
            <a:chOff x="0" y="0"/>
            <a:chExt cx="4185403" cy="2112498"/>
          </a:xfrm>
        </p:grpSpPr>
        <p:sp>
          <p:nvSpPr>
            <p:cNvPr id="18" name="Freeform 4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324D80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9" name="TextBox 5"/>
            <p:cNvSpPr txBox="1"/>
            <p:nvPr/>
          </p:nvSpPr>
          <p:spPr>
            <a:xfrm>
              <a:off x="0" y="-38100"/>
              <a:ext cx="4185403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6"/>
          <p:cNvSpPr/>
          <p:nvPr/>
        </p:nvSpPr>
        <p:spPr>
          <a:xfrm>
            <a:off x="747713" y="501266"/>
            <a:ext cx="1640862" cy="1640862"/>
          </a:xfrm>
          <a:custGeom>
            <a:avLst/>
            <a:gdLst/>
            <a:ahLst/>
            <a:cxnLst/>
            <a:rect l="l" t="t" r="r" b="b"/>
            <a:pathLst>
              <a:path w="1640862" h="1640862">
                <a:moveTo>
                  <a:pt x="0" y="0"/>
                </a:moveTo>
                <a:lnTo>
                  <a:pt x="1640863" y="0"/>
                </a:lnTo>
                <a:lnTo>
                  <a:pt x="1640863" y="1640862"/>
                </a:lnTo>
                <a:lnTo>
                  <a:pt x="0" y="164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7"/>
          <p:cNvSpPr/>
          <p:nvPr/>
        </p:nvSpPr>
        <p:spPr>
          <a:xfrm>
            <a:off x="11803542" y="2964636"/>
            <a:ext cx="4372526" cy="3854817"/>
          </a:xfrm>
          <a:custGeom>
            <a:avLst/>
            <a:gdLst/>
            <a:ahLst/>
            <a:cxnLst/>
            <a:rect l="l" t="t" r="r" b="b"/>
            <a:pathLst>
              <a:path w="4372526" h="3854817">
                <a:moveTo>
                  <a:pt x="0" y="0"/>
                </a:moveTo>
                <a:lnTo>
                  <a:pt x="4372526" y="0"/>
                </a:lnTo>
                <a:lnTo>
                  <a:pt x="4372526" y="3854817"/>
                </a:lnTo>
                <a:lnTo>
                  <a:pt x="0" y="3854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3430"/>
            </a:stretch>
          </a:blipFill>
        </p:spPr>
      </p:sp>
      <p:sp>
        <p:nvSpPr>
          <p:cNvPr id="22" name="TextBox 8"/>
          <p:cNvSpPr txBox="1"/>
          <p:nvPr/>
        </p:nvSpPr>
        <p:spPr>
          <a:xfrm>
            <a:off x="2750676" y="1958647"/>
            <a:ext cx="12096442" cy="194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Astrological </a:t>
            </a:r>
            <a:r>
              <a:rPr lang="en-US" sz="70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Factors Not Considered</a:t>
            </a:r>
          </a:p>
        </p:txBody>
      </p:sp>
      <p:sp>
        <p:nvSpPr>
          <p:cNvPr id="23" name="Freeform 10"/>
          <p:cNvSpPr/>
          <p:nvPr/>
        </p:nvSpPr>
        <p:spPr>
          <a:xfrm>
            <a:off x="210320" y="1670882"/>
            <a:ext cx="1636760" cy="1640862"/>
          </a:xfrm>
          <a:custGeom>
            <a:avLst/>
            <a:gdLst/>
            <a:ahLst/>
            <a:cxnLst/>
            <a:rect l="l" t="t" r="r" b="b"/>
            <a:pathLst>
              <a:path w="1636760" h="1640862">
                <a:moveTo>
                  <a:pt x="0" y="0"/>
                </a:moveTo>
                <a:lnTo>
                  <a:pt x="1636760" y="0"/>
                </a:lnTo>
                <a:lnTo>
                  <a:pt x="1636760" y="1640862"/>
                </a:lnTo>
                <a:lnTo>
                  <a:pt x="0" y="1640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11"/>
          <p:cNvSpPr/>
          <p:nvPr/>
        </p:nvSpPr>
        <p:spPr>
          <a:xfrm>
            <a:off x="16148359" y="7982871"/>
            <a:ext cx="1620351" cy="1640862"/>
          </a:xfrm>
          <a:custGeom>
            <a:avLst/>
            <a:gdLst/>
            <a:ahLst/>
            <a:cxnLst/>
            <a:rect l="l" t="t" r="r" b="b"/>
            <a:pathLst>
              <a:path w="1620351" h="1640862">
                <a:moveTo>
                  <a:pt x="0" y="0"/>
                </a:moveTo>
                <a:lnTo>
                  <a:pt x="1620351" y="0"/>
                </a:lnTo>
                <a:lnTo>
                  <a:pt x="1620351" y="1640862"/>
                </a:lnTo>
                <a:lnTo>
                  <a:pt x="0" y="16408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5" name="Group 12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26" name="Group 13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28" name="Freeform 14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7" name="Freeform 15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9" name="TextBox 9"/>
          <p:cNvSpPr txBox="1"/>
          <p:nvPr/>
        </p:nvSpPr>
        <p:spPr>
          <a:xfrm>
            <a:off x="1568144" y="4577197"/>
            <a:ext cx="10243222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0" b="1" dirty="0" err="1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Vastu</a:t>
            </a: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 Without Horoscope </a:t>
            </a:r>
          </a:p>
          <a:p>
            <a:pPr algn="ctr">
              <a:lnSpc>
                <a:spcPts val="4860"/>
              </a:lnSpc>
            </a:pPr>
            <a:endParaRPr lang="en-US" sz="5400" b="1" dirty="0" smtClean="0">
              <a:solidFill>
                <a:srgbClr val="FFFFFF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  <a:p>
            <a:pPr algn="ctr">
              <a:lnSpc>
                <a:spcPts val="4860"/>
              </a:lnSpc>
            </a:pP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  <a:p>
            <a:pPr algn="ctr">
              <a:lnSpc>
                <a:spcPts val="4860"/>
              </a:lnSpc>
            </a:pPr>
            <a:endParaRPr lang="en-US" sz="5400" b="1" dirty="0" smtClean="0">
              <a:solidFill>
                <a:srgbClr val="FFFFFF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  <a:p>
            <a:pPr algn="ctr">
              <a:lnSpc>
                <a:spcPts val="4860"/>
              </a:lnSpc>
            </a:pPr>
            <a:r>
              <a:rPr lang="en-US" sz="5400" b="1" dirty="0" smtClean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Incomplete </a:t>
            </a:r>
            <a:r>
              <a:rPr lang="en-US" sz="5400" b="1" dirty="0" err="1">
                <a:solidFill>
                  <a:srgbClr val="FFFFFF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Vastu</a:t>
            </a: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6210345" y="5732516"/>
            <a:ext cx="1529267" cy="7574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9"/>
          <p:cNvSpPr txBox="1"/>
          <p:nvPr/>
        </p:nvSpPr>
        <p:spPr>
          <a:xfrm>
            <a:off x="11991981" y="6993208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79458" y="7686448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37243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8" name="Group 8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3"/>
          <p:cNvGrpSpPr/>
          <p:nvPr/>
        </p:nvGrpSpPr>
        <p:grpSpPr>
          <a:xfrm>
            <a:off x="1198275" y="1133054"/>
            <a:ext cx="9274613" cy="8020892"/>
            <a:chOff x="0" y="0"/>
            <a:chExt cx="2442696" cy="2112498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solidFill>
              <a:srgbClr val="0C2151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5"/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6"/>
          <p:cNvSpPr txBox="1"/>
          <p:nvPr/>
        </p:nvSpPr>
        <p:spPr>
          <a:xfrm>
            <a:off x="1371858" y="1977279"/>
            <a:ext cx="8927446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Sometimes even Astro </a:t>
            </a:r>
            <a:r>
              <a:rPr lang="en-US" sz="70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Vastu</a:t>
            </a:r>
            <a:r>
              <a:rPr lang="en-US" sz="70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 does not work</a:t>
            </a:r>
            <a:endParaRPr lang="en-US" sz="7000" b="1" dirty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2376495" y="5291694"/>
            <a:ext cx="6767505" cy="193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Can you tell me </a:t>
            </a:r>
          </a:p>
          <a:p>
            <a:pPr algn="ctr">
              <a:lnSpc>
                <a:spcPts val="4860"/>
              </a:lnSpc>
            </a:pPr>
            <a:endParaRPr lang="en-US" sz="6000" b="1" dirty="0" smtClean="0">
              <a:solidFill>
                <a:srgbClr val="FF0000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  <a:p>
            <a:pPr algn="ctr">
              <a:lnSpc>
                <a:spcPts val="4860"/>
              </a:lnSpc>
            </a:pPr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ea typeface="Quicksand"/>
                <a:cs typeface="Arial" panose="020B0604020202020204" pitchFamily="34" charset="0"/>
                <a:sym typeface="Quicksand"/>
              </a:rPr>
              <a:t>Why?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ea typeface="Quicksand"/>
              <a:cs typeface="Arial" panose="020B0604020202020204" pitchFamily="34" charset="0"/>
              <a:sym typeface="Quicksand"/>
            </a:endParaRPr>
          </a:p>
        </p:txBody>
      </p:sp>
      <p:grpSp>
        <p:nvGrpSpPr>
          <p:cNvPr id="18" name="Group 10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19" name="Group 11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0" name="Freeform 13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2" name="Freeform 9"/>
          <p:cNvSpPr/>
          <p:nvPr/>
        </p:nvSpPr>
        <p:spPr>
          <a:xfrm>
            <a:off x="11636750" y="2309433"/>
            <a:ext cx="6072018" cy="5851907"/>
          </a:xfrm>
          <a:custGeom>
            <a:avLst/>
            <a:gdLst/>
            <a:ahLst/>
            <a:cxnLst/>
            <a:rect l="l" t="t" r="r" b="b"/>
            <a:pathLst>
              <a:path w="4647502" h="4479030">
                <a:moveTo>
                  <a:pt x="0" y="0"/>
                </a:moveTo>
                <a:lnTo>
                  <a:pt x="4647502" y="0"/>
                </a:lnTo>
                <a:lnTo>
                  <a:pt x="4647502" y="4479030"/>
                </a:lnTo>
                <a:lnTo>
                  <a:pt x="0" y="4479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7"/>
          <p:cNvSpPr txBox="1"/>
          <p:nvPr/>
        </p:nvSpPr>
        <p:spPr>
          <a:xfrm>
            <a:off x="2209800" y="7962900"/>
            <a:ext cx="6767505" cy="675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70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Quicksand"/>
              </a:rPr>
              <a:t>BTR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41348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938" y="-762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2000" y="3162188"/>
            <a:ext cx="16383000" cy="250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endParaRPr lang="en-US" sz="6600" b="1" dirty="0" smtClean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  <a:p>
            <a:pPr algn="ctr">
              <a:lnSpc>
                <a:spcPts val="10284"/>
              </a:lnSpc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BASIC VASTU CONSIDERATIONS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3"/>
          <p:cNvSpPr txBox="1"/>
          <p:nvPr/>
        </p:nvSpPr>
        <p:spPr>
          <a:xfrm>
            <a:off x="575533" y="802097"/>
            <a:ext cx="16383000" cy="1183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6600" b="1" u="sng" dirty="0" smtClean="0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KNOWLEDGE SESSION</a:t>
            </a:r>
            <a:endParaRPr lang="en-US" sz="6600" b="1" u="sng" dirty="0">
              <a:solidFill>
                <a:srgbClr val="FFFF00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</p:sp>
      <p:grpSp>
        <p:nvGrpSpPr>
          <p:cNvPr id="2" name="Group 4"/>
          <p:cNvGrpSpPr/>
          <p:nvPr/>
        </p:nvGrpSpPr>
        <p:grpSpPr>
          <a:xfrm>
            <a:off x="-955340" y="979991"/>
            <a:ext cx="20198677" cy="3549261"/>
            <a:chOff x="0" y="0"/>
            <a:chExt cx="5319816" cy="934785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" name="Freeform 5"/>
            <p:cNvSpPr/>
            <p:nvPr/>
          </p:nvSpPr>
          <p:spPr>
            <a:xfrm>
              <a:off x="0" y="0"/>
              <a:ext cx="5319816" cy="934785"/>
            </a:xfrm>
            <a:custGeom>
              <a:avLst/>
              <a:gdLst/>
              <a:ahLst/>
              <a:cxnLst/>
              <a:rect l="l" t="t" r="r" b="b"/>
              <a:pathLst>
                <a:path w="5319816" h="934785">
                  <a:moveTo>
                    <a:pt x="0" y="0"/>
                  </a:moveTo>
                  <a:lnTo>
                    <a:pt x="5319816" y="0"/>
                  </a:lnTo>
                  <a:lnTo>
                    <a:pt x="5319816" y="934785"/>
                  </a:lnTo>
                  <a:lnTo>
                    <a:pt x="0" y="934785"/>
                  </a:lnTo>
                  <a:close/>
                </a:path>
              </a:pathLst>
            </a:custGeom>
            <a:grpFill/>
          </p:spPr>
        </p:sp>
        <p:sp>
          <p:nvSpPr>
            <p:cNvPr id="4" name="TextBox 6"/>
            <p:cNvSpPr txBox="1"/>
            <p:nvPr/>
          </p:nvSpPr>
          <p:spPr>
            <a:xfrm>
              <a:off x="0" y="-38100"/>
              <a:ext cx="5319816" cy="97288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7"/>
          <p:cNvSpPr/>
          <p:nvPr/>
        </p:nvSpPr>
        <p:spPr>
          <a:xfrm>
            <a:off x="6763655" y="375269"/>
            <a:ext cx="4760689" cy="4758706"/>
          </a:xfrm>
          <a:custGeom>
            <a:avLst/>
            <a:gdLst/>
            <a:ahLst/>
            <a:cxnLst/>
            <a:rect l="l" t="t" r="r" b="b"/>
            <a:pathLst>
              <a:path w="4760689" h="4758706">
                <a:moveTo>
                  <a:pt x="0" y="0"/>
                </a:moveTo>
                <a:lnTo>
                  <a:pt x="4760690" y="0"/>
                </a:lnTo>
                <a:lnTo>
                  <a:pt x="4760690" y="4758706"/>
                </a:lnTo>
                <a:lnTo>
                  <a:pt x="0" y="4758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3"/>
          <p:cNvSpPr txBox="1"/>
          <p:nvPr/>
        </p:nvSpPr>
        <p:spPr>
          <a:xfrm>
            <a:off x="3104843" y="5792154"/>
            <a:ext cx="12078314" cy="191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79"/>
              </a:lnSpc>
            </a:pPr>
            <a:r>
              <a:rPr lang="en-US" sz="13499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astman Alt Pack Bold"/>
                <a:ea typeface="Eastman Alt Pack Bold"/>
                <a:cs typeface="Eastman Alt Pack Bold"/>
                <a:sym typeface="Eastman Alt Pack Bold"/>
              </a:rPr>
              <a:t>Thank you!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213767" y="8192580"/>
            <a:ext cx="7751806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12251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2000" y="2627620"/>
            <a:ext cx="16383000" cy="514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Vastu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 </a:t>
            </a: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is the science of balancing the five natural elements 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(Water, Air, Fire, Earth &amp; Space) to </a:t>
            </a: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create harmony in life, health, and prosperity.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3"/>
          <p:cNvSpPr txBox="1"/>
          <p:nvPr/>
        </p:nvSpPr>
        <p:spPr>
          <a:xfrm>
            <a:off x="575533" y="802097"/>
            <a:ext cx="16383000" cy="122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Definition of </a:t>
            </a:r>
            <a:r>
              <a:rPr lang="en-US" sz="6600" b="1" dirty="0" err="1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Vastu</a:t>
            </a:r>
            <a:endParaRPr lang="en-US" sz="6600" b="1" dirty="0">
              <a:solidFill>
                <a:srgbClr val="FFFF00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2192000" y="8228009"/>
            <a:ext cx="6296019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4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4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2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21930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3"/>
          <p:cNvSpPr txBox="1"/>
          <p:nvPr/>
        </p:nvSpPr>
        <p:spPr>
          <a:xfrm>
            <a:off x="575533" y="647426"/>
            <a:ext cx="16383000" cy="122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ELEMENTAL </a:t>
            </a:r>
            <a:r>
              <a:rPr lang="en-US" sz="6600" b="1" dirty="0" smtClean="0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DISBALANCING</a:t>
            </a:r>
            <a:endParaRPr lang="en-US" sz="6600" b="1" dirty="0">
              <a:solidFill>
                <a:srgbClr val="FFFF00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575533" y="2520571"/>
            <a:ext cx="16997195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The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human body is also made of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the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five elements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: </a:t>
            </a:r>
          </a:p>
          <a:p>
            <a:endParaRPr lang="en-US" sz="4800" b="1" dirty="0" smtClean="0">
              <a:solidFill>
                <a:schemeClr val="bg1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Water –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Blood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&amp;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fluids</a:t>
            </a:r>
          </a:p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Air –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Breathing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&amp; circulation </a:t>
            </a:r>
            <a:endParaRPr lang="en-US" sz="4800" b="1" dirty="0" smtClean="0">
              <a:solidFill>
                <a:schemeClr val="bg1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Fire –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Digestion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&amp; metabolism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Earth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–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Bones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&amp;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muscles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Space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– 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Mind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&amp; consciousness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625109"/>
            <a:ext cx="4615393" cy="446556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TextBox 9"/>
          <p:cNvSpPr txBox="1"/>
          <p:nvPr/>
        </p:nvSpPr>
        <p:spPr>
          <a:xfrm>
            <a:off x="11610294" y="8024752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7188" y="8826443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37532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9388" y="2748814"/>
            <a:ext cx="12045957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Every space is divided into 16 specific zones, and each zone</a:t>
            </a:r>
            <a:r>
              <a:rPr 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: </a:t>
            </a:r>
          </a:p>
          <a:p>
            <a:r>
              <a:rPr 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Is 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governed by a particular </a:t>
            </a:r>
            <a:r>
              <a:rPr 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element </a:t>
            </a:r>
          </a:p>
          <a:p>
            <a:r>
              <a:rPr 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Controls 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specific aspects of life such as health, wealth, relationships, career, and peace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3"/>
          <p:cNvSpPr txBox="1"/>
          <p:nvPr/>
        </p:nvSpPr>
        <p:spPr>
          <a:xfrm>
            <a:off x="589388" y="289430"/>
            <a:ext cx="16383000" cy="122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16 Zones in </a:t>
            </a:r>
            <a:r>
              <a:rPr lang="en-US" sz="6600" b="1" dirty="0" err="1">
                <a:solidFill>
                  <a:srgbClr val="FFFF00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Vastu</a:t>
            </a:r>
            <a:endParaRPr lang="en-US" sz="6600" b="1" dirty="0">
              <a:solidFill>
                <a:srgbClr val="FFFF00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grpSp>
        <p:nvGrpSpPr>
          <p:cNvPr id="9" name="Group 6"/>
          <p:cNvGrpSpPr/>
          <p:nvPr/>
        </p:nvGrpSpPr>
        <p:grpSpPr>
          <a:xfrm>
            <a:off x="12454554" y="4000500"/>
            <a:ext cx="5540927" cy="5540927"/>
            <a:chOff x="0" y="0"/>
            <a:chExt cx="812800" cy="812800"/>
          </a:xfrm>
        </p:grpSpPr>
        <p:sp>
          <p:nvSpPr>
            <p:cNvPr id="10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1" name="TextBox 9"/>
          <p:cNvSpPr txBox="1"/>
          <p:nvPr/>
        </p:nvSpPr>
        <p:spPr>
          <a:xfrm>
            <a:off x="8229600" y="8491011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6494" y="9292702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40876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3"/>
          <p:cNvSpPr txBox="1"/>
          <p:nvPr/>
        </p:nvSpPr>
        <p:spPr>
          <a:xfrm>
            <a:off x="589388" y="289430"/>
            <a:ext cx="16383000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4"/>
              </a:lnSpc>
            </a:pPr>
            <a:r>
              <a:rPr lang="en-US" sz="6600" b="1" dirty="0" smtClean="0">
                <a:solidFill>
                  <a:srgbClr val="FFFF00"/>
                </a:solidFill>
                <a:latin typeface="Eastman Alt Pack Bold"/>
                <a:ea typeface="Eastman Alt Pack Bold"/>
                <a:cs typeface="Eastman Alt Pack Bold"/>
                <a:sym typeface="Eastman Alt Pack Bold"/>
              </a:rPr>
              <a:t>SHAKTI CHAKRA</a:t>
            </a:r>
            <a:endParaRPr lang="en-US" sz="6600" b="1" dirty="0">
              <a:solidFill>
                <a:srgbClr val="FFFF00"/>
              </a:solidFill>
              <a:latin typeface="Eastman Alt Pack Bold"/>
              <a:ea typeface="Eastman Alt Pack Bold"/>
              <a:cs typeface="Eastman Alt Pack Bold"/>
              <a:sym typeface="Eastman Alt Pack Bold"/>
            </a:endParaRPr>
          </a:p>
        </p:txBody>
      </p:sp>
      <p:grpSp>
        <p:nvGrpSpPr>
          <p:cNvPr id="9" name="Group 6"/>
          <p:cNvGrpSpPr/>
          <p:nvPr/>
        </p:nvGrpSpPr>
        <p:grpSpPr>
          <a:xfrm>
            <a:off x="4704188" y="1780335"/>
            <a:ext cx="8153400" cy="8153400"/>
            <a:chOff x="0" y="0"/>
            <a:chExt cx="812800" cy="812800"/>
          </a:xfrm>
        </p:grpSpPr>
        <p:sp>
          <p:nvSpPr>
            <p:cNvPr id="10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1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41783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86968"/>
            <a:ext cx="7772400" cy="851306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2506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96" y="502039"/>
            <a:ext cx="7461504" cy="930573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10193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45393" y="241955"/>
            <a:ext cx="1826284" cy="1825523"/>
            <a:chOff x="0" y="0"/>
            <a:chExt cx="2435045" cy="2434031"/>
          </a:xfrm>
        </p:grpSpPr>
        <p:grpSp>
          <p:nvGrpSpPr>
            <p:cNvPr id="5" name="Group 5"/>
            <p:cNvGrpSpPr/>
            <p:nvPr/>
          </p:nvGrpSpPr>
          <p:grpSpPr>
            <a:xfrm>
              <a:off x="79520" y="76737"/>
              <a:ext cx="2276005" cy="2280557"/>
              <a:chOff x="0" y="0"/>
              <a:chExt cx="6350000" cy="63627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8044" y="-37490"/>
                <a:ext cx="6446076" cy="6446076"/>
              </a:xfrm>
              <a:custGeom>
                <a:avLst/>
                <a:gdLst/>
                <a:ahLst/>
                <a:cxnLst/>
                <a:rect l="l" t="t" r="r" b="b"/>
                <a:pathLst>
                  <a:path w="6446076" h="6446076">
                    <a:moveTo>
                      <a:pt x="2100046" y="247180"/>
                    </a:moveTo>
                    <a:cubicBezTo>
                      <a:pt x="2245233" y="65951"/>
                      <a:pt x="2491308" y="0"/>
                      <a:pt x="2707665" y="84366"/>
                    </a:cubicBezTo>
                    <a:lnTo>
                      <a:pt x="3030042" y="210083"/>
                    </a:lnTo>
                    <a:cubicBezTo>
                      <a:pt x="3154159" y="258482"/>
                      <a:pt x="3291929" y="258482"/>
                      <a:pt x="3416046" y="210083"/>
                    </a:cubicBezTo>
                    <a:lnTo>
                      <a:pt x="3738423" y="84366"/>
                    </a:lnTo>
                    <a:cubicBezTo>
                      <a:pt x="3954780" y="0"/>
                      <a:pt x="4200855" y="65951"/>
                      <a:pt x="4346041" y="247180"/>
                    </a:cubicBezTo>
                    <a:lnTo>
                      <a:pt x="4562373" y="517233"/>
                    </a:lnTo>
                    <a:cubicBezTo>
                      <a:pt x="4645668" y="621206"/>
                      <a:pt x="4764984" y="690090"/>
                      <a:pt x="4896676" y="710234"/>
                    </a:cubicBezTo>
                    <a:lnTo>
                      <a:pt x="5238712" y="762558"/>
                    </a:lnTo>
                    <a:cubicBezTo>
                      <a:pt x="5468264" y="797674"/>
                      <a:pt x="5648414" y="977823"/>
                      <a:pt x="5683517" y="1207376"/>
                    </a:cubicBezTo>
                    <a:lnTo>
                      <a:pt x="5735841" y="1549412"/>
                    </a:lnTo>
                    <a:cubicBezTo>
                      <a:pt x="5755983" y="1681101"/>
                      <a:pt x="5824869" y="1800414"/>
                      <a:pt x="5928842" y="1883702"/>
                    </a:cubicBezTo>
                    <a:lnTo>
                      <a:pt x="6198895" y="2100033"/>
                    </a:lnTo>
                    <a:cubicBezTo>
                      <a:pt x="6380137" y="2245220"/>
                      <a:pt x="6446076" y="2491308"/>
                      <a:pt x="6361709" y="2707652"/>
                    </a:cubicBezTo>
                    <a:lnTo>
                      <a:pt x="6236005" y="3030029"/>
                    </a:lnTo>
                    <a:cubicBezTo>
                      <a:pt x="6187605" y="3154150"/>
                      <a:pt x="6187605" y="3291925"/>
                      <a:pt x="6236005" y="3416046"/>
                    </a:cubicBezTo>
                    <a:lnTo>
                      <a:pt x="6361709" y="3738423"/>
                    </a:lnTo>
                    <a:cubicBezTo>
                      <a:pt x="6446076" y="3954780"/>
                      <a:pt x="6380137" y="4200855"/>
                      <a:pt x="6198895" y="4346041"/>
                    </a:cubicBezTo>
                    <a:lnTo>
                      <a:pt x="5928842" y="4562373"/>
                    </a:lnTo>
                    <a:cubicBezTo>
                      <a:pt x="5824869" y="4645661"/>
                      <a:pt x="5755983" y="4764974"/>
                      <a:pt x="5735841" y="4896662"/>
                    </a:cubicBezTo>
                    <a:lnTo>
                      <a:pt x="5683517" y="5238699"/>
                    </a:lnTo>
                    <a:cubicBezTo>
                      <a:pt x="5648401" y="5468252"/>
                      <a:pt x="5468264" y="5648401"/>
                      <a:pt x="5238712" y="5683516"/>
                    </a:cubicBezTo>
                    <a:lnTo>
                      <a:pt x="4896663" y="5735840"/>
                    </a:lnTo>
                    <a:cubicBezTo>
                      <a:pt x="4764975" y="5755985"/>
                      <a:pt x="4645663" y="5824870"/>
                      <a:pt x="4562373" y="5928842"/>
                    </a:cubicBezTo>
                    <a:lnTo>
                      <a:pt x="4346041" y="6198895"/>
                    </a:lnTo>
                    <a:cubicBezTo>
                      <a:pt x="4200855" y="6380137"/>
                      <a:pt x="3954780" y="6446075"/>
                      <a:pt x="3738423" y="6361709"/>
                    </a:cubicBezTo>
                    <a:lnTo>
                      <a:pt x="3416046" y="6235992"/>
                    </a:lnTo>
                    <a:cubicBezTo>
                      <a:pt x="3291929" y="6187593"/>
                      <a:pt x="3154159" y="6187593"/>
                      <a:pt x="3030042" y="6235992"/>
                    </a:cubicBezTo>
                    <a:lnTo>
                      <a:pt x="2707665" y="6361709"/>
                    </a:lnTo>
                    <a:cubicBezTo>
                      <a:pt x="2491308" y="6446075"/>
                      <a:pt x="2245233" y="6380137"/>
                      <a:pt x="2100046" y="6198895"/>
                    </a:cubicBezTo>
                    <a:lnTo>
                      <a:pt x="1883715" y="5928842"/>
                    </a:lnTo>
                    <a:cubicBezTo>
                      <a:pt x="1800425" y="5824870"/>
                      <a:pt x="1681113" y="5755985"/>
                      <a:pt x="1549425" y="5735840"/>
                    </a:cubicBezTo>
                    <a:lnTo>
                      <a:pt x="1207376" y="5683516"/>
                    </a:lnTo>
                    <a:cubicBezTo>
                      <a:pt x="977824" y="5648401"/>
                      <a:pt x="797674" y="5468252"/>
                      <a:pt x="762571" y="5238699"/>
                    </a:cubicBezTo>
                    <a:lnTo>
                      <a:pt x="710247" y="4896662"/>
                    </a:lnTo>
                    <a:cubicBezTo>
                      <a:pt x="690104" y="4764975"/>
                      <a:pt x="621219" y="4645662"/>
                      <a:pt x="517245" y="4562373"/>
                    </a:cubicBezTo>
                    <a:lnTo>
                      <a:pt x="247180" y="4346041"/>
                    </a:lnTo>
                    <a:cubicBezTo>
                      <a:pt x="65951" y="4200855"/>
                      <a:pt x="13" y="3954780"/>
                      <a:pt x="84366" y="3738422"/>
                    </a:cubicBezTo>
                    <a:lnTo>
                      <a:pt x="210071" y="3416045"/>
                    </a:lnTo>
                    <a:cubicBezTo>
                      <a:pt x="258469" y="3291924"/>
                      <a:pt x="258469" y="3154150"/>
                      <a:pt x="210071" y="3030029"/>
                    </a:cubicBezTo>
                    <a:lnTo>
                      <a:pt x="84366" y="2707652"/>
                    </a:lnTo>
                    <a:cubicBezTo>
                      <a:pt x="0" y="2491308"/>
                      <a:pt x="65938" y="2245220"/>
                      <a:pt x="247180" y="2100033"/>
                    </a:cubicBezTo>
                    <a:lnTo>
                      <a:pt x="517233" y="1883702"/>
                    </a:lnTo>
                    <a:cubicBezTo>
                      <a:pt x="621206" y="1800413"/>
                      <a:pt x="690091" y="1681100"/>
                      <a:pt x="710235" y="1549412"/>
                    </a:cubicBezTo>
                    <a:lnTo>
                      <a:pt x="762559" y="1207376"/>
                    </a:lnTo>
                    <a:cubicBezTo>
                      <a:pt x="797661" y="977823"/>
                      <a:pt x="977811" y="797674"/>
                      <a:pt x="1207363" y="762558"/>
                    </a:cubicBezTo>
                    <a:lnTo>
                      <a:pt x="1549413" y="710234"/>
                    </a:lnTo>
                    <a:cubicBezTo>
                      <a:pt x="1681100" y="690089"/>
                      <a:pt x="1800412" y="621204"/>
                      <a:pt x="1883702" y="51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2435045" cy="2434031"/>
            </a:xfrm>
            <a:custGeom>
              <a:avLst/>
              <a:gdLst/>
              <a:ahLst/>
              <a:cxnLst/>
              <a:rect l="l" t="t" r="r" b="b"/>
              <a:pathLst>
                <a:path w="2435045" h="2434031">
                  <a:moveTo>
                    <a:pt x="0" y="0"/>
                  </a:moveTo>
                  <a:lnTo>
                    <a:pt x="2435045" y="0"/>
                  </a:lnTo>
                  <a:lnTo>
                    <a:pt x="2435045" y="2434031"/>
                  </a:lnTo>
                  <a:lnTo>
                    <a:pt x="0" y="243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92894"/>
            <a:ext cx="7391400" cy="9440702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9"/>
          <p:cNvSpPr txBox="1"/>
          <p:nvPr/>
        </p:nvSpPr>
        <p:spPr>
          <a:xfrm>
            <a:off x="12192000" y="8228009"/>
            <a:ext cx="6296019" cy="10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48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Vijay Jain</a:t>
            </a:r>
            <a:endParaRPr lang="en-US" sz="48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8894" y="9029700"/>
            <a:ext cx="5867168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ea typeface="Eastman Alt Pack Bold"/>
                <a:cs typeface="Arial" panose="020B0604020202020204" pitchFamily="34" charset="0"/>
                <a:sym typeface="Eastman Alt Pack Bold"/>
              </a:rPr>
              <a:t>Mobile: 9831105888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ea typeface="Eastman Alt Pack Bold"/>
              <a:cs typeface="Arial" panose="020B0604020202020204" pitchFamily="34" charset="0"/>
              <a:sym typeface="Eastman Alt Pack Bold"/>
            </a:endParaRPr>
          </a:p>
        </p:txBody>
      </p:sp>
    </p:spTree>
    <p:extLst>
      <p:ext uri="{BB962C8B-B14F-4D97-AF65-F5344CB8AC3E}">
        <p14:creationId xmlns:p14="http://schemas.microsoft.com/office/powerpoint/2010/main" val="29578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4243</TotalTime>
  <Words>322</Words>
  <Application>Microsoft Office PowerPoint</Application>
  <PresentationFormat>Custom</PresentationFormat>
  <Paragraphs>88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Quicksand</vt:lpstr>
      <vt:lpstr>Calibri</vt:lpstr>
      <vt:lpstr>Eastman Alt Pack Bold</vt:lpstr>
      <vt:lpstr>Arial</vt:lpstr>
      <vt:lpstr>Quicksand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Vastu Express PPT</dc:title>
  <dc:creator>HAWAI</dc:creator>
  <cp:lastModifiedBy>JUSTCLIK</cp:lastModifiedBy>
  <cp:revision>37</cp:revision>
  <dcterms:created xsi:type="dcterms:W3CDTF">2006-08-16T00:00:00Z</dcterms:created>
  <dcterms:modified xsi:type="dcterms:W3CDTF">2026-03-14T07:42:31Z</dcterms:modified>
  <dc:identifier>DAGvZpFho3c</dc:identifier>
</cp:coreProperties>
</file>