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5" r:id="rId4"/>
    <p:sldMasterId id="2147483648" r:id="rId5"/>
  </p:sldMasterIdLst>
  <p:notesMasterIdLst>
    <p:notesMasterId r:id="rId27"/>
  </p:notesMasterIdLst>
  <p:handoutMasterIdLst>
    <p:handoutMasterId r:id="rId28"/>
  </p:handoutMasterIdLst>
  <p:sldIdLst>
    <p:sldId id="301" r:id="rId6"/>
    <p:sldId id="302" r:id="rId7"/>
    <p:sldId id="303" r:id="rId8"/>
    <p:sldId id="304" r:id="rId9"/>
    <p:sldId id="305" r:id="rId10"/>
    <p:sldId id="306" r:id="rId11"/>
    <p:sldId id="307" r:id="rId12"/>
    <p:sldId id="308" r:id="rId13"/>
    <p:sldId id="321" r:id="rId14"/>
    <p:sldId id="309" r:id="rId15"/>
    <p:sldId id="310" r:id="rId16"/>
    <p:sldId id="311" r:id="rId17"/>
    <p:sldId id="312" r:id="rId18"/>
    <p:sldId id="313" r:id="rId19"/>
    <p:sldId id="314" r:id="rId20"/>
    <p:sldId id="315" r:id="rId21"/>
    <p:sldId id="316" r:id="rId22"/>
    <p:sldId id="317" r:id="rId23"/>
    <p:sldId id="318" r:id="rId24"/>
    <p:sldId id="319" r:id="rId25"/>
    <p:sldId id="320" r:id="rId2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36" userDrawn="1">
          <p15:clr>
            <a:srgbClr val="A4A3A4"/>
          </p15:clr>
        </p15:guide>
        <p15:guide id="2" pos="312"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84400"/>
    <a:srgbClr val="446992"/>
    <a:srgbClr val="AEC2D8"/>
    <a:srgbClr val="98432A"/>
    <a:srgbClr val="44678D"/>
    <a:srgbClr val="263E5A"/>
    <a:srgbClr val="D6E0EB"/>
    <a:srgbClr val="728DAB"/>
    <a:srgbClr val="C95B3A"/>
    <a:srgbClr val="2D4C6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9DCAF9ED-07DC-4A11-8D7F-57B35C25682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522" autoAdjust="0"/>
    <p:restoredTop sz="94839" autoAdjust="0"/>
  </p:normalViewPr>
  <p:slideViewPr>
    <p:cSldViewPr snapToGrid="0" showGuides="1">
      <p:cViewPr>
        <p:scale>
          <a:sx n="64" d="100"/>
          <a:sy n="64" d="100"/>
        </p:scale>
        <p:origin x="219" y="474"/>
      </p:cViewPr>
      <p:guideLst>
        <p:guide orient="horz" pos="1536"/>
        <p:guide pos="312"/>
      </p:guideLst>
    </p:cSldViewPr>
  </p:slideViewPr>
  <p:outlineViewPr>
    <p:cViewPr>
      <p:scale>
        <a:sx n="33" d="100"/>
        <a:sy n="33" d="100"/>
      </p:scale>
      <p:origin x="0" y="0"/>
    </p:cViewPr>
  </p:outlineViewPr>
  <p:notesTextViewPr>
    <p:cViewPr>
      <p:scale>
        <a:sx n="1" d="1"/>
        <a:sy n="1" d="1"/>
      </p:scale>
      <p:origin x="0" y="0"/>
    </p:cViewPr>
  </p:notesTextViewPr>
  <p:sorterViewPr>
    <p:cViewPr>
      <p:scale>
        <a:sx n="150" d="100"/>
        <a:sy n="150" d="100"/>
      </p:scale>
      <p:origin x="0" y="0"/>
    </p:cViewPr>
  </p:sorterViewPr>
  <p:notesViewPr>
    <p:cSldViewPr snapToGrid="0">
      <p:cViewPr varScale="1">
        <p:scale>
          <a:sx n="58" d="100"/>
          <a:sy n="58" d="100"/>
        </p:scale>
        <p:origin x="2491" y="67"/>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microsoft.com/office/2018/10/relationships/authors" Target="author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notesMaster" Target="notesMasters/notesMaster1.xml"/><Relationship Id="rId30" Type="http://schemas.openxmlformats.org/officeDocument/2006/relationships/viewProps" Target="viewProps.xml"/><Relationship Id="rId8" Type="http://schemas.openxmlformats.org/officeDocument/2006/relationships/slide" Target="slides/slide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 Rajendra Rampuria" userId="2ad01e68f36a9e06" providerId="LiveId" clId="{F7D62917-2709-4EC3-ACCD-BD9E7A3B44C7}"/>
    <pc:docChg chg="custSel addSld modSld addMainMaster modMainMaster">
      <pc:chgData name="CA Rajendra Rampuria" userId="2ad01e68f36a9e06" providerId="LiveId" clId="{F7D62917-2709-4EC3-ACCD-BD9E7A3B44C7}" dt="2026-04-18T06:18:50.387" v="11" actId="26606"/>
      <pc:docMkLst>
        <pc:docMk/>
      </pc:docMkLst>
      <pc:sldChg chg="addSp mod">
        <pc:chgData name="CA Rajendra Rampuria" userId="2ad01e68f36a9e06" providerId="LiveId" clId="{F7D62917-2709-4EC3-ACCD-BD9E7A3B44C7}" dt="2026-04-17T06:44:59.883" v="3" actId="26606"/>
        <pc:sldMkLst>
          <pc:docMk/>
          <pc:sldMk cId="3898447929" sldId="301"/>
        </pc:sldMkLst>
        <pc:spChg chg="add">
          <ac:chgData name="CA Rajendra Rampuria" userId="2ad01e68f36a9e06" providerId="LiveId" clId="{F7D62917-2709-4EC3-ACCD-BD9E7A3B44C7}" dt="2026-04-17T05:45:40.442" v="1" actId="26606"/>
          <ac:spMkLst>
            <pc:docMk/>
            <pc:sldMk cId="3898447929" sldId="301"/>
            <ac:spMk id="2" creationId="{DFAC5563-6241-48B2-8B80-462ED3628FC6}"/>
          </ac:spMkLst>
        </pc:spChg>
        <pc:spChg chg="add">
          <ac:chgData name="CA Rajendra Rampuria" userId="2ad01e68f36a9e06" providerId="LiveId" clId="{F7D62917-2709-4EC3-ACCD-BD9E7A3B44C7}" dt="2026-04-17T06:44:59.883" v="3" actId="26606"/>
          <ac:spMkLst>
            <pc:docMk/>
            <pc:sldMk cId="3898447929" sldId="301"/>
            <ac:spMk id="3" creationId="{6C736DB5-505C-46BD-B376-2DE5968DA506}"/>
          </ac:spMkLst>
        </pc:spChg>
        <pc:picChg chg="add">
          <ac:chgData name="CA Rajendra Rampuria" userId="2ad01e68f36a9e06" providerId="LiveId" clId="{F7D62917-2709-4EC3-ACCD-BD9E7A3B44C7}" dt="2026-04-17T06:44:59.883" v="3" actId="26606"/>
          <ac:picMkLst>
            <pc:docMk/>
            <pc:sldMk cId="3898447929" sldId="301"/>
            <ac:picMk id="4" creationId="{0F7874D0-2C80-CE7C-A745-2D30A2A80F8F}"/>
          </ac:picMkLst>
        </pc:picChg>
      </pc:sldChg>
      <pc:sldChg chg="addSp mod">
        <pc:chgData name="CA Rajendra Rampuria" userId="2ad01e68f36a9e06" providerId="LiveId" clId="{F7D62917-2709-4EC3-ACCD-BD9E7A3B44C7}" dt="2026-04-17T06:44:59.883" v="3" actId="26606"/>
        <pc:sldMkLst>
          <pc:docMk/>
          <pc:sldMk cId="3666674671" sldId="302"/>
        </pc:sldMkLst>
        <pc:spChg chg="add">
          <ac:chgData name="CA Rajendra Rampuria" userId="2ad01e68f36a9e06" providerId="LiveId" clId="{F7D62917-2709-4EC3-ACCD-BD9E7A3B44C7}" dt="2026-04-17T06:44:59.883" v="3" actId="26606"/>
          <ac:spMkLst>
            <pc:docMk/>
            <pc:sldMk cId="3666674671" sldId="302"/>
            <ac:spMk id="5" creationId="{4064F10D-F005-4B9B-A2CF-CFBA76688A8D}"/>
          </ac:spMkLst>
        </pc:spChg>
      </pc:sldChg>
      <pc:sldChg chg="addSp mod">
        <pc:chgData name="CA Rajendra Rampuria" userId="2ad01e68f36a9e06" providerId="LiveId" clId="{F7D62917-2709-4EC3-ACCD-BD9E7A3B44C7}" dt="2026-04-17T06:44:59.883" v="3" actId="26606"/>
        <pc:sldMkLst>
          <pc:docMk/>
          <pc:sldMk cId="3666674671" sldId="303"/>
        </pc:sldMkLst>
        <pc:spChg chg="add">
          <ac:chgData name="CA Rajendra Rampuria" userId="2ad01e68f36a9e06" providerId="LiveId" clId="{F7D62917-2709-4EC3-ACCD-BD9E7A3B44C7}" dt="2026-04-17T06:44:59.883" v="3" actId="26606"/>
          <ac:spMkLst>
            <pc:docMk/>
            <pc:sldMk cId="3666674671" sldId="303"/>
            <ac:spMk id="5" creationId="{C7FDF669-79CC-42CA-AC96-C8620D62C8DF}"/>
          </ac:spMkLst>
        </pc:spChg>
      </pc:sldChg>
      <pc:sldChg chg="addSp mod">
        <pc:chgData name="CA Rajendra Rampuria" userId="2ad01e68f36a9e06" providerId="LiveId" clId="{F7D62917-2709-4EC3-ACCD-BD9E7A3B44C7}" dt="2026-04-17T06:44:59.883" v="3" actId="26606"/>
        <pc:sldMkLst>
          <pc:docMk/>
          <pc:sldMk cId="3666674671" sldId="304"/>
        </pc:sldMkLst>
        <pc:spChg chg="add">
          <ac:chgData name="CA Rajendra Rampuria" userId="2ad01e68f36a9e06" providerId="LiveId" clId="{F7D62917-2709-4EC3-ACCD-BD9E7A3B44C7}" dt="2026-04-17T06:44:59.883" v="3" actId="26606"/>
          <ac:spMkLst>
            <pc:docMk/>
            <pc:sldMk cId="3666674671" sldId="304"/>
            <ac:spMk id="5" creationId="{776F88B5-6C58-4C36-AB8E-EDB4789BE382}"/>
          </ac:spMkLst>
        </pc:spChg>
      </pc:sldChg>
      <pc:sldChg chg="addSp mod">
        <pc:chgData name="CA Rajendra Rampuria" userId="2ad01e68f36a9e06" providerId="LiveId" clId="{F7D62917-2709-4EC3-ACCD-BD9E7A3B44C7}" dt="2026-04-17T06:44:59.883" v="3" actId="26606"/>
        <pc:sldMkLst>
          <pc:docMk/>
          <pc:sldMk cId="4182148033" sldId="305"/>
        </pc:sldMkLst>
        <pc:spChg chg="add">
          <ac:chgData name="CA Rajendra Rampuria" userId="2ad01e68f36a9e06" providerId="LiveId" clId="{F7D62917-2709-4EC3-ACCD-BD9E7A3B44C7}" dt="2026-04-17T06:44:59.883" v="3" actId="26606"/>
          <ac:spMkLst>
            <pc:docMk/>
            <pc:sldMk cId="4182148033" sldId="305"/>
            <ac:spMk id="3" creationId="{B0DEBCC1-8178-4E7D-B4F8-C88AEFE8E302}"/>
          </ac:spMkLst>
        </pc:spChg>
      </pc:sldChg>
      <pc:sldChg chg="addSp mod">
        <pc:chgData name="CA Rajendra Rampuria" userId="2ad01e68f36a9e06" providerId="LiveId" clId="{F7D62917-2709-4EC3-ACCD-BD9E7A3B44C7}" dt="2026-04-17T06:44:59.883" v="3" actId="26606"/>
        <pc:sldMkLst>
          <pc:docMk/>
          <pc:sldMk cId="2519727083" sldId="306"/>
        </pc:sldMkLst>
        <pc:spChg chg="add">
          <ac:chgData name="CA Rajendra Rampuria" userId="2ad01e68f36a9e06" providerId="LiveId" clId="{F7D62917-2709-4EC3-ACCD-BD9E7A3B44C7}" dt="2026-04-17T06:44:59.883" v="3" actId="26606"/>
          <ac:spMkLst>
            <pc:docMk/>
            <pc:sldMk cId="2519727083" sldId="306"/>
            <ac:spMk id="3" creationId="{85E89BDD-BED5-4721-A9C2-8509D7762035}"/>
          </ac:spMkLst>
        </pc:spChg>
      </pc:sldChg>
      <pc:sldChg chg="addSp modSp mod modClrScheme chgLayout">
        <pc:chgData name="CA Rajendra Rampuria" userId="2ad01e68f36a9e06" providerId="LiveId" clId="{F7D62917-2709-4EC3-ACCD-BD9E7A3B44C7}" dt="2026-04-17T11:16:06.831" v="10" actId="6549"/>
        <pc:sldMkLst>
          <pc:docMk/>
          <pc:sldMk cId="77554804" sldId="307"/>
        </pc:sldMkLst>
        <pc:spChg chg="mod">
          <ac:chgData name="CA Rajendra Rampuria" userId="2ad01e68f36a9e06" providerId="LiveId" clId="{F7D62917-2709-4EC3-ACCD-BD9E7A3B44C7}" dt="2026-04-17T09:23:10.541" v="9" actId="26606"/>
          <ac:spMkLst>
            <pc:docMk/>
            <pc:sldMk cId="77554804" sldId="307"/>
            <ac:spMk id="2" creationId="{A26B3DA3-995E-263F-F271-D0DCB60A6118}"/>
          </ac:spMkLst>
        </pc:spChg>
        <pc:spChg chg="add">
          <ac:chgData name="CA Rajendra Rampuria" userId="2ad01e68f36a9e06" providerId="LiveId" clId="{F7D62917-2709-4EC3-ACCD-BD9E7A3B44C7}" dt="2026-04-17T06:44:59.883" v="3" actId="26606"/>
          <ac:spMkLst>
            <pc:docMk/>
            <pc:sldMk cId="77554804" sldId="307"/>
            <ac:spMk id="3" creationId="{8069F181-37A8-4CED-BC45-E4748766F186}"/>
          </ac:spMkLst>
        </pc:spChg>
        <pc:spChg chg="mod">
          <ac:chgData name="CA Rajendra Rampuria" userId="2ad01e68f36a9e06" providerId="LiveId" clId="{F7D62917-2709-4EC3-ACCD-BD9E7A3B44C7}" dt="2026-04-17T11:16:06.831" v="10" actId="6549"/>
          <ac:spMkLst>
            <pc:docMk/>
            <pc:sldMk cId="77554804" sldId="307"/>
            <ac:spMk id="5" creationId="{81D18537-D028-9E9C-FB87-93F24955DFC7}"/>
          </ac:spMkLst>
        </pc:spChg>
        <pc:spChg chg="mod">
          <ac:chgData name="CA Rajendra Rampuria" userId="2ad01e68f36a9e06" providerId="LiveId" clId="{F7D62917-2709-4EC3-ACCD-BD9E7A3B44C7}" dt="2026-04-17T09:23:10.541" v="9" actId="26606"/>
          <ac:spMkLst>
            <pc:docMk/>
            <pc:sldMk cId="77554804" sldId="307"/>
            <ac:spMk id="20" creationId="{CC0093B1-77CC-1E61-FB22-E136F94EABD2}"/>
          </ac:spMkLst>
        </pc:spChg>
      </pc:sldChg>
      <pc:sldChg chg="addSp delSp modSp mod modClrScheme chgLayout">
        <pc:chgData name="CA Rajendra Rampuria" userId="2ad01e68f36a9e06" providerId="LiveId" clId="{F7D62917-2709-4EC3-ACCD-BD9E7A3B44C7}" dt="2026-04-17T09:23:10.541" v="9" actId="26606"/>
        <pc:sldMkLst>
          <pc:docMk/>
          <pc:sldMk cId="1246021298" sldId="308"/>
        </pc:sldMkLst>
        <pc:spChg chg="mod">
          <ac:chgData name="CA Rajendra Rampuria" userId="2ad01e68f36a9e06" providerId="LiveId" clId="{F7D62917-2709-4EC3-ACCD-BD9E7A3B44C7}" dt="2026-04-17T09:23:10.541" v="9" actId="26606"/>
          <ac:spMkLst>
            <pc:docMk/>
            <pc:sldMk cId="1246021298" sldId="308"/>
            <ac:spMk id="2" creationId="{BB5C5013-A563-C783-9185-9C847D4B4A46}"/>
          </ac:spMkLst>
        </pc:spChg>
        <pc:spChg chg="mod">
          <ac:chgData name="CA Rajendra Rampuria" userId="2ad01e68f36a9e06" providerId="LiveId" clId="{F7D62917-2709-4EC3-ACCD-BD9E7A3B44C7}" dt="2026-04-17T09:23:10.541" v="9" actId="26606"/>
          <ac:spMkLst>
            <pc:docMk/>
            <pc:sldMk cId="1246021298" sldId="308"/>
            <ac:spMk id="3" creationId="{4379BBF1-9BC2-6DCE-0154-8873469878A5}"/>
          </ac:spMkLst>
        </pc:spChg>
        <pc:spChg chg="add mod">
          <ac:chgData name="CA Rajendra Rampuria" userId="2ad01e68f36a9e06" providerId="LiveId" clId="{F7D62917-2709-4EC3-ACCD-BD9E7A3B44C7}" dt="2026-04-17T07:48:01.430" v="4" actId="26606"/>
          <ac:spMkLst>
            <pc:docMk/>
            <pc:sldMk cId="1246021298" sldId="308"/>
            <ac:spMk id="4" creationId="{A82A3542-40CD-4FE6-9367-914F904404CA}"/>
          </ac:spMkLst>
        </pc:spChg>
        <pc:spChg chg="del">
          <ac:chgData name="CA Rajendra Rampuria" userId="2ad01e68f36a9e06" providerId="LiveId" clId="{F7D62917-2709-4EC3-ACCD-BD9E7A3B44C7}" dt="2026-04-17T07:48:01.430" v="4" actId="26606"/>
          <ac:spMkLst>
            <pc:docMk/>
            <pc:sldMk cId="1246021298" sldId="308"/>
            <ac:spMk id="6" creationId="{4800F032-5102-94C2-865C-AE9D448B2744}"/>
          </ac:spMkLst>
        </pc:spChg>
        <pc:spChg chg="mod">
          <ac:chgData name="CA Rajendra Rampuria" userId="2ad01e68f36a9e06" providerId="LiveId" clId="{F7D62917-2709-4EC3-ACCD-BD9E7A3B44C7}" dt="2026-04-17T09:23:10.541" v="9" actId="26606"/>
          <ac:spMkLst>
            <pc:docMk/>
            <pc:sldMk cId="1246021298" sldId="308"/>
            <ac:spMk id="10" creationId="{633B199B-AFAF-FCA4-CEA7-D9E73D7079E5}"/>
          </ac:spMkLst>
        </pc:spChg>
        <pc:graphicFrameChg chg="mod">
          <ac:chgData name="CA Rajendra Rampuria" userId="2ad01e68f36a9e06" providerId="LiveId" clId="{F7D62917-2709-4EC3-ACCD-BD9E7A3B44C7}" dt="2026-04-17T09:23:10.541" v="9" actId="26606"/>
          <ac:graphicFrameMkLst>
            <pc:docMk/>
            <pc:sldMk cId="1246021298" sldId="308"/>
            <ac:graphicFrameMk id="11" creationId="{A9E2E0E1-AAB8-A475-781D-7E66AD5CFE21}"/>
          </ac:graphicFrameMkLst>
        </pc:graphicFrameChg>
      </pc:sldChg>
      <pc:sldChg chg="addSp mod">
        <pc:chgData name="CA Rajendra Rampuria" userId="2ad01e68f36a9e06" providerId="LiveId" clId="{F7D62917-2709-4EC3-ACCD-BD9E7A3B44C7}" dt="2026-04-17T06:44:59.883" v="3" actId="26606"/>
        <pc:sldMkLst>
          <pc:docMk/>
          <pc:sldMk cId="4182148033" sldId="309"/>
        </pc:sldMkLst>
        <pc:spChg chg="add">
          <ac:chgData name="CA Rajendra Rampuria" userId="2ad01e68f36a9e06" providerId="LiveId" clId="{F7D62917-2709-4EC3-ACCD-BD9E7A3B44C7}" dt="2026-04-17T06:44:59.883" v="3" actId="26606"/>
          <ac:spMkLst>
            <pc:docMk/>
            <pc:sldMk cId="4182148033" sldId="309"/>
            <ac:spMk id="3" creationId="{52AE55D6-C5F7-457A-8E7C-94F2CEEFB5E7}"/>
          </ac:spMkLst>
        </pc:spChg>
      </pc:sldChg>
      <pc:sldChg chg="addSp mod">
        <pc:chgData name="CA Rajendra Rampuria" userId="2ad01e68f36a9e06" providerId="LiveId" clId="{F7D62917-2709-4EC3-ACCD-BD9E7A3B44C7}" dt="2026-04-17T06:44:59.883" v="3" actId="26606"/>
        <pc:sldMkLst>
          <pc:docMk/>
          <pc:sldMk cId="3666674671" sldId="310"/>
        </pc:sldMkLst>
        <pc:spChg chg="add">
          <ac:chgData name="CA Rajendra Rampuria" userId="2ad01e68f36a9e06" providerId="LiveId" clId="{F7D62917-2709-4EC3-ACCD-BD9E7A3B44C7}" dt="2026-04-17T06:44:59.883" v="3" actId="26606"/>
          <ac:spMkLst>
            <pc:docMk/>
            <pc:sldMk cId="3666674671" sldId="310"/>
            <ac:spMk id="5" creationId="{857CF009-06FE-4539-8B93-1ACCA812D361}"/>
          </ac:spMkLst>
        </pc:spChg>
      </pc:sldChg>
      <pc:sldChg chg="addSp mod">
        <pc:chgData name="CA Rajendra Rampuria" userId="2ad01e68f36a9e06" providerId="LiveId" clId="{F7D62917-2709-4EC3-ACCD-BD9E7A3B44C7}" dt="2026-04-17T06:44:59.883" v="3" actId="26606"/>
        <pc:sldMkLst>
          <pc:docMk/>
          <pc:sldMk cId="3666674671" sldId="311"/>
        </pc:sldMkLst>
        <pc:spChg chg="add">
          <ac:chgData name="CA Rajendra Rampuria" userId="2ad01e68f36a9e06" providerId="LiveId" clId="{F7D62917-2709-4EC3-ACCD-BD9E7A3B44C7}" dt="2026-04-17T06:44:59.883" v="3" actId="26606"/>
          <ac:spMkLst>
            <pc:docMk/>
            <pc:sldMk cId="3666674671" sldId="311"/>
            <ac:spMk id="5" creationId="{43CA3A26-B488-4927-95DF-5FB2978F40B9}"/>
          </ac:spMkLst>
        </pc:spChg>
      </pc:sldChg>
      <pc:sldChg chg="addSp mod">
        <pc:chgData name="CA Rajendra Rampuria" userId="2ad01e68f36a9e06" providerId="LiveId" clId="{F7D62917-2709-4EC3-ACCD-BD9E7A3B44C7}" dt="2026-04-17T06:44:59.883" v="3" actId="26606"/>
        <pc:sldMkLst>
          <pc:docMk/>
          <pc:sldMk cId="2519727083" sldId="312"/>
        </pc:sldMkLst>
        <pc:spChg chg="add">
          <ac:chgData name="CA Rajendra Rampuria" userId="2ad01e68f36a9e06" providerId="LiveId" clId="{F7D62917-2709-4EC3-ACCD-BD9E7A3B44C7}" dt="2026-04-17T06:44:59.883" v="3" actId="26606"/>
          <ac:spMkLst>
            <pc:docMk/>
            <pc:sldMk cId="2519727083" sldId="312"/>
            <ac:spMk id="3" creationId="{ACEB7D71-61A1-4069-BE02-F3EA735BF0D1}"/>
          </ac:spMkLst>
        </pc:spChg>
      </pc:sldChg>
      <pc:sldChg chg="addSp delSp modSp mod">
        <pc:chgData name="CA Rajendra Rampuria" userId="2ad01e68f36a9e06" providerId="LiveId" clId="{F7D62917-2709-4EC3-ACCD-BD9E7A3B44C7}" dt="2026-04-17T07:48:01.545" v="7" actId="27636"/>
        <pc:sldMkLst>
          <pc:docMk/>
          <pc:sldMk cId="4182148033" sldId="313"/>
        </pc:sldMkLst>
        <pc:spChg chg="add">
          <ac:chgData name="CA Rajendra Rampuria" userId="2ad01e68f36a9e06" providerId="LiveId" clId="{F7D62917-2709-4EC3-ACCD-BD9E7A3B44C7}" dt="2026-04-17T06:44:59.883" v="3" actId="26606"/>
          <ac:spMkLst>
            <pc:docMk/>
            <pc:sldMk cId="4182148033" sldId="313"/>
            <ac:spMk id="3" creationId="{25F1A74F-8A86-4031-8BFC-C821B3E5B761}"/>
          </ac:spMkLst>
        </pc:spChg>
        <pc:spChg chg="del">
          <ac:chgData name="CA Rajendra Rampuria" userId="2ad01e68f36a9e06" providerId="LiveId" clId="{F7D62917-2709-4EC3-ACCD-BD9E7A3B44C7}" dt="2026-04-17T07:48:01.430" v="4" actId="26606"/>
          <ac:spMkLst>
            <pc:docMk/>
            <pc:sldMk cId="4182148033" sldId="313"/>
            <ac:spMk id="11" creationId="{930FF33C-2E3C-37EC-75C2-1BE4513D9B62}"/>
          </ac:spMkLst>
        </pc:spChg>
        <pc:spChg chg="mod">
          <ac:chgData name="CA Rajendra Rampuria" userId="2ad01e68f36a9e06" providerId="LiveId" clId="{F7D62917-2709-4EC3-ACCD-BD9E7A3B44C7}" dt="2026-04-17T07:48:01.534" v="6" actId="27636"/>
          <ac:spMkLst>
            <pc:docMk/>
            <pc:sldMk cId="4182148033" sldId="313"/>
            <ac:spMk id="43" creationId="{520E98B6-7B33-8FD4-A662-31DD4B85E22E}"/>
          </ac:spMkLst>
        </pc:spChg>
        <pc:spChg chg="mod">
          <ac:chgData name="CA Rajendra Rampuria" userId="2ad01e68f36a9e06" providerId="LiveId" clId="{F7D62917-2709-4EC3-ACCD-BD9E7A3B44C7}" dt="2026-04-17T07:48:01.545" v="7" actId="27636"/>
          <ac:spMkLst>
            <pc:docMk/>
            <pc:sldMk cId="4182148033" sldId="313"/>
            <ac:spMk id="44" creationId="{78466807-A2DA-EC5D-ACDE-B83D6F7169EA}"/>
          </ac:spMkLst>
        </pc:spChg>
      </pc:sldChg>
      <pc:sldChg chg="addSp mod">
        <pc:chgData name="CA Rajendra Rampuria" userId="2ad01e68f36a9e06" providerId="LiveId" clId="{F7D62917-2709-4EC3-ACCD-BD9E7A3B44C7}" dt="2026-04-17T06:44:59.883" v="3" actId="26606"/>
        <pc:sldMkLst>
          <pc:docMk/>
          <pc:sldMk cId="4182148033" sldId="314"/>
        </pc:sldMkLst>
        <pc:spChg chg="add">
          <ac:chgData name="CA Rajendra Rampuria" userId="2ad01e68f36a9e06" providerId="LiveId" clId="{F7D62917-2709-4EC3-ACCD-BD9E7A3B44C7}" dt="2026-04-17T06:44:59.883" v="3" actId="26606"/>
          <ac:spMkLst>
            <pc:docMk/>
            <pc:sldMk cId="4182148033" sldId="314"/>
            <ac:spMk id="3" creationId="{B4F5F52E-19B0-4424-B52D-79E2A370228D}"/>
          </ac:spMkLst>
        </pc:spChg>
      </pc:sldChg>
      <pc:sldChg chg="addSp mod">
        <pc:chgData name="CA Rajendra Rampuria" userId="2ad01e68f36a9e06" providerId="LiveId" clId="{F7D62917-2709-4EC3-ACCD-BD9E7A3B44C7}" dt="2026-04-17T06:44:59.883" v="3" actId="26606"/>
        <pc:sldMkLst>
          <pc:docMk/>
          <pc:sldMk cId="3666674671" sldId="315"/>
        </pc:sldMkLst>
        <pc:spChg chg="add">
          <ac:chgData name="CA Rajendra Rampuria" userId="2ad01e68f36a9e06" providerId="LiveId" clId="{F7D62917-2709-4EC3-ACCD-BD9E7A3B44C7}" dt="2026-04-17T06:44:59.883" v="3" actId="26606"/>
          <ac:spMkLst>
            <pc:docMk/>
            <pc:sldMk cId="3666674671" sldId="315"/>
            <ac:spMk id="5" creationId="{88A12344-C9C8-4F30-9C16-614465B259F3}"/>
          </ac:spMkLst>
        </pc:spChg>
      </pc:sldChg>
      <pc:sldChg chg="addSp mod">
        <pc:chgData name="CA Rajendra Rampuria" userId="2ad01e68f36a9e06" providerId="LiveId" clId="{F7D62917-2709-4EC3-ACCD-BD9E7A3B44C7}" dt="2026-04-17T06:44:59.883" v="3" actId="26606"/>
        <pc:sldMkLst>
          <pc:docMk/>
          <pc:sldMk cId="4182148033" sldId="316"/>
        </pc:sldMkLst>
        <pc:spChg chg="add">
          <ac:chgData name="CA Rajendra Rampuria" userId="2ad01e68f36a9e06" providerId="LiveId" clId="{F7D62917-2709-4EC3-ACCD-BD9E7A3B44C7}" dt="2026-04-17T06:44:59.883" v="3" actId="26606"/>
          <ac:spMkLst>
            <pc:docMk/>
            <pc:sldMk cId="4182148033" sldId="316"/>
            <ac:spMk id="3" creationId="{1AA562F6-BC03-4BC1-B26C-037E68676E4E}"/>
          </ac:spMkLst>
        </pc:spChg>
      </pc:sldChg>
      <pc:sldChg chg="addSp mod">
        <pc:chgData name="CA Rajendra Rampuria" userId="2ad01e68f36a9e06" providerId="LiveId" clId="{F7D62917-2709-4EC3-ACCD-BD9E7A3B44C7}" dt="2026-04-17T06:44:59.883" v="3" actId="26606"/>
        <pc:sldMkLst>
          <pc:docMk/>
          <pc:sldMk cId="2519727083" sldId="317"/>
        </pc:sldMkLst>
        <pc:spChg chg="add">
          <ac:chgData name="CA Rajendra Rampuria" userId="2ad01e68f36a9e06" providerId="LiveId" clId="{F7D62917-2709-4EC3-ACCD-BD9E7A3B44C7}" dt="2026-04-17T06:44:59.883" v="3" actId="26606"/>
          <ac:spMkLst>
            <pc:docMk/>
            <pc:sldMk cId="2519727083" sldId="317"/>
            <ac:spMk id="3" creationId="{3F983A47-12DF-4832-8A5E-2F66DB9EF73F}"/>
          </ac:spMkLst>
        </pc:spChg>
      </pc:sldChg>
      <pc:sldChg chg="addSp mod">
        <pc:chgData name="CA Rajendra Rampuria" userId="2ad01e68f36a9e06" providerId="LiveId" clId="{F7D62917-2709-4EC3-ACCD-BD9E7A3B44C7}" dt="2026-04-17T06:44:59.883" v="3" actId="26606"/>
        <pc:sldMkLst>
          <pc:docMk/>
          <pc:sldMk cId="3666674671" sldId="318"/>
        </pc:sldMkLst>
        <pc:spChg chg="add">
          <ac:chgData name="CA Rajendra Rampuria" userId="2ad01e68f36a9e06" providerId="LiveId" clId="{F7D62917-2709-4EC3-ACCD-BD9E7A3B44C7}" dt="2026-04-17T06:44:59.883" v="3" actId="26606"/>
          <ac:spMkLst>
            <pc:docMk/>
            <pc:sldMk cId="3666674671" sldId="318"/>
            <ac:spMk id="5" creationId="{FDB670E1-7366-4C1B-A24F-683960CD16D8}"/>
          </ac:spMkLst>
        </pc:spChg>
      </pc:sldChg>
      <pc:sldChg chg="addSp modSp mod">
        <pc:chgData name="CA Rajendra Rampuria" userId="2ad01e68f36a9e06" providerId="LiveId" clId="{F7D62917-2709-4EC3-ACCD-BD9E7A3B44C7}" dt="2026-04-17T06:44:59.883" v="3" actId="26606"/>
        <pc:sldMkLst>
          <pc:docMk/>
          <pc:sldMk cId="529279411" sldId="319"/>
        </pc:sldMkLst>
        <pc:spChg chg="add mod">
          <ac:chgData name="CA Rajendra Rampuria" userId="2ad01e68f36a9e06" providerId="LiveId" clId="{F7D62917-2709-4EC3-ACCD-BD9E7A3B44C7}" dt="2026-04-17T06:44:59.883" v="3" actId="26606"/>
          <ac:spMkLst>
            <pc:docMk/>
            <pc:sldMk cId="529279411" sldId="319"/>
            <ac:spMk id="2" creationId="{9A26C247-82D8-4C55-9056-6BF6A7BB7FE2}"/>
          </ac:spMkLst>
        </pc:spChg>
        <pc:spChg chg="add">
          <ac:chgData name="CA Rajendra Rampuria" userId="2ad01e68f36a9e06" providerId="LiveId" clId="{F7D62917-2709-4EC3-ACCD-BD9E7A3B44C7}" dt="2026-04-17T06:44:59.883" v="3" actId="26606"/>
          <ac:spMkLst>
            <pc:docMk/>
            <pc:sldMk cId="529279411" sldId="319"/>
            <ac:spMk id="3" creationId="{FAEC2049-6F21-48CC-A273-A56487118089}"/>
          </ac:spMkLst>
        </pc:spChg>
        <pc:picChg chg="add">
          <ac:chgData name="CA Rajendra Rampuria" userId="2ad01e68f36a9e06" providerId="LiveId" clId="{F7D62917-2709-4EC3-ACCD-BD9E7A3B44C7}" dt="2026-04-17T06:44:59.883" v="3" actId="26606"/>
          <ac:picMkLst>
            <pc:docMk/>
            <pc:sldMk cId="529279411" sldId="319"/>
            <ac:picMk id="4" creationId="{DA0C80D6-FC38-3F99-AFEE-459AA1C35CFC}"/>
          </ac:picMkLst>
        </pc:picChg>
      </pc:sldChg>
      <pc:sldChg chg="addSp mod">
        <pc:chgData name="CA Rajendra Rampuria" userId="2ad01e68f36a9e06" providerId="LiveId" clId="{F7D62917-2709-4EC3-ACCD-BD9E7A3B44C7}" dt="2026-04-17T06:44:59.883" v="3" actId="26606"/>
        <pc:sldMkLst>
          <pc:docMk/>
          <pc:sldMk cId="3666674671" sldId="320"/>
        </pc:sldMkLst>
        <pc:spChg chg="add">
          <ac:chgData name="CA Rajendra Rampuria" userId="2ad01e68f36a9e06" providerId="LiveId" clId="{F7D62917-2709-4EC3-ACCD-BD9E7A3B44C7}" dt="2026-04-17T06:44:59.883" v="3" actId="26606"/>
          <ac:spMkLst>
            <pc:docMk/>
            <pc:sldMk cId="3666674671" sldId="320"/>
            <ac:spMk id="5" creationId="{99936C2E-F87A-4573-989C-CA153465FC9B}"/>
          </ac:spMkLst>
        </pc:spChg>
      </pc:sldChg>
      <pc:sldChg chg="addSp delSp modSp add mod modClrScheme chgLayout">
        <pc:chgData name="CA Rajendra Rampuria" userId="2ad01e68f36a9e06" providerId="LiveId" clId="{F7D62917-2709-4EC3-ACCD-BD9E7A3B44C7}" dt="2026-04-18T06:18:50.387" v="11" actId="26606"/>
        <pc:sldMkLst>
          <pc:docMk/>
          <pc:sldMk cId="1246021298" sldId="321"/>
        </pc:sldMkLst>
        <pc:spChg chg="mod">
          <ac:chgData name="CA Rajendra Rampuria" userId="2ad01e68f36a9e06" providerId="LiveId" clId="{F7D62917-2709-4EC3-ACCD-BD9E7A3B44C7}" dt="2026-04-17T09:23:10.541" v="9" actId="26606"/>
          <ac:spMkLst>
            <pc:docMk/>
            <pc:sldMk cId="1246021298" sldId="321"/>
            <ac:spMk id="2" creationId="{BB5C5013-A563-C783-9185-9C847D4B4A46}"/>
          </ac:spMkLst>
        </pc:spChg>
        <pc:spChg chg="mod">
          <ac:chgData name="CA Rajendra Rampuria" userId="2ad01e68f36a9e06" providerId="LiveId" clId="{F7D62917-2709-4EC3-ACCD-BD9E7A3B44C7}" dt="2026-04-17T09:23:10.541" v="9" actId="26606"/>
          <ac:spMkLst>
            <pc:docMk/>
            <pc:sldMk cId="1246021298" sldId="321"/>
            <ac:spMk id="3" creationId="{4379BBF1-9BC2-6DCE-0154-8873469878A5}"/>
          </ac:spMkLst>
        </pc:spChg>
        <pc:spChg chg="mod">
          <ac:chgData name="CA Rajendra Rampuria" userId="2ad01e68f36a9e06" providerId="LiveId" clId="{F7D62917-2709-4EC3-ACCD-BD9E7A3B44C7}" dt="2026-04-17T09:23:10.541" v="9" actId="26606"/>
          <ac:spMkLst>
            <pc:docMk/>
            <pc:sldMk cId="1246021298" sldId="321"/>
            <ac:spMk id="4" creationId="{A82A3542-40CD-4FE6-9367-914F904404CA}"/>
          </ac:spMkLst>
        </pc:spChg>
        <pc:spChg chg="del">
          <ac:chgData name="CA Rajendra Rampuria" userId="2ad01e68f36a9e06" providerId="LiveId" clId="{F7D62917-2709-4EC3-ACCD-BD9E7A3B44C7}" dt="2026-04-17T09:23:10.541" v="9" actId="26606"/>
          <ac:spMkLst>
            <pc:docMk/>
            <pc:sldMk cId="1246021298" sldId="321"/>
            <ac:spMk id="6" creationId="{4800F032-5102-94C2-865C-AE9D448B2744}"/>
          </ac:spMkLst>
        </pc:spChg>
        <pc:spChg chg="mod ord">
          <ac:chgData name="CA Rajendra Rampuria" userId="2ad01e68f36a9e06" providerId="LiveId" clId="{F7D62917-2709-4EC3-ACCD-BD9E7A3B44C7}" dt="2026-04-18T06:18:50.387" v="11" actId="26606"/>
          <ac:spMkLst>
            <pc:docMk/>
            <pc:sldMk cId="1246021298" sldId="321"/>
            <ac:spMk id="10" creationId="{633B199B-AFAF-FCA4-CEA7-D9E73D7079E5}"/>
          </ac:spMkLst>
        </pc:spChg>
        <pc:graphicFrameChg chg="add mod">
          <ac:chgData name="CA Rajendra Rampuria" userId="2ad01e68f36a9e06" providerId="LiveId" clId="{F7D62917-2709-4EC3-ACCD-BD9E7A3B44C7}" dt="2026-04-17T09:23:10.541" v="9" actId="26606"/>
          <ac:graphicFrameMkLst>
            <pc:docMk/>
            <pc:sldMk cId="1246021298" sldId="321"/>
            <ac:graphicFrameMk id="5" creationId="{03854274-9085-10A4-625D-1E4DC4C9EAF3}"/>
          </ac:graphicFrameMkLst>
        </pc:graphicFrameChg>
        <pc:graphicFrameChg chg="del">
          <ac:chgData name="CA Rajendra Rampuria" userId="2ad01e68f36a9e06" providerId="LiveId" clId="{F7D62917-2709-4EC3-ACCD-BD9E7A3B44C7}" dt="2026-04-17T09:23:10.541" v="9" actId="26606"/>
          <ac:graphicFrameMkLst>
            <pc:docMk/>
            <pc:sldMk cId="1246021298" sldId="321"/>
            <ac:graphicFrameMk id="11" creationId="{A9E2E0E1-AAB8-A475-781D-7E66AD5CFE21}"/>
          </ac:graphicFrameMkLst>
        </pc:graphicFrameChg>
      </pc:sldChg>
      <pc:sldMasterChg chg="modSldLayout">
        <pc:chgData name="CA Rajendra Rampuria" userId="2ad01e68f36a9e06" providerId="LiveId" clId="{F7D62917-2709-4EC3-ACCD-BD9E7A3B44C7}" dt="2026-04-17T09:23:10.209" v="8" actId="26606"/>
        <pc:sldMasterMkLst>
          <pc:docMk/>
          <pc:sldMasterMk cId="2020574204" sldId="2147483648"/>
        </pc:sldMasterMkLst>
        <pc:sldLayoutChg chg="replId">
          <pc:chgData name="CA Rajendra Rampuria" userId="2ad01e68f36a9e06" providerId="LiveId" clId="{F7D62917-2709-4EC3-ACCD-BD9E7A3B44C7}" dt="2026-04-17T09:23:10.209" v="8" actId="26606"/>
          <pc:sldLayoutMkLst>
            <pc:docMk/>
            <pc:sldMasterMk cId="2020574204" sldId="2147483648"/>
            <pc:sldLayoutMk cId="3496649517" sldId="2147483679"/>
          </pc:sldLayoutMkLst>
        </pc:sldLayoutChg>
        <pc:sldLayoutChg chg="replId">
          <pc:chgData name="CA Rajendra Rampuria" userId="2ad01e68f36a9e06" providerId="LiveId" clId="{F7D62917-2709-4EC3-ACCD-BD9E7A3B44C7}" dt="2026-04-17T09:23:10.209" v="8" actId="26606"/>
          <pc:sldLayoutMkLst>
            <pc:docMk/>
            <pc:sldMasterMk cId="2020574204" sldId="2147483648"/>
            <pc:sldLayoutMk cId="1143481105" sldId="2147483680"/>
          </pc:sldLayoutMkLst>
        </pc:sldLayoutChg>
        <pc:sldLayoutChg chg="replId">
          <pc:chgData name="CA Rajendra Rampuria" userId="2ad01e68f36a9e06" providerId="LiveId" clId="{F7D62917-2709-4EC3-ACCD-BD9E7A3B44C7}" dt="2026-04-17T09:23:10.209" v="8" actId="26606"/>
          <pc:sldLayoutMkLst>
            <pc:docMk/>
            <pc:sldMasterMk cId="2020574204" sldId="2147483648"/>
            <pc:sldLayoutMk cId="2612047778" sldId="2147483681"/>
          </pc:sldLayoutMkLst>
        </pc:sldLayoutChg>
        <pc:sldLayoutChg chg="replId">
          <pc:chgData name="CA Rajendra Rampuria" userId="2ad01e68f36a9e06" providerId="LiveId" clId="{F7D62917-2709-4EC3-ACCD-BD9E7A3B44C7}" dt="2026-04-17T09:23:10.209" v="8" actId="26606"/>
          <pc:sldLayoutMkLst>
            <pc:docMk/>
            <pc:sldMasterMk cId="2020574204" sldId="2147483648"/>
            <pc:sldLayoutMk cId="453787407" sldId="2147483682"/>
          </pc:sldLayoutMkLst>
        </pc:sldLayoutChg>
        <pc:sldLayoutChg chg="replId">
          <pc:chgData name="CA Rajendra Rampuria" userId="2ad01e68f36a9e06" providerId="LiveId" clId="{F7D62917-2709-4EC3-ACCD-BD9E7A3B44C7}" dt="2026-04-17T09:23:10.209" v="8" actId="26606"/>
          <pc:sldLayoutMkLst>
            <pc:docMk/>
            <pc:sldMasterMk cId="2020574204" sldId="2147483648"/>
            <pc:sldLayoutMk cId="777926280" sldId="2147483683"/>
          </pc:sldLayoutMkLst>
        </pc:sldLayoutChg>
        <pc:sldLayoutChg chg="replId">
          <pc:chgData name="CA Rajendra Rampuria" userId="2ad01e68f36a9e06" providerId="LiveId" clId="{F7D62917-2709-4EC3-ACCD-BD9E7A3B44C7}" dt="2026-04-17T09:23:10.209" v="8" actId="26606"/>
          <pc:sldLayoutMkLst>
            <pc:docMk/>
            <pc:sldMasterMk cId="2020574204" sldId="2147483648"/>
            <pc:sldLayoutMk cId="3613646376" sldId="2147483684"/>
          </pc:sldLayoutMkLst>
        </pc:sldLayoutChg>
        <pc:sldLayoutChg chg="replId">
          <pc:chgData name="CA Rajendra Rampuria" userId="2ad01e68f36a9e06" providerId="LiveId" clId="{F7D62917-2709-4EC3-ACCD-BD9E7A3B44C7}" dt="2026-04-17T09:23:10.209" v="8" actId="26606"/>
          <pc:sldLayoutMkLst>
            <pc:docMk/>
            <pc:sldMasterMk cId="2020574204" sldId="2147483648"/>
            <pc:sldLayoutMk cId="924390820" sldId="2147483685"/>
          </pc:sldLayoutMkLst>
        </pc:sldLayoutChg>
        <pc:sldLayoutChg chg="replId">
          <pc:chgData name="CA Rajendra Rampuria" userId="2ad01e68f36a9e06" providerId="LiveId" clId="{F7D62917-2709-4EC3-ACCD-BD9E7A3B44C7}" dt="2026-04-17T09:23:10.209" v="8" actId="26606"/>
          <pc:sldLayoutMkLst>
            <pc:docMk/>
            <pc:sldMasterMk cId="2020574204" sldId="2147483648"/>
            <pc:sldLayoutMk cId="389171272" sldId="2147483686"/>
          </pc:sldLayoutMkLst>
        </pc:sldLayoutChg>
        <pc:sldLayoutChg chg="replId">
          <pc:chgData name="CA Rajendra Rampuria" userId="2ad01e68f36a9e06" providerId="LiveId" clId="{F7D62917-2709-4EC3-ACCD-BD9E7A3B44C7}" dt="2026-04-17T09:23:10.209" v="8" actId="26606"/>
          <pc:sldLayoutMkLst>
            <pc:docMk/>
            <pc:sldMasterMk cId="2020574204" sldId="2147483648"/>
            <pc:sldLayoutMk cId="2662113756" sldId="2147483687"/>
          </pc:sldLayoutMkLst>
        </pc:sldLayoutChg>
        <pc:sldLayoutChg chg="replId">
          <pc:chgData name="CA Rajendra Rampuria" userId="2ad01e68f36a9e06" providerId="LiveId" clId="{F7D62917-2709-4EC3-ACCD-BD9E7A3B44C7}" dt="2026-04-17T09:23:10.209" v="8" actId="26606"/>
          <pc:sldLayoutMkLst>
            <pc:docMk/>
            <pc:sldMasterMk cId="2020574204" sldId="2147483648"/>
            <pc:sldLayoutMk cId="3147334202" sldId="2147483688"/>
          </pc:sldLayoutMkLst>
        </pc:sldLayoutChg>
      </pc:sldMasterChg>
      <pc:sldMasterChg chg="add addSldLayout">
        <pc:chgData name="CA Rajendra Rampuria" userId="2ad01e68f36a9e06" providerId="LiveId" clId="{F7D62917-2709-4EC3-ACCD-BD9E7A3B44C7}" dt="2026-04-17T09:23:10.541" v="9" actId="26606"/>
        <pc:sldMasterMkLst>
          <pc:docMk/>
          <pc:sldMasterMk cId="2020574204" sldId="2147483675"/>
        </pc:sldMasterMkLst>
        <pc:sldLayoutChg chg="add">
          <pc:chgData name="CA Rajendra Rampuria" userId="2ad01e68f36a9e06" providerId="LiveId" clId="{F7D62917-2709-4EC3-ACCD-BD9E7A3B44C7}" dt="2026-04-17T09:23:10.541" v="9" actId="26606"/>
          <pc:sldLayoutMkLst>
            <pc:docMk/>
            <pc:sldMasterMk cId="2020574204" sldId="2147483675"/>
            <pc:sldLayoutMk cId="3613646376" sldId="2147483662"/>
          </pc:sldLayoutMkLst>
        </pc:sldLayoutChg>
        <pc:sldLayoutChg chg="add">
          <pc:chgData name="CA Rajendra Rampuria" userId="2ad01e68f36a9e06" providerId="LiveId" clId="{F7D62917-2709-4EC3-ACCD-BD9E7A3B44C7}" dt="2026-04-17T09:23:10.541" v="9" actId="26606"/>
          <pc:sldLayoutMkLst>
            <pc:docMk/>
            <pc:sldMasterMk cId="2020574204" sldId="2147483675"/>
            <pc:sldLayoutMk cId="2662113756" sldId="2147483663"/>
          </pc:sldLayoutMkLst>
        </pc:sldLayoutChg>
        <pc:sldLayoutChg chg="add">
          <pc:chgData name="CA Rajendra Rampuria" userId="2ad01e68f36a9e06" providerId="LiveId" clId="{F7D62917-2709-4EC3-ACCD-BD9E7A3B44C7}" dt="2026-04-17T09:23:10.541" v="9" actId="26606"/>
          <pc:sldLayoutMkLst>
            <pc:docMk/>
            <pc:sldMasterMk cId="2020574204" sldId="2147483675"/>
            <pc:sldLayoutMk cId="3147334202" sldId="2147483665"/>
          </pc:sldLayoutMkLst>
        </pc:sldLayoutChg>
        <pc:sldLayoutChg chg="add">
          <pc:chgData name="CA Rajendra Rampuria" userId="2ad01e68f36a9e06" providerId="LiveId" clId="{F7D62917-2709-4EC3-ACCD-BD9E7A3B44C7}" dt="2026-04-17T09:23:10.541" v="9" actId="26606"/>
          <pc:sldLayoutMkLst>
            <pc:docMk/>
            <pc:sldMasterMk cId="2020574204" sldId="2147483675"/>
            <pc:sldLayoutMk cId="3496649517" sldId="2147483667"/>
          </pc:sldLayoutMkLst>
        </pc:sldLayoutChg>
        <pc:sldLayoutChg chg="add">
          <pc:chgData name="CA Rajendra Rampuria" userId="2ad01e68f36a9e06" providerId="LiveId" clId="{F7D62917-2709-4EC3-ACCD-BD9E7A3B44C7}" dt="2026-04-17T09:23:10.541" v="9" actId="26606"/>
          <pc:sldLayoutMkLst>
            <pc:docMk/>
            <pc:sldMasterMk cId="2020574204" sldId="2147483675"/>
            <pc:sldLayoutMk cId="777926280" sldId="2147483669"/>
          </pc:sldLayoutMkLst>
        </pc:sldLayoutChg>
        <pc:sldLayoutChg chg="add">
          <pc:chgData name="CA Rajendra Rampuria" userId="2ad01e68f36a9e06" providerId="LiveId" clId="{F7D62917-2709-4EC3-ACCD-BD9E7A3B44C7}" dt="2026-04-17T09:23:10.541" v="9" actId="26606"/>
          <pc:sldLayoutMkLst>
            <pc:docMk/>
            <pc:sldMasterMk cId="2020574204" sldId="2147483675"/>
            <pc:sldLayoutMk cId="453787407" sldId="2147483670"/>
          </pc:sldLayoutMkLst>
        </pc:sldLayoutChg>
        <pc:sldLayoutChg chg="add">
          <pc:chgData name="CA Rajendra Rampuria" userId="2ad01e68f36a9e06" providerId="LiveId" clId="{F7D62917-2709-4EC3-ACCD-BD9E7A3B44C7}" dt="2026-04-17T09:23:10.541" v="9" actId="26606"/>
          <pc:sldLayoutMkLst>
            <pc:docMk/>
            <pc:sldMasterMk cId="2020574204" sldId="2147483675"/>
            <pc:sldLayoutMk cId="1143481105" sldId="2147483671"/>
          </pc:sldLayoutMkLst>
        </pc:sldLayoutChg>
        <pc:sldLayoutChg chg="add">
          <pc:chgData name="CA Rajendra Rampuria" userId="2ad01e68f36a9e06" providerId="LiveId" clId="{F7D62917-2709-4EC3-ACCD-BD9E7A3B44C7}" dt="2026-04-17T09:23:10.541" v="9" actId="26606"/>
          <pc:sldLayoutMkLst>
            <pc:docMk/>
            <pc:sldMasterMk cId="2020574204" sldId="2147483675"/>
            <pc:sldLayoutMk cId="924390820" sldId="2147483672"/>
          </pc:sldLayoutMkLst>
        </pc:sldLayoutChg>
        <pc:sldLayoutChg chg="add">
          <pc:chgData name="CA Rajendra Rampuria" userId="2ad01e68f36a9e06" providerId="LiveId" clId="{F7D62917-2709-4EC3-ACCD-BD9E7A3B44C7}" dt="2026-04-17T09:23:10.541" v="9" actId="26606"/>
          <pc:sldLayoutMkLst>
            <pc:docMk/>
            <pc:sldMasterMk cId="2020574204" sldId="2147483675"/>
            <pc:sldLayoutMk cId="389171272" sldId="2147483673"/>
          </pc:sldLayoutMkLst>
        </pc:sldLayoutChg>
        <pc:sldLayoutChg chg="add">
          <pc:chgData name="CA Rajendra Rampuria" userId="2ad01e68f36a9e06" providerId="LiveId" clId="{F7D62917-2709-4EC3-ACCD-BD9E7A3B44C7}" dt="2026-04-17T09:23:10.541" v="9" actId="26606"/>
          <pc:sldLayoutMkLst>
            <pc:docMk/>
            <pc:sldMasterMk cId="2020574204" sldId="2147483675"/>
            <pc:sldLayoutMk cId="2612047778" sldId="2147483674"/>
          </pc:sldLayoutMkLst>
        </pc:sldLayoutChg>
        <pc:sldLayoutChg chg="add">
          <pc:chgData name="CA Rajendra Rampuria" userId="2ad01e68f36a9e06" providerId="LiveId" clId="{F7D62917-2709-4EC3-ACCD-BD9E7A3B44C7}" dt="2026-04-17T09:23:10.541" v="9" actId="26606"/>
          <pc:sldLayoutMkLst>
            <pc:docMk/>
            <pc:sldMasterMk cId="2020574204" sldId="2147483675"/>
            <pc:sldLayoutMk cId="4161259845" sldId="2147483676"/>
          </pc:sldLayoutMkLst>
        </pc:sldLayoutChg>
        <pc:sldLayoutChg chg="add">
          <pc:chgData name="CA Rajendra Rampuria" userId="2ad01e68f36a9e06" providerId="LiveId" clId="{F7D62917-2709-4EC3-ACCD-BD9E7A3B44C7}" dt="2026-04-17T09:23:10.541" v="9" actId="26606"/>
          <pc:sldLayoutMkLst>
            <pc:docMk/>
            <pc:sldMasterMk cId="2020574204" sldId="2147483675"/>
            <pc:sldLayoutMk cId="3407711345" sldId="2147483677"/>
          </pc:sldLayoutMkLst>
        </pc:sldLayoutChg>
        <pc:sldLayoutChg chg="add">
          <pc:chgData name="CA Rajendra Rampuria" userId="2ad01e68f36a9e06" providerId="LiveId" clId="{F7D62917-2709-4EC3-ACCD-BD9E7A3B44C7}" dt="2026-04-17T09:23:10.541" v="9" actId="26606"/>
          <pc:sldLayoutMkLst>
            <pc:docMk/>
            <pc:sldMasterMk cId="2020574204" sldId="2147483675"/>
            <pc:sldLayoutMk cId="2121256304" sldId="2147483678"/>
          </pc:sldLayoutMkLst>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25/7/colors/Standard Color_2">
  <dgm:title val="Standard Color 2"/>
  <dgm:desc val=""/>
  <dgm:catLst>
    <dgm:cat type="accent1" pri="2"/>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node2">
    <dgm:fillClrLst meth="repeat">
      <a:schemeClr val="lt1">
        <a:alpha val="0"/>
      </a:schemeClr>
    </dgm:fillClrLst>
    <dgm:linClrLst meth="repeat">
      <a:schemeClr val="tx2">
        <a:alpha val="40000"/>
      </a:schemeClr>
    </dgm:linClrLst>
    <dgm:effectClrLst/>
    <dgm:txLinClrLst/>
    <dgm:txFillClrLst meth="repeat">
      <a:schemeClr val="dk1"/>
    </dgm:txFillClrLst>
    <dgm:txEffectClrLst/>
  </dgm:styleLbl>
  <dgm:styleLbl name="node3">
    <dgm:fillClrLst meth="repeat">
      <a:schemeClr val="lt1">
        <a:alpha val="0"/>
      </a:schemeClr>
    </dgm:fillClrLst>
    <dgm:linClrLst meth="repeat">
      <a:schemeClr val="lt1">
        <a:alpha val="0"/>
      </a:schemeClr>
    </dgm:linClrLst>
    <dgm:effectClrLst/>
    <dgm:txLinClrLst/>
    <dgm:txFillClrLst/>
    <dgm:txEffectClrLst/>
  </dgm:styleLbl>
  <dgm:styleLbl name="bgImgPlace1">
    <dgm:fillClrLst meth="repeat">
      <a:schemeClr val="accent1">
        <a:lumMod val="20000"/>
        <a:lumOff val="80000"/>
      </a:schemeClr>
    </dgm:fillClrLst>
    <dgm:linClrLst meth="repeat">
      <a:schemeClr val="accent1">
        <a:alpha val="0"/>
      </a:schemeClr>
    </dgm:linClrLst>
    <dgm:effectClrLst/>
    <dgm:txLinClrLst/>
    <dgm:txFillClrLst meth="repeat">
      <a:schemeClr val="bg2"/>
    </dgm:txFillClrLst>
    <dgm:txEffectClrLst/>
  </dgm:styleLbl>
  <dgm:styleLbl name="fgImgPlace1">
    <dgm:fillClrLst meth="repeat">
      <a:schemeClr val="accent1"/>
    </dgm:fillClrLst>
    <dgm:linClrLst meth="repeat">
      <a:schemeClr val="lt1">
        <a:alpha val="0"/>
      </a:schemeClr>
    </dgm:linClrLst>
    <dgm:effectClrLst/>
    <dgm:txLinClrLst/>
    <dgm:txFillClrLst meth="repeat">
      <a:schemeClr val="tx2"/>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2"/>
    </dgm:txFillClrLst>
    <dgm:txEffectClrLst/>
  </dgm:styleLbl>
  <dgm:styleLbl name="solidBgAcc1">
    <dgm:fillClrLst meth="repeat">
      <a:schemeClr val="accent1">
        <a:alpha val="10000"/>
      </a:schemeClr>
    </dgm:fillClrLst>
    <dgm:linClrLst meth="repeat">
      <a:schemeClr val="tx2">
        <a:alpha val="40000"/>
      </a:schemeClr>
    </dgm:linClrLst>
    <dgm:effectClrLst/>
    <dgm:txLinClrLst/>
    <dgm:txFillClrLst meth="repeat">
      <a:schemeClr val="bg2"/>
    </dgm:txFillClrLst>
    <dgm:txEffectClrLst/>
  </dgm:styleLbl>
  <dgm:styleLbl name="callout">
    <dgm:fillClrLst meth="repeat">
      <a:schemeClr val="tx2">
        <a:alpha val="40000"/>
      </a:schemeClr>
    </dgm:fillClrLst>
    <dgm:linClrLst meth="repeat">
      <a:schemeClr val="tx2">
        <a:alpha val="40000"/>
      </a:schemeClr>
    </dgm:linClrLst>
    <dgm:effectClrLst/>
    <dgm:txLinClrLst/>
    <dgm:txFillClrLst meth="repeat">
      <a:schemeClr val="tx1"/>
    </dgm:txFillClrLst>
    <dgm:txEffectClrLst/>
  </dgm:styleLbl>
  <dgm:styleLbl name="trBgShp">
    <dgm:fillClrLst meth="repeat">
      <a:schemeClr val="accent1">
        <a:lumMod val="20000"/>
        <a:lumOff val="80000"/>
      </a:schemeClr>
    </dgm:fillClrLst>
    <dgm:linClrLst meth="repeat">
      <a:schemeClr val="accent1"/>
    </dgm:linClrLst>
    <dgm:effectClrLst/>
    <dgm:txLinClrLst/>
    <dgm:txFillClrLst meth="repeat">
      <a:schemeClr val="tx1"/>
    </dgm:txFillClrLst>
    <dgm:txEffectClrLst/>
  </dgm:styleLbl>
  <dgm:styleLbl name="fgAcc1">
    <dgm:fillClrLst meth="repeat">
      <a:schemeClr val="accent1"/>
    </dgm:fillClrLst>
    <dgm:linClrLst meth="repeat">
      <a:schemeClr val="accent1"/>
    </dgm:linClrLst>
    <dgm:effectClrLst/>
    <dgm:txLinClrLst/>
    <dgm:txFillClrLst meth="repeat">
      <a:schemeClr val="tx1"/>
    </dgm:txFillClrLst>
    <dgm:txEffectClrLst/>
  </dgm:styleLbl>
  <dgm:styleLbl name="bgAcc1">
    <dgm:fillClrLst meth="repeat">
      <a:schemeClr val="accent1"/>
    </dgm:fillClrLst>
    <dgm:linClrLst meth="repeat">
      <a:schemeClr val="lt1">
        <a:alpha val="0"/>
      </a:schemeClr>
    </dgm:linClrLst>
    <dgm:effectClrLst/>
    <dgm:txLinClrLst/>
    <dgm:txFillClrLst meth="repeat">
      <a:schemeClr val="tx2"/>
    </dgm:txFillClrLst>
    <dgm:txEffectClrLst/>
  </dgm:styleLbl>
  <dgm:styleLbl name="alignAcc1">
    <dgm:fillClrLst meth="repeat">
      <a:schemeClr val="accent1"/>
    </dgm:fillClrLst>
    <dgm:linClrLst meth="repeat">
      <a:schemeClr val="accent1"/>
    </dgm:linClrLst>
    <dgm:effectClrLst/>
    <dgm:txLinClrLst/>
    <dgm:txFillClrLst meth="repeat">
      <a:schemeClr val="accent1">
        <a:lumMod val="20000"/>
        <a:lumOff val="80000"/>
      </a:schemeClr>
    </dgm:txFillClrLst>
    <dgm:txEffectClrLst/>
  </dgm:styleLbl>
  <dgm:styleLbl name="conFgAcc1">
    <dgm:fillClrLst meth="repeat">
      <a:schemeClr val="accent1">
        <a:alpha val="10000"/>
      </a:schemeClr>
    </dgm:fillClrLst>
    <dgm:linClrLst meth="repeat">
      <a:schemeClr val="accent1">
        <a:alpha val="0"/>
      </a:schemeClr>
    </dgm:linClrLst>
    <dgm:effectClrLst/>
    <dgm:txLinClrLst/>
    <dgm:txFillClrLst meth="repeat">
      <a:schemeClr val="bg2"/>
    </dgm:txFillClrLst>
    <dgm:txEffectClrLst/>
  </dgm:styleLbl>
  <dgm:styleLbl name="dkBgShp">
    <dgm:fillClrLst meth="repeat">
      <a:schemeClr val="tx2"/>
    </dgm:fillClrLst>
    <dgm:linClrLst meth="repeat">
      <a:schemeClr val="lt1">
        <a:alpha val="0"/>
      </a:schemeClr>
    </dgm:linClrLst>
    <dgm:effectClrLst/>
    <dgm:txLinClrLst/>
    <dgm:txFillClrLst meth="repeat">
      <a:schemeClr val="tx1"/>
    </dgm:txFillClrLst>
    <dgm:txEffectClrLst/>
  </dgm:styleLbl>
  <dgm:styleLbl name="trAlignAcc1">
    <dgm:fillClrLst meth="repeat">
      <a:schemeClr val="lt1">
        <a:alpha val="0"/>
      </a:schemeClr>
    </dgm:fillClrLst>
    <dgm:linClrLst meth="repeat">
      <a:schemeClr val="dk1">
        <a:alpha val="0"/>
      </a:schemeClr>
    </dgm:linClrLst>
    <dgm:effectClrLst/>
    <dgm:txLinClrLst/>
    <dgm:txFillClrLst meth="repeat">
      <a:schemeClr val="accent1">
        <a:lumMod val="20000"/>
        <a:lumOff val="80000"/>
      </a:schemeClr>
    </dgm:txFillClrLst>
    <dgm:txEffectClrLst/>
  </dgm:styleLbl>
  <dgm:styleLbl name="alignNode1">
    <dgm:fillClrLst meth="repeat">
      <a:schemeClr val="lt1">
        <a:alpha val="0"/>
      </a:schemeClr>
    </dgm:fillClrLst>
    <dgm:linClrLst meth="repeat">
      <a:schemeClr val="dk1">
        <a:alpha val="0"/>
      </a:schemeClr>
    </dgm:linClrLst>
    <dgm:effectClrLst/>
    <dgm:txLinClrLst/>
    <dgm:txFillClrLst meth="repeat">
      <a:schemeClr val="tx2"/>
    </dgm:txFillClrLst>
    <dgm:txEffectClrLst/>
  </dgm:styleLbl>
</dgm:colorsDef>
</file>

<file path=ppt/diagrams/data1.xml><?xml version="1.0" encoding="utf-8"?>
<dgm:dataModel xmlns:dgm="http://schemas.openxmlformats.org/drawingml/2006/diagram" xmlns:a="http://schemas.openxmlformats.org/drawingml/2006/main">
  <dgm:ptLst>
    <dgm:pt modelId="{A66480AC-C0DE-4E5E-9ECD-9AE37E3FCB79}" type="doc">
      <dgm:prSet loTypeId="urn:microsoft.com/office/officeart/2016/7/layout/BasicTimeline" loCatId="timeline" qsTypeId="urn:microsoft.com/office/officeart/2005/8/quickstyle/simple1" qsCatId="simple" csTypeId="urn:microsoft.com/office/officeart/2005/8/colors/accent2_2" csCatId="accent2" phldr="1"/>
      <dgm:spPr/>
      <dgm:t>
        <a:bodyPr/>
        <a:lstStyle/>
        <a:p>
          <a:endParaRPr lang="en-US"/>
        </a:p>
      </dgm:t>
    </dgm:pt>
    <dgm:pt modelId="{A8C03FBB-4A75-4460-AEA6-DEAEB9C61496}">
      <dgm:prSet phldrT="[Text]" phldr="0"/>
      <dgm:spPr/>
      <dgm:t>
        <a:bodyPr/>
        <a:lstStyle/>
        <a:p>
          <a:pPr algn="ctr">
            <a:defRPr b="1"/>
          </a:pPr>
          <a:r>
            <a:rPr lang="en-US">
              <a:solidFill>
                <a:schemeClr val="accent2">
                  <a:lumMod val="60000"/>
                  <a:lumOff val="40000"/>
                </a:schemeClr>
              </a:solidFill>
              <a:latin typeface="+mn-lt"/>
            </a:rPr>
            <a:t>Setup</a:t>
          </a:r>
        </a:p>
      </dgm:t>
    </dgm:pt>
    <dgm:pt modelId="{4E972F7F-4B1B-47AA-A25B-1FFC561F1C76}" type="parTrans" cxnId="{D3D81948-D963-4D1E-AE16-9705EAF510FC}">
      <dgm:prSet/>
      <dgm:spPr/>
      <dgm:t>
        <a:bodyPr/>
        <a:lstStyle/>
        <a:p>
          <a:pPr algn="ctr"/>
          <a:endParaRPr lang="en-US">
            <a:latin typeface="+mn-lt"/>
          </a:endParaRPr>
        </a:p>
      </dgm:t>
    </dgm:pt>
    <dgm:pt modelId="{67361508-930A-4A23-8CFC-BB56DA645C3C}" type="sibTrans" cxnId="{D3D81948-D963-4D1E-AE16-9705EAF510FC}">
      <dgm:prSet/>
      <dgm:spPr/>
      <dgm:t>
        <a:bodyPr/>
        <a:lstStyle/>
        <a:p>
          <a:pPr algn="ctr"/>
          <a:endParaRPr lang="en-US">
            <a:latin typeface="+mn-lt"/>
          </a:endParaRPr>
        </a:p>
      </dgm:t>
    </dgm:pt>
    <dgm:pt modelId="{5E71F362-34DF-4EEC-92A3-0EFE450E05E4}">
      <dgm:prSet phldrT="[Text]" phldr="0" custT="1"/>
      <dgm:spPr/>
      <dgm:t>
        <a:bodyPr/>
        <a:lstStyle/>
        <a:p>
          <a:pPr algn="ctr"/>
          <a:r>
            <a:rPr lang="en-US" sz="1800">
              <a:latin typeface="+mn-lt"/>
            </a:rPr>
            <a:t>Create Firebase project, enable services, install Firebase CLI</a:t>
          </a:r>
        </a:p>
      </dgm:t>
    </dgm:pt>
    <dgm:pt modelId="{8E5EE4D1-908E-455C-B8B3-281AD42DEC9A}" type="parTrans" cxnId="{B99CA6C9-28D1-4DDB-B8EC-AED73AD115CA}">
      <dgm:prSet/>
      <dgm:spPr/>
      <dgm:t>
        <a:bodyPr/>
        <a:lstStyle/>
        <a:p>
          <a:pPr algn="ctr"/>
          <a:endParaRPr lang="en-US">
            <a:latin typeface="+mn-lt"/>
          </a:endParaRPr>
        </a:p>
      </dgm:t>
    </dgm:pt>
    <dgm:pt modelId="{B208B24A-E9FD-40A9-B764-FB7C2B7ED8B9}" type="sibTrans" cxnId="{B99CA6C9-28D1-4DDB-B8EC-AED73AD115CA}">
      <dgm:prSet/>
      <dgm:spPr/>
      <dgm:t>
        <a:bodyPr/>
        <a:lstStyle/>
        <a:p>
          <a:pPr algn="ctr"/>
          <a:endParaRPr lang="en-US">
            <a:latin typeface="+mn-lt"/>
          </a:endParaRPr>
        </a:p>
      </dgm:t>
    </dgm:pt>
    <dgm:pt modelId="{91969DED-4CB8-4A14-A50B-3F7B848E46B5}">
      <dgm:prSet phldrT="[Text]" phldr="0"/>
      <dgm:spPr/>
      <dgm:t>
        <a:bodyPr/>
        <a:lstStyle/>
        <a:p>
          <a:pPr algn="ctr">
            <a:defRPr b="1"/>
          </a:pPr>
          <a:r>
            <a:rPr lang="en-US">
              <a:solidFill>
                <a:schemeClr val="accent2">
                  <a:lumMod val="60000"/>
                  <a:lumOff val="40000"/>
                </a:schemeClr>
              </a:solidFill>
              <a:latin typeface="+mn-lt"/>
            </a:rPr>
            <a:t>Development</a:t>
          </a:r>
        </a:p>
      </dgm:t>
    </dgm:pt>
    <dgm:pt modelId="{441CD73D-85E1-42A6-BCF8-362A3247E2F3}" type="parTrans" cxnId="{537F2ED0-8BD0-4AD5-B60D-89B660EDA1AC}">
      <dgm:prSet/>
      <dgm:spPr/>
      <dgm:t>
        <a:bodyPr/>
        <a:lstStyle/>
        <a:p>
          <a:pPr algn="ctr"/>
          <a:endParaRPr lang="en-US">
            <a:latin typeface="+mn-lt"/>
          </a:endParaRPr>
        </a:p>
      </dgm:t>
    </dgm:pt>
    <dgm:pt modelId="{81CA8AA2-C0C3-4381-BA8B-413EDD578B83}" type="sibTrans" cxnId="{537F2ED0-8BD0-4AD5-B60D-89B660EDA1AC}">
      <dgm:prSet/>
      <dgm:spPr/>
      <dgm:t>
        <a:bodyPr/>
        <a:lstStyle/>
        <a:p>
          <a:pPr algn="ctr"/>
          <a:endParaRPr lang="en-US">
            <a:latin typeface="+mn-lt"/>
          </a:endParaRPr>
        </a:p>
      </dgm:t>
    </dgm:pt>
    <dgm:pt modelId="{8A04F340-E8E1-4146-9905-E7ADCAEAABD7}">
      <dgm:prSet phldrT="[Text]" phldr="0" custT="1"/>
      <dgm:spPr/>
      <dgm:t>
        <a:bodyPr/>
        <a:lstStyle/>
        <a:p>
          <a:pPr algn="ctr"/>
          <a:r>
            <a:rPr lang="en-US" sz="1800">
              <a:latin typeface="+mn-lt"/>
            </a:rPr>
            <a:t>Initialize app, configure hosting, add required Firebase SDKs</a:t>
          </a:r>
        </a:p>
      </dgm:t>
    </dgm:pt>
    <dgm:pt modelId="{4EBD5EC2-45ED-4ED6-8376-97D155A911AE}" type="parTrans" cxnId="{E636BFFB-0404-4D4B-B3F0-C64FDFD9DDEF}">
      <dgm:prSet/>
      <dgm:spPr/>
      <dgm:t>
        <a:bodyPr/>
        <a:lstStyle/>
        <a:p>
          <a:pPr algn="ctr"/>
          <a:endParaRPr lang="en-US">
            <a:latin typeface="+mn-lt"/>
          </a:endParaRPr>
        </a:p>
      </dgm:t>
    </dgm:pt>
    <dgm:pt modelId="{F9CD2A04-6A34-4104-A971-391788B88F55}" type="sibTrans" cxnId="{E636BFFB-0404-4D4B-B3F0-C64FDFD9DDEF}">
      <dgm:prSet/>
      <dgm:spPr/>
      <dgm:t>
        <a:bodyPr/>
        <a:lstStyle/>
        <a:p>
          <a:pPr algn="ctr"/>
          <a:endParaRPr lang="en-US">
            <a:latin typeface="+mn-lt"/>
          </a:endParaRPr>
        </a:p>
      </dgm:t>
    </dgm:pt>
    <dgm:pt modelId="{3CC73758-10C1-47F8-AFA7-1A986D4DDD60}">
      <dgm:prSet phldrT="[Text]" phldr="0"/>
      <dgm:spPr/>
      <dgm:t>
        <a:bodyPr/>
        <a:lstStyle/>
        <a:p>
          <a:pPr algn="ctr">
            <a:defRPr b="1"/>
          </a:pPr>
          <a:r>
            <a:rPr lang="en-US">
              <a:solidFill>
                <a:schemeClr val="accent2">
                  <a:lumMod val="60000"/>
                  <a:lumOff val="40000"/>
                </a:schemeClr>
              </a:solidFill>
              <a:latin typeface="+mn-lt"/>
            </a:rPr>
            <a:t>Testing</a:t>
          </a:r>
        </a:p>
      </dgm:t>
    </dgm:pt>
    <dgm:pt modelId="{FF6AE4B6-4A2F-49EE-9316-9AF55E77838B}" type="parTrans" cxnId="{4A69F85D-5C15-48FD-893A-B3050E1BADEB}">
      <dgm:prSet/>
      <dgm:spPr/>
      <dgm:t>
        <a:bodyPr/>
        <a:lstStyle/>
        <a:p>
          <a:pPr algn="ctr"/>
          <a:endParaRPr lang="en-US">
            <a:latin typeface="+mn-lt"/>
          </a:endParaRPr>
        </a:p>
      </dgm:t>
    </dgm:pt>
    <dgm:pt modelId="{D8170BBA-6035-4773-8431-FEDD687647FF}" type="sibTrans" cxnId="{4A69F85D-5C15-48FD-893A-B3050E1BADEB}">
      <dgm:prSet/>
      <dgm:spPr/>
      <dgm:t>
        <a:bodyPr/>
        <a:lstStyle/>
        <a:p>
          <a:pPr algn="ctr"/>
          <a:endParaRPr lang="en-US">
            <a:latin typeface="+mn-lt"/>
          </a:endParaRPr>
        </a:p>
      </dgm:t>
    </dgm:pt>
    <dgm:pt modelId="{FD9CA14A-483C-4869-B0C1-7C5FB7EEDBCC}">
      <dgm:prSet phldrT="[Text]" phldr="0" custT="1"/>
      <dgm:spPr/>
      <dgm:t>
        <a:bodyPr/>
        <a:lstStyle/>
        <a:p>
          <a:pPr algn="ctr"/>
          <a:r>
            <a:rPr lang="en-US" sz="1800">
              <a:latin typeface="+mn-lt"/>
            </a:rPr>
            <a:t>Run Firebase Emulators and validate auth, rules, and APIs</a:t>
          </a:r>
        </a:p>
      </dgm:t>
    </dgm:pt>
    <dgm:pt modelId="{8182A92F-45BA-4CD1-8E43-0B0810A50FEB}" type="parTrans" cxnId="{5EDA943F-300F-408A-A52E-3D5140FD5C22}">
      <dgm:prSet/>
      <dgm:spPr/>
      <dgm:t>
        <a:bodyPr/>
        <a:lstStyle/>
        <a:p>
          <a:pPr algn="ctr"/>
          <a:endParaRPr lang="en-US">
            <a:latin typeface="+mn-lt"/>
          </a:endParaRPr>
        </a:p>
      </dgm:t>
    </dgm:pt>
    <dgm:pt modelId="{914BB93C-EA8A-4B5B-8F06-30DA7C7F4B7B}" type="sibTrans" cxnId="{5EDA943F-300F-408A-A52E-3D5140FD5C22}">
      <dgm:prSet/>
      <dgm:spPr/>
      <dgm:t>
        <a:bodyPr/>
        <a:lstStyle/>
        <a:p>
          <a:pPr algn="ctr"/>
          <a:endParaRPr lang="en-US">
            <a:latin typeface="+mn-lt"/>
          </a:endParaRPr>
        </a:p>
      </dgm:t>
    </dgm:pt>
    <dgm:pt modelId="{D2FE027B-4161-41E1-B4D4-02AECB2E3FA0}">
      <dgm:prSet phldrT="[Text]" phldr="0"/>
      <dgm:spPr/>
      <dgm:t>
        <a:bodyPr/>
        <a:lstStyle/>
        <a:p>
          <a:pPr algn="ctr">
            <a:defRPr b="1"/>
          </a:pPr>
          <a:r>
            <a:rPr lang="en-US">
              <a:solidFill>
                <a:schemeClr val="accent2">
                  <a:lumMod val="60000"/>
                  <a:lumOff val="40000"/>
                </a:schemeClr>
              </a:solidFill>
              <a:latin typeface="+mn-lt"/>
            </a:rPr>
            <a:t>Publishing</a:t>
          </a:r>
        </a:p>
      </dgm:t>
    </dgm:pt>
    <dgm:pt modelId="{88680CFE-3CE0-4842-B3D3-716D3B671238}" type="parTrans" cxnId="{4F4F82A2-02F1-492B-96C1-46C070BEFCE3}">
      <dgm:prSet/>
      <dgm:spPr/>
      <dgm:t>
        <a:bodyPr/>
        <a:lstStyle/>
        <a:p>
          <a:pPr algn="ctr"/>
          <a:endParaRPr lang="en-US">
            <a:latin typeface="+mn-lt"/>
          </a:endParaRPr>
        </a:p>
      </dgm:t>
    </dgm:pt>
    <dgm:pt modelId="{4D59E06B-629C-40B5-96D3-423B7A56C945}" type="sibTrans" cxnId="{4F4F82A2-02F1-492B-96C1-46C070BEFCE3}">
      <dgm:prSet/>
      <dgm:spPr/>
      <dgm:t>
        <a:bodyPr/>
        <a:lstStyle/>
        <a:p>
          <a:pPr algn="ctr"/>
          <a:endParaRPr lang="en-US">
            <a:latin typeface="+mn-lt"/>
          </a:endParaRPr>
        </a:p>
      </dgm:t>
    </dgm:pt>
    <dgm:pt modelId="{2BE415B7-7185-4956-8487-237B40BC0EE5}">
      <dgm:prSet phldrT="[Text]" phldr="0" custT="1"/>
      <dgm:spPr/>
      <dgm:t>
        <a:bodyPr/>
        <a:lstStyle/>
        <a:p>
          <a:pPr algn="ctr"/>
          <a:r>
            <a:rPr lang="en-US" sz="1800">
              <a:latin typeface="+mn-lt"/>
            </a:rPr>
            <a:t>Deploy to Hosting, verify routing, and set up basic monitoring</a:t>
          </a:r>
        </a:p>
      </dgm:t>
    </dgm:pt>
    <dgm:pt modelId="{A38E847E-0D1D-4F40-9A71-4D5999ADE08B}" type="parTrans" cxnId="{CB32A309-9CA9-4554-941D-519A91A9E733}">
      <dgm:prSet/>
      <dgm:spPr/>
      <dgm:t>
        <a:bodyPr/>
        <a:lstStyle/>
        <a:p>
          <a:pPr algn="ctr"/>
          <a:endParaRPr lang="en-US">
            <a:latin typeface="+mn-lt"/>
          </a:endParaRPr>
        </a:p>
      </dgm:t>
    </dgm:pt>
    <dgm:pt modelId="{F0D1C61C-E3F2-49BA-A2D8-C04A81308E5D}" type="sibTrans" cxnId="{CB32A309-9CA9-4554-941D-519A91A9E733}">
      <dgm:prSet/>
      <dgm:spPr/>
      <dgm:t>
        <a:bodyPr/>
        <a:lstStyle/>
        <a:p>
          <a:pPr algn="ctr"/>
          <a:endParaRPr lang="en-US">
            <a:latin typeface="+mn-lt"/>
          </a:endParaRPr>
        </a:p>
      </dgm:t>
    </dgm:pt>
    <dgm:pt modelId="{9FFA803F-EA25-49D8-A073-96E9747E345F}" type="pres">
      <dgm:prSet presAssocID="{A66480AC-C0DE-4E5E-9ECD-9AE37E3FCB79}" presName="root" presStyleCnt="0">
        <dgm:presLayoutVars>
          <dgm:chMax/>
          <dgm:chPref/>
          <dgm:animLvl val="lvl"/>
        </dgm:presLayoutVars>
      </dgm:prSet>
      <dgm:spPr/>
    </dgm:pt>
    <dgm:pt modelId="{EE0E6265-BE99-48D1-8879-DB5A75D6D78E}" type="pres">
      <dgm:prSet presAssocID="{A66480AC-C0DE-4E5E-9ECD-9AE37E3FCB79}" presName="divider" presStyleLbl="fgAccFollowNode1" presStyleIdx="0" presStyleCnt="1"/>
      <dgm:spPr>
        <a:solidFill>
          <a:schemeClr val="accent2">
            <a:alpha val="90000"/>
            <a:tint val="40000"/>
            <a:hueOff val="0"/>
            <a:satOff val="0"/>
            <a:lumOff val="0"/>
            <a:alphaOff val="0"/>
          </a:schemeClr>
        </a:solidFill>
        <a:ln w="12700" cap="flat" cmpd="sng" algn="ctr">
          <a:solidFill>
            <a:schemeClr val="accent2">
              <a:alpha val="90000"/>
              <a:tint val="40000"/>
              <a:hueOff val="0"/>
              <a:satOff val="0"/>
              <a:lumOff val="0"/>
              <a:alphaOff val="0"/>
            </a:schemeClr>
          </a:solidFill>
          <a:prstDash val="solid"/>
          <a:miter lim="800000"/>
          <a:tailEnd type="triangle" w="lg" len="lg"/>
        </a:ln>
        <a:effectLst/>
      </dgm:spPr>
    </dgm:pt>
    <dgm:pt modelId="{BDA8F949-88B8-486D-9E41-ABA1463A8926}" type="pres">
      <dgm:prSet presAssocID="{A66480AC-C0DE-4E5E-9ECD-9AE37E3FCB79}" presName="nodes" presStyleCnt="0">
        <dgm:presLayoutVars>
          <dgm:chMax/>
          <dgm:chPref/>
          <dgm:animLvl val="lvl"/>
        </dgm:presLayoutVars>
      </dgm:prSet>
      <dgm:spPr/>
    </dgm:pt>
    <dgm:pt modelId="{A41AEE8D-8763-4311-BB07-B499A93D76EA}" type="pres">
      <dgm:prSet presAssocID="{A8C03FBB-4A75-4460-AEA6-DEAEB9C61496}" presName="composite" presStyleCnt="0"/>
      <dgm:spPr/>
    </dgm:pt>
    <dgm:pt modelId="{FE5C7F33-9326-49FB-89A3-8A20163AD994}" type="pres">
      <dgm:prSet presAssocID="{A8C03FBB-4A75-4460-AEA6-DEAEB9C61496}" presName="L1TextContainer" presStyleLbl="revTx" presStyleIdx="0" presStyleCnt="4">
        <dgm:presLayoutVars>
          <dgm:chMax val="1"/>
          <dgm:chPref val="1"/>
          <dgm:bulletEnabled val="1"/>
        </dgm:presLayoutVars>
      </dgm:prSet>
      <dgm:spPr/>
    </dgm:pt>
    <dgm:pt modelId="{C51067AB-548D-47E7-B9DD-C7A4C9600F8C}" type="pres">
      <dgm:prSet presAssocID="{A8C03FBB-4A75-4460-AEA6-DEAEB9C61496}" presName="L2TextContainerWrapper" presStyleCnt="0">
        <dgm:presLayoutVars>
          <dgm:chMax val="0"/>
          <dgm:chPref val="0"/>
          <dgm:bulletEnabled val="1"/>
        </dgm:presLayoutVars>
      </dgm:prSet>
      <dgm:spPr/>
    </dgm:pt>
    <dgm:pt modelId="{BA29120C-7C6B-4F62-9079-4AD528BC0744}" type="pres">
      <dgm:prSet presAssocID="{A8C03FBB-4A75-4460-AEA6-DEAEB9C61496}" presName="L2TextContainer" presStyleLbl="bgAcc1" presStyleIdx="0" presStyleCnt="4"/>
      <dgm:spPr/>
    </dgm:pt>
    <dgm:pt modelId="{617B6CDA-9351-44EF-9011-41758FE93851}" type="pres">
      <dgm:prSet presAssocID="{A8C03FBB-4A75-4460-AEA6-DEAEB9C61496}" presName="FlexibleEmptyPlaceHolder" presStyleCnt="0"/>
      <dgm:spPr/>
    </dgm:pt>
    <dgm:pt modelId="{A95DB80B-444A-4D69-B205-3A801BB8524A}" type="pres">
      <dgm:prSet presAssocID="{A8C03FBB-4A75-4460-AEA6-DEAEB9C61496}" presName="ConnectLine" presStyleLbl="sibTrans1D1" presStyleIdx="0" presStyleCnt="4"/>
      <dgm:spPr>
        <a:noFill/>
        <a:ln w="6350" cap="flat" cmpd="sng" algn="ctr">
          <a:solidFill>
            <a:schemeClr val="accent2">
              <a:hueOff val="0"/>
              <a:satOff val="0"/>
              <a:lumOff val="0"/>
              <a:alphaOff val="0"/>
            </a:schemeClr>
          </a:solidFill>
          <a:prstDash val="dash"/>
          <a:miter lim="800000"/>
        </a:ln>
        <a:effectLst/>
      </dgm:spPr>
    </dgm:pt>
    <dgm:pt modelId="{FA19A0AA-8B0B-4AA8-A80D-08CFFDD3F112}" type="pres">
      <dgm:prSet presAssocID="{A8C03FBB-4A75-4460-AEA6-DEAEB9C61496}" presName="ConnectorPoint" presStyleLbl="alignNode1" presStyleIdx="0" presStyleCnt="4"/>
      <dgm:spPr/>
    </dgm:pt>
    <dgm:pt modelId="{C298CC98-EF08-4D23-94A2-F58DEE6D7DE4}" type="pres">
      <dgm:prSet presAssocID="{A8C03FBB-4A75-4460-AEA6-DEAEB9C61496}" presName="EmptyPlaceHolder" presStyleCnt="0"/>
      <dgm:spPr/>
    </dgm:pt>
    <dgm:pt modelId="{F3D981F8-7433-4E93-99E6-2B447306B973}" type="pres">
      <dgm:prSet presAssocID="{67361508-930A-4A23-8CFC-BB56DA645C3C}" presName="spaceBetweenRectangles" presStyleCnt="0"/>
      <dgm:spPr/>
    </dgm:pt>
    <dgm:pt modelId="{7D29DFA7-018B-45C9-AC1C-5CFC82FEE150}" type="pres">
      <dgm:prSet presAssocID="{91969DED-4CB8-4A14-A50B-3F7B848E46B5}" presName="composite" presStyleCnt="0"/>
      <dgm:spPr/>
    </dgm:pt>
    <dgm:pt modelId="{60D0713D-AF69-4AF8-B071-F65622790886}" type="pres">
      <dgm:prSet presAssocID="{91969DED-4CB8-4A14-A50B-3F7B848E46B5}" presName="L1TextContainer" presStyleLbl="revTx" presStyleIdx="1" presStyleCnt="4">
        <dgm:presLayoutVars>
          <dgm:chMax val="1"/>
          <dgm:chPref val="1"/>
          <dgm:bulletEnabled val="1"/>
        </dgm:presLayoutVars>
      </dgm:prSet>
      <dgm:spPr/>
    </dgm:pt>
    <dgm:pt modelId="{5DAA1547-FEA7-4F69-96D3-0E3A07601B1E}" type="pres">
      <dgm:prSet presAssocID="{91969DED-4CB8-4A14-A50B-3F7B848E46B5}" presName="L2TextContainerWrapper" presStyleCnt="0">
        <dgm:presLayoutVars>
          <dgm:chMax val="0"/>
          <dgm:chPref val="0"/>
          <dgm:bulletEnabled val="1"/>
        </dgm:presLayoutVars>
      </dgm:prSet>
      <dgm:spPr/>
    </dgm:pt>
    <dgm:pt modelId="{DADAA0C9-3E42-4088-8622-30E9F6EA139A}" type="pres">
      <dgm:prSet presAssocID="{91969DED-4CB8-4A14-A50B-3F7B848E46B5}" presName="L2TextContainer" presStyleLbl="bgAcc1" presStyleIdx="1" presStyleCnt="4"/>
      <dgm:spPr/>
    </dgm:pt>
    <dgm:pt modelId="{D2E61EE0-F306-43AF-AFF9-74A14B9CF379}" type="pres">
      <dgm:prSet presAssocID="{91969DED-4CB8-4A14-A50B-3F7B848E46B5}" presName="FlexibleEmptyPlaceHolder" presStyleCnt="0"/>
      <dgm:spPr/>
    </dgm:pt>
    <dgm:pt modelId="{DBD74D6B-057A-432C-9067-BF618C19EB2A}" type="pres">
      <dgm:prSet presAssocID="{91969DED-4CB8-4A14-A50B-3F7B848E46B5}" presName="ConnectLine" presStyleLbl="sibTrans1D1" presStyleIdx="1" presStyleCnt="4"/>
      <dgm:spPr>
        <a:noFill/>
        <a:ln w="6350" cap="flat" cmpd="sng" algn="ctr">
          <a:solidFill>
            <a:schemeClr val="accent2">
              <a:hueOff val="0"/>
              <a:satOff val="0"/>
              <a:lumOff val="0"/>
              <a:alphaOff val="0"/>
            </a:schemeClr>
          </a:solidFill>
          <a:prstDash val="dash"/>
          <a:miter lim="800000"/>
        </a:ln>
        <a:effectLst/>
      </dgm:spPr>
    </dgm:pt>
    <dgm:pt modelId="{0F979253-FD39-4920-BFCA-78C564B167EA}" type="pres">
      <dgm:prSet presAssocID="{91969DED-4CB8-4A14-A50B-3F7B848E46B5}" presName="ConnectorPoint" presStyleLbl="alignNode1" presStyleIdx="1" presStyleCnt="4"/>
      <dgm:spPr/>
    </dgm:pt>
    <dgm:pt modelId="{C9B4B298-E04C-4317-856D-E345FE5EC64B}" type="pres">
      <dgm:prSet presAssocID="{91969DED-4CB8-4A14-A50B-3F7B848E46B5}" presName="EmptyPlaceHolder" presStyleCnt="0"/>
      <dgm:spPr/>
    </dgm:pt>
    <dgm:pt modelId="{9B636147-AF19-40E0-BE7D-3BE8148CC024}" type="pres">
      <dgm:prSet presAssocID="{81CA8AA2-C0C3-4381-BA8B-413EDD578B83}" presName="spaceBetweenRectangles" presStyleCnt="0"/>
      <dgm:spPr/>
    </dgm:pt>
    <dgm:pt modelId="{76CB18D4-86E2-467C-A2CF-3ED9EFE66BEA}" type="pres">
      <dgm:prSet presAssocID="{3CC73758-10C1-47F8-AFA7-1A986D4DDD60}" presName="composite" presStyleCnt="0"/>
      <dgm:spPr/>
    </dgm:pt>
    <dgm:pt modelId="{E712D073-0B15-4887-9DCE-A27BCACBC178}" type="pres">
      <dgm:prSet presAssocID="{3CC73758-10C1-47F8-AFA7-1A986D4DDD60}" presName="L1TextContainer" presStyleLbl="revTx" presStyleIdx="2" presStyleCnt="4">
        <dgm:presLayoutVars>
          <dgm:chMax val="1"/>
          <dgm:chPref val="1"/>
          <dgm:bulletEnabled val="1"/>
        </dgm:presLayoutVars>
      </dgm:prSet>
      <dgm:spPr/>
    </dgm:pt>
    <dgm:pt modelId="{4C57E835-21E8-44E9-8CE3-1E2D478ECB2B}" type="pres">
      <dgm:prSet presAssocID="{3CC73758-10C1-47F8-AFA7-1A986D4DDD60}" presName="L2TextContainerWrapper" presStyleCnt="0">
        <dgm:presLayoutVars>
          <dgm:chMax val="0"/>
          <dgm:chPref val="0"/>
          <dgm:bulletEnabled val="1"/>
        </dgm:presLayoutVars>
      </dgm:prSet>
      <dgm:spPr/>
    </dgm:pt>
    <dgm:pt modelId="{E0D48281-565D-47A3-9B6C-576231178549}" type="pres">
      <dgm:prSet presAssocID="{3CC73758-10C1-47F8-AFA7-1A986D4DDD60}" presName="L2TextContainer" presStyleLbl="bgAcc1" presStyleIdx="2" presStyleCnt="4"/>
      <dgm:spPr/>
    </dgm:pt>
    <dgm:pt modelId="{E0365E95-CAD6-4660-956D-E490447A5CB4}" type="pres">
      <dgm:prSet presAssocID="{3CC73758-10C1-47F8-AFA7-1A986D4DDD60}" presName="FlexibleEmptyPlaceHolder" presStyleCnt="0"/>
      <dgm:spPr/>
    </dgm:pt>
    <dgm:pt modelId="{DCAE8A46-752C-4E82-84CE-E790E1F2918E}" type="pres">
      <dgm:prSet presAssocID="{3CC73758-10C1-47F8-AFA7-1A986D4DDD60}" presName="ConnectLine" presStyleLbl="sibTrans1D1" presStyleIdx="2" presStyleCnt="4"/>
      <dgm:spPr>
        <a:noFill/>
        <a:ln w="6350" cap="flat" cmpd="sng" algn="ctr">
          <a:solidFill>
            <a:schemeClr val="accent2">
              <a:hueOff val="0"/>
              <a:satOff val="0"/>
              <a:lumOff val="0"/>
              <a:alphaOff val="0"/>
            </a:schemeClr>
          </a:solidFill>
          <a:prstDash val="dash"/>
          <a:miter lim="800000"/>
        </a:ln>
        <a:effectLst/>
      </dgm:spPr>
    </dgm:pt>
    <dgm:pt modelId="{B6459BF8-D2C3-4018-9C28-98667DC203F4}" type="pres">
      <dgm:prSet presAssocID="{3CC73758-10C1-47F8-AFA7-1A986D4DDD60}" presName="ConnectorPoint" presStyleLbl="alignNode1" presStyleIdx="2" presStyleCnt="4"/>
      <dgm:spPr/>
    </dgm:pt>
    <dgm:pt modelId="{EAB0CCC2-BFF9-432D-BA8E-7ECAF2D92AF2}" type="pres">
      <dgm:prSet presAssocID="{3CC73758-10C1-47F8-AFA7-1A986D4DDD60}" presName="EmptyPlaceHolder" presStyleCnt="0"/>
      <dgm:spPr/>
    </dgm:pt>
    <dgm:pt modelId="{07073103-04B7-4C74-9AC8-048764100B10}" type="pres">
      <dgm:prSet presAssocID="{D8170BBA-6035-4773-8431-FEDD687647FF}" presName="spaceBetweenRectangles" presStyleCnt="0"/>
      <dgm:spPr/>
    </dgm:pt>
    <dgm:pt modelId="{C68762A5-E9DF-484F-B385-6C7E07325E98}" type="pres">
      <dgm:prSet presAssocID="{D2FE027B-4161-41E1-B4D4-02AECB2E3FA0}" presName="composite" presStyleCnt="0"/>
      <dgm:spPr/>
    </dgm:pt>
    <dgm:pt modelId="{F782935D-BBBD-4420-826A-F71C517659B6}" type="pres">
      <dgm:prSet presAssocID="{D2FE027B-4161-41E1-B4D4-02AECB2E3FA0}" presName="L1TextContainer" presStyleLbl="revTx" presStyleIdx="3" presStyleCnt="4">
        <dgm:presLayoutVars>
          <dgm:chMax val="1"/>
          <dgm:chPref val="1"/>
          <dgm:bulletEnabled val="1"/>
        </dgm:presLayoutVars>
      </dgm:prSet>
      <dgm:spPr/>
    </dgm:pt>
    <dgm:pt modelId="{3C71E446-482E-4CAC-8D42-2D4AC020412B}" type="pres">
      <dgm:prSet presAssocID="{D2FE027B-4161-41E1-B4D4-02AECB2E3FA0}" presName="L2TextContainerWrapper" presStyleCnt="0">
        <dgm:presLayoutVars>
          <dgm:chMax val="0"/>
          <dgm:chPref val="0"/>
          <dgm:bulletEnabled val="1"/>
        </dgm:presLayoutVars>
      </dgm:prSet>
      <dgm:spPr/>
    </dgm:pt>
    <dgm:pt modelId="{6C3A59BD-6D45-4573-B098-8CB5207F194D}" type="pres">
      <dgm:prSet presAssocID="{D2FE027B-4161-41E1-B4D4-02AECB2E3FA0}" presName="L2TextContainer" presStyleLbl="bgAcc1" presStyleIdx="3" presStyleCnt="4"/>
      <dgm:spPr/>
    </dgm:pt>
    <dgm:pt modelId="{8EB042C8-D666-4667-A1E4-E0C87151B72F}" type="pres">
      <dgm:prSet presAssocID="{D2FE027B-4161-41E1-B4D4-02AECB2E3FA0}" presName="FlexibleEmptyPlaceHolder" presStyleCnt="0"/>
      <dgm:spPr/>
    </dgm:pt>
    <dgm:pt modelId="{086FB9B1-82B2-4197-8B33-6E7FF94F8D2E}" type="pres">
      <dgm:prSet presAssocID="{D2FE027B-4161-41E1-B4D4-02AECB2E3FA0}" presName="ConnectLine" presStyleLbl="sibTrans1D1" presStyleIdx="3" presStyleCnt="4"/>
      <dgm:spPr>
        <a:noFill/>
        <a:ln w="6350" cap="flat" cmpd="sng" algn="ctr">
          <a:solidFill>
            <a:schemeClr val="accent2">
              <a:hueOff val="0"/>
              <a:satOff val="0"/>
              <a:lumOff val="0"/>
              <a:alphaOff val="0"/>
            </a:schemeClr>
          </a:solidFill>
          <a:prstDash val="dash"/>
          <a:miter lim="800000"/>
        </a:ln>
        <a:effectLst/>
      </dgm:spPr>
    </dgm:pt>
    <dgm:pt modelId="{3F359E8B-7C7E-4FD9-B106-36CCBFC731D5}" type="pres">
      <dgm:prSet presAssocID="{D2FE027B-4161-41E1-B4D4-02AECB2E3FA0}" presName="ConnectorPoint" presStyleLbl="alignNode1" presStyleIdx="3" presStyleCnt="4"/>
      <dgm:spPr/>
    </dgm:pt>
    <dgm:pt modelId="{34434334-A935-4057-946F-93B826088F38}" type="pres">
      <dgm:prSet presAssocID="{D2FE027B-4161-41E1-B4D4-02AECB2E3FA0}" presName="EmptyPlaceHolder" presStyleCnt="0"/>
      <dgm:spPr/>
    </dgm:pt>
  </dgm:ptLst>
  <dgm:cxnLst>
    <dgm:cxn modelId="{CB32A309-9CA9-4554-941D-519A91A9E733}" srcId="{D2FE027B-4161-41E1-B4D4-02AECB2E3FA0}" destId="{2BE415B7-7185-4956-8487-237B40BC0EE5}" srcOrd="0" destOrd="0" parTransId="{A38E847E-0D1D-4F40-9A71-4D5999ADE08B}" sibTransId="{F0D1C61C-E3F2-49BA-A2D8-C04A81308E5D}"/>
    <dgm:cxn modelId="{64516513-C9B3-4B52-A434-6178ACAB3599}" type="presOf" srcId="{91969DED-4CB8-4A14-A50B-3F7B848E46B5}" destId="{60D0713D-AF69-4AF8-B071-F65622790886}" srcOrd="0" destOrd="0" presId="urn:microsoft.com/office/officeart/2016/7/layout/BasicTimeline"/>
    <dgm:cxn modelId="{3760A536-08D8-4D45-9A8D-A21E58E17F8A}" type="presOf" srcId="{D2FE027B-4161-41E1-B4D4-02AECB2E3FA0}" destId="{F782935D-BBBD-4420-826A-F71C517659B6}" srcOrd="0" destOrd="0" presId="urn:microsoft.com/office/officeart/2016/7/layout/BasicTimeline"/>
    <dgm:cxn modelId="{5EDA943F-300F-408A-A52E-3D5140FD5C22}" srcId="{3CC73758-10C1-47F8-AFA7-1A986D4DDD60}" destId="{FD9CA14A-483C-4869-B0C1-7C5FB7EEDBCC}" srcOrd="0" destOrd="0" parTransId="{8182A92F-45BA-4CD1-8E43-0B0810A50FEB}" sibTransId="{914BB93C-EA8A-4B5B-8F06-30DA7C7F4B7B}"/>
    <dgm:cxn modelId="{4A69F85D-5C15-48FD-893A-B3050E1BADEB}" srcId="{A66480AC-C0DE-4E5E-9ECD-9AE37E3FCB79}" destId="{3CC73758-10C1-47F8-AFA7-1A986D4DDD60}" srcOrd="2" destOrd="0" parTransId="{FF6AE4B6-4A2F-49EE-9316-9AF55E77838B}" sibTransId="{D8170BBA-6035-4773-8431-FEDD687647FF}"/>
    <dgm:cxn modelId="{D3D81948-D963-4D1E-AE16-9705EAF510FC}" srcId="{A66480AC-C0DE-4E5E-9ECD-9AE37E3FCB79}" destId="{A8C03FBB-4A75-4460-AEA6-DEAEB9C61496}" srcOrd="0" destOrd="0" parTransId="{4E972F7F-4B1B-47AA-A25B-1FFC561F1C76}" sibTransId="{67361508-930A-4A23-8CFC-BB56DA645C3C}"/>
    <dgm:cxn modelId="{41643976-DEF5-44B7-B9E7-888F3AEFC45F}" type="presOf" srcId="{3CC73758-10C1-47F8-AFA7-1A986D4DDD60}" destId="{E712D073-0B15-4887-9DCE-A27BCACBC178}" srcOrd="0" destOrd="0" presId="urn:microsoft.com/office/officeart/2016/7/layout/BasicTimeline"/>
    <dgm:cxn modelId="{2D36C892-88AC-490F-8E33-2C73C0E22FF5}" type="presOf" srcId="{2BE415B7-7185-4956-8487-237B40BC0EE5}" destId="{6C3A59BD-6D45-4573-B098-8CB5207F194D}" srcOrd="0" destOrd="0" presId="urn:microsoft.com/office/officeart/2016/7/layout/BasicTimeline"/>
    <dgm:cxn modelId="{E5C7B693-D4EE-4A4E-97D1-4621CA0D3E91}" type="presOf" srcId="{A8C03FBB-4A75-4460-AEA6-DEAEB9C61496}" destId="{FE5C7F33-9326-49FB-89A3-8A20163AD994}" srcOrd="0" destOrd="0" presId="urn:microsoft.com/office/officeart/2016/7/layout/BasicTimeline"/>
    <dgm:cxn modelId="{4F4F82A2-02F1-492B-96C1-46C070BEFCE3}" srcId="{A66480AC-C0DE-4E5E-9ECD-9AE37E3FCB79}" destId="{D2FE027B-4161-41E1-B4D4-02AECB2E3FA0}" srcOrd="3" destOrd="0" parTransId="{88680CFE-3CE0-4842-B3D3-716D3B671238}" sibTransId="{4D59E06B-629C-40B5-96D3-423B7A56C945}"/>
    <dgm:cxn modelId="{4CE397A6-DB48-4AAE-BCFB-3D992789379D}" type="presOf" srcId="{5E71F362-34DF-4EEC-92A3-0EFE450E05E4}" destId="{BA29120C-7C6B-4F62-9079-4AD528BC0744}" srcOrd="0" destOrd="0" presId="urn:microsoft.com/office/officeart/2016/7/layout/BasicTimeline"/>
    <dgm:cxn modelId="{B99CA6C9-28D1-4DDB-B8EC-AED73AD115CA}" srcId="{A8C03FBB-4A75-4460-AEA6-DEAEB9C61496}" destId="{5E71F362-34DF-4EEC-92A3-0EFE450E05E4}" srcOrd="0" destOrd="0" parTransId="{8E5EE4D1-908E-455C-B8B3-281AD42DEC9A}" sibTransId="{B208B24A-E9FD-40A9-B764-FB7C2B7ED8B9}"/>
    <dgm:cxn modelId="{537F2ED0-8BD0-4AD5-B60D-89B660EDA1AC}" srcId="{A66480AC-C0DE-4E5E-9ECD-9AE37E3FCB79}" destId="{91969DED-4CB8-4A14-A50B-3F7B848E46B5}" srcOrd="1" destOrd="0" parTransId="{441CD73D-85E1-42A6-BCF8-362A3247E2F3}" sibTransId="{81CA8AA2-C0C3-4381-BA8B-413EDD578B83}"/>
    <dgm:cxn modelId="{403E30EA-CA23-4A5A-9D22-DF82F93CFF08}" type="presOf" srcId="{A66480AC-C0DE-4E5E-9ECD-9AE37E3FCB79}" destId="{9FFA803F-EA25-49D8-A073-96E9747E345F}" srcOrd="0" destOrd="0" presId="urn:microsoft.com/office/officeart/2016/7/layout/BasicTimeline"/>
    <dgm:cxn modelId="{252B4FF4-6466-43C7-8436-08B55881B5BC}" type="presOf" srcId="{FD9CA14A-483C-4869-B0C1-7C5FB7EEDBCC}" destId="{E0D48281-565D-47A3-9B6C-576231178549}" srcOrd="0" destOrd="0" presId="urn:microsoft.com/office/officeart/2016/7/layout/BasicTimeline"/>
    <dgm:cxn modelId="{9488AFF6-9066-454E-B3C3-57C8BC68F549}" type="presOf" srcId="{8A04F340-E8E1-4146-9905-E7ADCAEAABD7}" destId="{DADAA0C9-3E42-4088-8622-30E9F6EA139A}" srcOrd="0" destOrd="0" presId="urn:microsoft.com/office/officeart/2016/7/layout/BasicTimeline"/>
    <dgm:cxn modelId="{E636BFFB-0404-4D4B-B3F0-C64FDFD9DDEF}" srcId="{91969DED-4CB8-4A14-A50B-3F7B848E46B5}" destId="{8A04F340-E8E1-4146-9905-E7ADCAEAABD7}" srcOrd="0" destOrd="0" parTransId="{4EBD5EC2-45ED-4ED6-8376-97D155A911AE}" sibTransId="{F9CD2A04-6A34-4104-A971-391788B88F55}"/>
    <dgm:cxn modelId="{9C5E351C-4F83-42C9-8766-363923817116}" type="presParOf" srcId="{9FFA803F-EA25-49D8-A073-96E9747E345F}" destId="{EE0E6265-BE99-48D1-8879-DB5A75D6D78E}" srcOrd="0" destOrd="0" presId="urn:microsoft.com/office/officeart/2016/7/layout/BasicTimeline"/>
    <dgm:cxn modelId="{F4A239D2-791C-4FA7-8885-B0E1A7FEAC48}" type="presParOf" srcId="{9FFA803F-EA25-49D8-A073-96E9747E345F}" destId="{BDA8F949-88B8-486D-9E41-ABA1463A8926}" srcOrd="1" destOrd="0" presId="urn:microsoft.com/office/officeart/2016/7/layout/BasicTimeline"/>
    <dgm:cxn modelId="{14D4DBE1-C56F-48BE-A66B-2B0E85E7B755}" type="presParOf" srcId="{BDA8F949-88B8-486D-9E41-ABA1463A8926}" destId="{A41AEE8D-8763-4311-BB07-B499A93D76EA}" srcOrd="0" destOrd="0" presId="urn:microsoft.com/office/officeart/2016/7/layout/BasicTimeline"/>
    <dgm:cxn modelId="{2868F0B4-2D8C-4E60-A800-D7753FFE1445}" type="presParOf" srcId="{A41AEE8D-8763-4311-BB07-B499A93D76EA}" destId="{FE5C7F33-9326-49FB-89A3-8A20163AD994}" srcOrd="0" destOrd="0" presId="urn:microsoft.com/office/officeart/2016/7/layout/BasicTimeline"/>
    <dgm:cxn modelId="{6F72394A-7E16-45AE-B5C9-6D1224450F0E}" type="presParOf" srcId="{A41AEE8D-8763-4311-BB07-B499A93D76EA}" destId="{C51067AB-548D-47E7-B9DD-C7A4C9600F8C}" srcOrd="1" destOrd="0" presId="urn:microsoft.com/office/officeart/2016/7/layout/BasicTimeline"/>
    <dgm:cxn modelId="{2BF023E2-BD82-4543-9797-FF9FAF55B2A5}" type="presParOf" srcId="{C51067AB-548D-47E7-B9DD-C7A4C9600F8C}" destId="{BA29120C-7C6B-4F62-9079-4AD528BC0744}" srcOrd="0" destOrd="0" presId="urn:microsoft.com/office/officeart/2016/7/layout/BasicTimeline"/>
    <dgm:cxn modelId="{2E1DF8FC-1E3D-407B-8B7F-074787FD4D73}" type="presParOf" srcId="{C51067AB-548D-47E7-B9DD-C7A4C9600F8C}" destId="{617B6CDA-9351-44EF-9011-41758FE93851}" srcOrd="1" destOrd="0" presId="urn:microsoft.com/office/officeart/2016/7/layout/BasicTimeline"/>
    <dgm:cxn modelId="{4C3C8707-33EB-4053-85D9-0C1CF04E32CD}" type="presParOf" srcId="{A41AEE8D-8763-4311-BB07-B499A93D76EA}" destId="{A95DB80B-444A-4D69-B205-3A801BB8524A}" srcOrd="2" destOrd="0" presId="urn:microsoft.com/office/officeart/2016/7/layout/BasicTimeline"/>
    <dgm:cxn modelId="{1FE3BD8D-0AF3-46A6-AB51-EDAEC9EB4D89}" type="presParOf" srcId="{A41AEE8D-8763-4311-BB07-B499A93D76EA}" destId="{FA19A0AA-8B0B-4AA8-A80D-08CFFDD3F112}" srcOrd="3" destOrd="0" presId="urn:microsoft.com/office/officeart/2016/7/layout/BasicTimeline"/>
    <dgm:cxn modelId="{B5FDF500-80BD-45C8-BBEB-575AA1DAADE7}" type="presParOf" srcId="{A41AEE8D-8763-4311-BB07-B499A93D76EA}" destId="{C298CC98-EF08-4D23-94A2-F58DEE6D7DE4}" srcOrd="4" destOrd="0" presId="urn:microsoft.com/office/officeart/2016/7/layout/BasicTimeline"/>
    <dgm:cxn modelId="{90EDA9D9-5363-433C-811E-5513B52588D1}" type="presParOf" srcId="{BDA8F949-88B8-486D-9E41-ABA1463A8926}" destId="{F3D981F8-7433-4E93-99E6-2B447306B973}" srcOrd="1" destOrd="0" presId="urn:microsoft.com/office/officeart/2016/7/layout/BasicTimeline"/>
    <dgm:cxn modelId="{7935889E-4736-4C7F-8622-A330C126F16B}" type="presParOf" srcId="{BDA8F949-88B8-486D-9E41-ABA1463A8926}" destId="{7D29DFA7-018B-45C9-AC1C-5CFC82FEE150}" srcOrd="2" destOrd="0" presId="urn:microsoft.com/office/officeart/2016/7/layout/BasicTimeline"/>
    <dgm:cxn modelId="{EB2658D4-3F40-4748-AE39-624B8E620A96}" type="presParOf" srcId="{7D29DFA7-018B-45C9-AC1C-5CFC82FEE150}" destId="{60D0713D-AF69-4AF8-B071-F65622790886}" srcOrd="0" destOrd="0" presId="urn:microsoft.com/office/officeart/2016/7/layout/BasicTimeline"/>
    <dgm:cxn modelId="{51E99B0B-8CC3-4BC2-8250-4C73AF5F12E8}" type="presParOf" srcId="{7D29DFA7-018B-45C9-AC1C-5CFC82FEE150}" destId="{5DAA1547-FEA7-4F69-96D3-0E3A07601B1E}" srcOrd="1" destOrd="0" presId="urn:microsoft.com/office/officeart/2016/7/layout/BasicTimeline"/>
    <dgm:cxn modelId="{9826AAC2-4AE6-4C22-826D-5672547E59BD}" type="presParOf" srcId="{5DAA1547-FEA7-4F69-96D3-0E3A07601B1E}" destId="{DADAA0C9-3E42-4088-8622-30E9F6EA139A}" srcOrd="0" destOrd="0" presId="urn:microsoft.com/office/officeart/2016/7/layout/BasicTimeline"/>
    <dgm:cxn modelId="{EC270DFB-5C5B-40C9-8196-FC46A9C21D19}" type="presParOf" srcId="{5DAA1547-FEA7-4F69-96D3-0E3A07601B1E}" destId="{D2E61EE0-F306-43AF-AFF9-74A14B9CF379}" srcOrd="1" destOrd="0" presId="urn:microsoft.com/office/officeart/2016/7/layout/BasicTimeline"/>
    <dgm:cxn modelId="{CB792D24-F02F-48C4-AC1D-366893851161}" type="presParOf" srcId="{7D29DFA7-018B-45C9-AC1C-5CFC82FEE150}" destId="{DBD74D6B-057A-432C-9067-BF618C19EB2A}" srcOrd="2" destOrd="0" presId="urn:microsoft.com/office/officeart/2016/7/layout/BasicTimeline"/>
    <dgm:cxn modelId="{0B13E8C1-0B1E-425B-8D83-92D34782753B}" type="presParOf" srcId="{7D29DFA7-018B-45C9-AC1C-5CFC82FEE150}" destId="{0F979253-FD39-4920-BFCA-78C564B167EA}" srcOrd="3" destOrd="0" presId="urn:microsoft.com/office/officeart/2016/7/layout/BasicTimeline"/>
    <dgm:cxn modelId="{6B60A5F4-2BAC-4F3F-A227-CB4F69F166D3}" type="presParOf" srcId="{7D29DFA7-018B-45C9-AC1C-5CFC82FEE150}" destId="{C9B4B298-E04C-4317-856D-E345FE5EC64B}" srcOrd="4" destOrd="0" presId="urn:microsoft.com/office/officeart/2016/7/layout/BasicTimeline"/>
    <dgm:cxn modelId="{F632D135-41E2-43A9-9B84-8A9C50BA663F}" type="presParOf" srcId="{BDA8F949-88B8-486D-9E41-ABA1463A8926}" destId="{9B636147-AF19-40E0-BE7D-3BE8148CC024}" srcOrd="3" destOrd="0" presId="urn:microsoft.com/office/officeart/2016/7/layout/BasicTimeline"/>
    <dgm:cxn modelId="{3411521A-E802-4A42-B7EC-D46E6B3B7C96}" type="presParOf" srcId="{BDA8F949-88B8-486D-9E41-ABA1463A8926}" destId="{76CB18D4-86E2-467C-A2CF-3ED9EFE66BEA}" srcOrd="4" destOrd="0" presId="urn:microsoft.com/office/officeart/2016/7/layout/BasicTimeline"/>
    <dgm:cxn modelId="{88CD890C-B8E8-4CDA-B032-3A9A3F32FD79}" type="presParOf" srcId="{76CB18D4-86E2-467C-A2CF-3ED9EFE66BEA}" destId="{E712D073-0B15-4887-9DCE-A27BCACBC178}" srcOrd="0" destOrd="0" presId="urn:microsoft.com/office/officeart/2016/7/layout/BasicTimeline"/>
    <dgm:cxn modelId="{AB1754FF-81F0-4ADB-A662-440DA0FBE430}" type="presParOf" srcId="{76CB18D4-86E2-467C-A2CF-3ED9EFE66BEA}" destId="{4C57E835-21E8-44E9-8CE3-1E2D478ECB2B}" srcOrd="1" destOrd="0" presId="urn:microsoft.com/office/officeart/2016/7/layout/BasicTimeline"/>
    <dgm:cxn modelId="{03EB58B1-E5D1-49BD-8FE7-FF1A8E5CDD51}" type="presParOf" srcId="{4C57E835-21E8-44E9-8CE3-1E2D478ECB2B}" destId="{E0D48281-565D-47A3-9B6C-576231178549}" srcOrd="0" destOrd="0" presId="urn:microsoft.com/office/officeart/2016/7/layout/BasicTimeline"/>
    <dgm:cxn modelId="{C7D8A92C-6CBF-4FA3-931B-5668E18C280C}" type="presParOf" srcId="{4C57E835-21E8-44E9-8CE3-1E2D478ECB2B}" destId="{E0365E95-CAD6-4660-956D-E490447A5CB4}" srcOrd="1" destOrd="0" presId="urn:microsoft.com/office/officeart/2016/7/layout/BasicTimeline"/>
    <dgm:cxn modelId="{57009207-8976-4EFD-876A-EF1C91AB599A}" type="presParOf" srcId="{76CB18D4-86E2-467C-A2CF-3ED9EFE66BEA}" destId="{DCAE8A46-752C-4E82-84CE-E790E1F2918E}" srcOrd="2" destOrd="0" presId="urn:microsoft.com/office/officeart/2016/7/layout/BasicTimeline"/>
    <dgm:cxn modelId="{A5FB4889-2275-4DD2-ADF0-583A5D1AE1ED}" type="presParOf" srcId="{76CB18D4-86E2-467C-A2CF-3ED9EFE66BEA}" destId="{B6459BF8-D2C3-4018-9C28-98667DC203F4}" srcOrd="3" destOrd="0" presId="urn:microsoft.com/office/officeart/2016/7/layout/BasicTimeline"/>
    <dgm:cxn modelId="{8B3418BE-680A-4C04-AD26-F21B02D832B0}" type="presParOf" srcId="{76CB18D4-86E2-467C-A2CF-3ED9EFE66BEA}" destId="{EAB0CCC2-BFF9-432D-BA8E-7ECAF2D92AF2}" srcOrd="4" destOrd="0" presId="urn:microsoft.com/office/officeart/2016/7/layout/BasicTimeline"/>
    <dgm:cxn modelId="{A9042F53-7838-4B89-A14A-DC86E7759451}" type="presParOf" srcId="{BDA8F949-88B8-486D-9E41-ABA1463A8926}" destId="{07073103-04B7-4C74-9AC8-048764100B10}" srcOrd="5" destOrd="0" presId="urn:microsoft.com/office/officeart/2016/7/layout/BasicTimeline"/>
    <dgm:cxn modelId="{5290B18C-985B-476F-80AB-B000D2E28F60}" type="presParOf" srcId="{BDA8F949-88B8-486D-9E41-ABA1463A8926}" destId="{C68762A5-E9DF-484F-B385-6C7E07325E98}" srcOrd="6" destOrd="0" presId="urn:microsoft.com/office/officeart/2016/7/layout/BasicTimeline"/>
    <dgm:cxn modelId="{819C616E-63F8-4599-9A66-512521E8E9F5}" type="presParOf" srcId="{C68762A5-E9DF-484F-B385-6C7E07325E98}" destId="{F782935D-BBBD-4420-826A-F71C517659B6}" srcOrd="0" destOrd="0" presId="urn:microsoft.com/office/officeart/2016/7/layout/BasicTimeline"/>
    <dgm:cxn modelId="{8C54E232-1B89-4DC9-8E05-4736E6F4C528}" type="presParOf" srcId="{C68762A5-E9DF-484F-B385-6C7E07325E98}" destId="{3C71E446-482E-4CAC-8D42-2D4AC020412B}" srcOrd="1" destOrd="0" presId="urn:microsoft.com/office/officeart/2016/7/layout/BasicTimeline"/>
    <dgm:cxn modelId="{BC353777-539A-4864-BB21-346D8C4360C1}" type="presParOf" srcId="{3C71E446-482E-4CAC-8D42-2D4AC020412B}" destId="{6C3A59BD-6D45-4573-B098-8CB5207F194D}" srcOrd="0" destOrd="0" presId="urn:microsoft.com/office/officeart/2016/7/layout/BasicTimeline"/>
    <dgm:cxn modelId="{53E54228-74E4-4F6A-AAD7-71EB44BEEB36}" type="presParOf" srcId="{3C71E446-482E-4CAC-8D42-2D4AC020412B}" destId="{8EB042C8-D666-4667-A1E4-E0C87151B72F}" srcOrd="1" destOrd="0" presId="urn:microsoft.com/office/officeart/2016/7/layout/BasicTimeline"/>
    <dgm:cxn modelId="{CD2E3F26-566B-4E8C-9927-C3B42B77551C}" type="presParOf" srcId="{C68762A5-E9DF-484F-B385-6C7E07325E98}" destId="{086FB9B1-82B2-4197-8B33-6E7FF94F8D2E}" srcOrd="2" destOrd="0" presId="urn:microsoft.com/office/officeart/2016/7/layout/BasicTimeline"/>
    <dgm:cxn modelId="{7571835A-7BAA-40A1-945B-B991B049CBA7}" type="presParOf" srcId="{C68762A5-E9DF-484F-B385-6C7E07325E98}" destId="{3F359E8B-7C7E-4FD9-B106-36CCBFC731D5}" srcOrd="3" destOrd="0" presId="urn:microsoft.com/office/officeart/2016/7/layout/BasicTimeline"/>
    <dgm:cxn modelId="{7083DB71-225A-4FBD-A8B2-9CBA2B2F1649}" type="presParOf" srcId="{C68762A5-E9DF-484F-B385-6C7E07325E98}" destId="{34434334-A935-4057-946F-93B826088F38}" srcOrd="4" destOrd="0" presId="urn:microsoft.com/office/officeart/2016/7/layout/BasicTimeline"/>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D8446A4-D72E-444A-862C-1C3DA6BB98ED}" type="doc">
      <dgm:prSet loTypeId="urn:microsoft.com/office/officeart/2025/8/layout/Horizontal Process 01" loCatId="list" qsTypeId="urn:microsoft.com/office/officeart/2005/8/quickstyle/simple1" qsCatId="simple" csTypeId="urn:microsoft.com/office/officeart/2025/7/colors/Standard Color_2" csCatId="accent1"/>
      <dgm:spPr/>
      <dgm:t>
        <a:bodyPr/>
        <a:lstStyle/>
        <a:p>
          <a:endParaRPr lang="en-US"/>
        </a:p>
      </dgm:t>
    </dgm:pt>
    <dgm:pt modelId="{CAD5C7C1-DDEA-4081-A84A-5ADF84C5645A}">
      <dgm:prSet phldrT="[Text]"/>
      <dgm:spPr/>
      <dgm:t>
        <a:bodyPr/>
        <a:lstStyle/>
        <a:p>
          <a:pPr>
            <a:defRPr b="1"/>
          </a:pPr>
          <a:r>
            <a:rPr lang="en-US">
              <a:solidFill>
                <a:schemeClr val="tx2"/>
              </a:solidFill>
            </a:rPr>
            <a:t>Install</a:t>
          </a:r>
          <a:endParaRPr lang="en-US"/>
        </a:p>
      </dgm:t>
    </dgm:pt>
    <dgm:pt modelId="{598CB82D-848D-4F38-AA0A-5FF9E672C890}" type="parTrans" cxnId="{587344B4-FE45-4435-A8BB-2ECDED4DDAB9}">
      <dgm:prSet/>
      <dgm:spPr/>
      <dgm:t>
        <a:bodyPr/>
        <a:lstStyle/>
        <a:p>
          <a:endParaRPr lang="en-US"/>
        </a:p>
      </dgm:t>
    </dgm:pt>
    <dgm:pt modelId="{26979936-2F1A-44CA-B741-306C39E6E989}" type="sibTrans" cxnId="{587344B4-FE45-4435-A8BB-2ECDED4DDAB9}">
      <dgm:prSet phldrT="1"/>
      <dgm:spPr/>
      <dgm:t>
        <a:bodyPr/>
        <a:lstStyle/>
        <a:p>
          <a:pPr>
            <a:defRPr b="1"/>
          </a:pPr>
          <a:r>
            <a:rPr lang="en-US"/>
            <a:t>1</a:t>
          </a:r>
        </a:p>
      </dgm:t>
    </dgm:pt>
    <dgm:pt modelId="{F243A369-E8E8-4717-8E0E-F3774F52AA96}">
      <dgm:prSet phldrT="[Text]"/>
      <dgm:spPr/>
      <dgm:t>
        <a:bodyPr/>
        <a:lstStyle/>
        <a:p>
          <a:r>
            <a:rPr lang="en-US">
              <a:solidFill>
                <a:schemeClr val="tx2"/>
              </a:solidFill>
            </a:rPr>
            <a:t>Node.js LTS + Firebase CLI</a:t>
          </a:r>
          <a:endParaRPr lang="en-US"/>
        </a:p>
      </dgm:t>
    </dgm:pt>
    <dgm:pt modelId="{B4C25EE6-188A-4270-9D06-D3B353BF8EF9}" type="parTrans" cxnId="{AE905475-CCDA-4546-9600-2E6B36901B43}">
      <dgm:prSet/>
      <dgm:spPr/>
      <dgm:t>
        <a:bodyPr/>
        <a:lstStyle/>
        <a:p>
          <a:endParaRPr lang="en-US"/>
        </a:p>
      </dgm:t>
    </dgm:pt>
    <dgm:pt modelId="{4CBB844D-855F-464C-8D87-5550CFA72B5F}" type="sibTrans" cxnId="{AE905475-CCDA-4546-9600-2E6B36901B43}">
      <dgm:prSet/>
      <dgm:spPr/>
      <dgm:t>
        <a:bodyPr/>
        <a:lstStyle/>
        <a:p>
          <a:endParaRPr lang="en-US"/>
        </a:p>
      </dgm:t>
    </dgm:pt>
    <dgm:pt modelId="{F076F2D5-6990-429A-8F08-F3AEE560FABC}">
      <dgm:prSet phldrT="[Text]"/>
      <dgm:spPr/>
      <dgm:t>
        <a:bodyPr/>
        <a:lstStyle/>
        <a:p>
          <a:pPr>
            <a:defRPr b="1"/>
          </a:pPr>
          <a:r>
            <a:rPr lang="en-US">
              <a:solidFill>
                <a:schemeClr val="tx2"/>
              </a:solidFill>
            </a:rPr>
            <a:t>Login</a:t>
          </a:r>
          <a:endParaRPr lang="en-US"/>
        </a:p>
      </dgm:t>
    </dgm:pt>
    <dgm:pt modelId="{8DF9A198-3FF8-4D2B-8E78-FBDCBD0B6E2F}" type="parTrans" cxnId="{5300F132-CB9C-4463-A75A-0BD9578D3108}">
      <dgm:prSet/>
      <dgm:spPr/>
      <dgm:t>
        <a:bodyPr/>
        <a:lstStyle/>
        <a:p>
          <a:endParaRPr lang="en-US"/>
        </a:p>
      </dgm:t>
    </dgm:pt>
    <dgm:pt modelId="{5B648600-6F83-4016-B9E2-89C51F2203E9}" type="sibTrans" cxnId="{5300F132-CB9C-4463-A75A-0BD9578D3108}">
      <dgm:prSet phldrT="2"/>
      <dgm:spPr/>
      <dgm:t>
        <a:bodyPr/>
        <a:lstStyle/>
        <a:p>
          <a:pPr>
            <a:defRPr b="1"/>
          </a:pPr>
          <a:r>
            <a:rPr lang="en-US"/>
            <a:t>2</a:t>
          </a:r>
        </a:p>
      </dgm:t>
    </dgm:pt>
    <dgm:pt modelId="{35721709-A454-402D-BF38-B83BA1D1962C}">
      <dgm:prSet phldrT="[Text]"/>
      <dgm:spPr/>
      <dgm:t>
        <a:bodyPr/>
        <a:lstStyle/>
        <a:p>
          <a:r>
            <a:rPr lang="en-US">
              <a:solidFill>
                <a:schemeClr val="tx2"/>
              </a:solidFill>
            </a:rPr>
            <a:t>firebase login</a:t>
          </a:r>
          <a:endParaRPr lang="en-US"/>
        </a:p>
      </dgm:t>
    </dgm:pt>
    <dgm:pt modelId="{D955F315-A42A-44C3-8A81-B6388D56093D}" type="parTrans" cxnId="{6F43C5C1-4FE1-4D4A-AA27-67043C990850}">
      <dgm:prSet/>
      <dgm:spPr/>
      <dgm:t>
        <a:bodyPr/>
        <a:lstStyle/>
        <a:p>
          <a:endParaRPr lang="en-US"/>
        </a:p>
      </dgm:t>
    </dgm:pt>
    <dgm:pt modelId="{A455DDF7-47D8-4E62-91E8-0C5D88D7CD01}" type="sibTrans" cxnId="{6F43C5C1-4FE1-4D4A-AA27-67043C990850}">
      <dgm:prSet/>
      <dgm:spPr/>
      <dgm:t>
        <a:bodyPr/>
        <a:lstStyle/>
        <a:p>
          <a:endParaRPr lang="en-US"/>
        </a:p>
      </dgm:t>
    </dgm:pt>
    <dgm:pt modelId="{3CB0E594-39D8-4600-BAC1-E3C646CB8336}">
      <dgm:prSet phldrT="[Text]"/>
      <dgm:spPr/>
      <dgm:t>
        <a:bodyPr/>
        <a:lstStyle/>
        <a:p>
          <a:pPr>
            <a:defRPr b="1"/>
          </a:pPr>
          <a:r>
            <a:rPr lang="en-US">
              <a:solidFill>
                <a:schemeClr val="tx2"/>
              </a:solidFill>
            </a:rPr>
            <a:t>Folder</a:t>
          </a:r>
          <a:endParaRPr lang="en-US"/>
        </a:p>
      </dgm:t>
    </dgm:pt>
    <dgm:pt modelId="{7D9F1F7B-4CE8-4716-BAEA-693F18DD7667}" type="parTrans" cxnId="{8F744C14-3499-4850-858E-5D25B06962D4}">
      <dgm:prSet/>
      <dgm:spPr/>
      <dgm:t>
        <a:bodyPr/>
        <a:lstStyle/>
        <a:p>
          <a:endParaRPr lang="en-US"/>
        </a:p>
      </dgm:t>
    </dgm:pt>
    <dgm:pt modelId="{036C792E-801A-4E5D-A370-025AE260A1C5}" type="sibTrans" cxnId="{8F744C14-3499-4850-858E-5D25B06962D4}">
      <dgm:prSet phldrT="3"/>
      <dgm:spPr/>
      <dgm:t>
        <a:bodyPr/>
        <a:lstStyle/>
        <a:p>
          <a:pPr>
            <a:defRPr b="1"/>
          </a:pPr>
          <a:r>
            <a:rPr lang="en-US"/>
            <a:t>3</a:t>
          </a:r>
          <a:endParaRPr/>
        </a:p>
      </dgm:t>
    </dgm:pt>
    <dgm:pt modelId="{10C75543-CD7D-470E-832E-AC4CDE5A222C}">
      <dgm:prSet phldrT="[Text]"/>
      <dgm:spPr/>
      <dgm:t>
        <a:bodyPr/>
        <a:lstStyle/>
        <a:p>
          <a:r>
            <a:rPr lang="en-US">
              <a:solidFill>
                <a:schemeClr val="tx2"/>
              </a:solidFill>
            </a:rPr>
            <a:t>C:\TaskFlow\public\index.html</a:t>
          </a:r>
          <a:endParaRPr lang="en-US"/>
        </a:p>
      </dgm:t>
    </dgm:pt>
    <dgm:pt modelId="{2E97F68C-C58C-474D-AA66-932BA8754F78}" type="parTrans" cxnId="{5A1DF29D-5A0C-475E-8F30-5BD9A0D628E2}">
      <dgm:prSet/>
      <dgm:spPr/>
      <dgm:t>
        <a:bodyPr/>
        <a:lstStyle/>
        <a:p>
          <a:endParaRPr lang="en-US"/>
        </a:p>
      </dgm:t>
    </dgm:pt>
    <dgm:pt modelId="{AF3B8626-3BC1-422C-85EA-3C8EBCA650C4}" type="sibTrans" cxnId="{5A1DF29D-5A0C-475E-8F30-5BD9A0D628E2}">
      <dgm:prSet/>
      <dgm:spPr/>
      <dgm:t>
        <a:bodyPr/>
        <a:lstStyle/>
        <a:p>
          <a:endParaRPr lang="en-US"/>
        </a:p>
      </dgm:t>
    </dgm:pt>
    <dgm:pt modelId="{4DCB30F5-2B2E-4120-A650-9C71921B7C63}">
      <dgm:prSet phldrT="[Text]"/>
      <dgm:spPr/>
      <dgm:t>
        <a:bodyPr/>
        <a:lstStyle/>
        <a:p>
          <a:pPr>
            <a:defRPr b="1"/>
          </a:pPr>
          <a:r>
            <a:rPr lang="en-US">
              <a:solidFill>
                <a:schemeClr val="tx2"/>
              </a:solidFill>
            </a:rPr>
            <a:t>Init</a:t>
          </a:r>
          <a:endParaRPr lang="en-US"/>
        </a:p>
      </dgm:t>
    </dgm:pt>
    <dgm:pt modelId="{DE4943B9-837D-4E0C-847D-522E489AD5A2}" type="parTrans" cxnId="{13A39FBF-2ED1-4FE8-80FA-F82DB66BB273}">
      <dgm:prSet/>
      <dgm:spPr/>
      <dgm:t>
        <a:bodyPr/>
        <a:lstStyle/>
        <a:p>
          <a:endParaRPr lang="en-US"/>
        </a:p>
      </dgm:t>
    </dgm:pt>
    <dgm:pt modelId="{0D9A0D99-FDC9-49A7-B89D-A30FFB9CEBC5}" type="sibTrans" cxnId="{13A39FBF-2ED1-4FE8-80FA-F82DB66BB273}">
      <dgm:prSet phldrT="4"/>
      <dgm:spPr/>
      <dgm:t>
        <a:bodyPr/>
        <a:lstStyle/>
        <a:p>
          <a:pPr>
            <a:defRPr b="1"/>
          </a:pPr>
          <a:r>
            <a:rPr lang="en-US"/>
            <a:t>4</a:t>
          </a:r>
        </a:p>
      </dgm:t>
    </dgm:pt>
    <dgm:pt modelId="{E3E069B1-7648-4B6D-A10B-4197BCD8DCA3}">
      <dgm:prSet phldrT="[Text]"/>
      <dgm:spPr/>
      <dgm:t>
        <a:bodyPr/>
        <a:lstStyle/>
        <a:p>
          <a:r>
            <a:rPr lang="en-US">
              <a:solidFill>
                <a:schemeClr val="tx2"/>
              </a:solidFill>
            </a:rPr>
            <a:t>firebase init hosting</a:t>
          </a:r>
          <a:endParaRPr lang="en-US"/>
        </a:p>
      </dgm:t>
    </dgm:pt>
    <dgm:pt modelId="{B5212568-32C9-4E6D-8349-492D86C46F0C}" type="parTrans" cxnId="{5463F644-F825-4F24-B866-DCE5A82FEE09}">
      <dgm:prSet/>
      <dgm:spPr/>
      <dgm:t>
        <a:bodyPr/>
        <a:lstStyle/>
        <a:p>
          <a:endParaRPr lang="en-US"/>
        </a:p>
      </dgm:t>
    </dgm:pt>
    <dgm:pt modelId="{87D90919-A05F-401C-BFB2-BABECAC0C102}" type="sibTrans" cxnId="{5463F644-F825-4F24-B866-DCE5A82FEE09}">
      <dgm:prSet/>
      <dgm:spPr/>
      <dgm:t>
        <a:bodyPr/>
        <a:lstStyle/>
        <a:p>
          <a:endParaRPr lang="en-US"/>
        </a:p>
      </dgm:t>
    </dgm:pt>
    <dgm:pt modelId="{B09744CA-9021-45B2-BDD4-12D0C711B001}">
      <dgm:prSet phldrT="[Text]"/>
      <dgm:spPr/>
      <dgm:t>
        <a:bodyPr/>
        <a:lstStyle/>
        <a:p>
          <a:pPr>
            <a:defRPr b="1"/>
          </a:pPr>
          <a:r>
            <a:rPr lang="en-US">
              <a:solidFill>
                <a:schemeClr val="tx2"/>
              </a:solidFill>
            </a:rPr>
            <a:t>Deploy</a:t>
          </a:r>
          <a:endParaRPr lang="en-US"/>
        </a:p>
      </dgm:t>
    </dgm:pt>
    <dgm:pt modelId="{21C18F32-FC20-4C01-970A-26DCD4FD1BD7}" type="parTrans" cxnId="{2A57E6D3-0FA3-4FFB-AB16-4D62DFED1675}">
      <dgm:prSet/>
      <dgm:spPr/>
      <dgm:t>
        <a:bodyPr/>
        <a:lstStyle/>
        <a:p>
          <a:endParaRPr lang="en-US"/>
        </a:p>
      </dgm:t>
    </dgm:pt>
    <dgm:pt modelId="{409DA8DE-C680-451B-AD7A-C2CAC098499F}" type="sibTrans" cxnId="{2A57E6D3-0FA3-4FFB-AB16-4D62DFED1675}">
      <dgm:prSet phldrT="5"/>
      <dgm:spPr/>
      <dgm:t>
        <a:bodyPr/>
        <a:lstStyle/>
        <a:p>
          <a:pPr>
            <a:defRPr b="1"/>
          </a:pPr>
          <a:r>
            <a:rPr lang="en-US"/>
            <a:t>5</a:t>
          </a:r>
        </a:p>
      </dgm:t>
    </dgm:pt>
    <dgm:pt modelId="{14D6B538-0F65-46F1-B6DA-525E78D8CE66}">
      <dgm:prSet phldrT="[Text]"/>
      <dgm:spPr/>
      <dgm:t>
        <a:bodyPr/>
        <a:lstStyle/>
        <a:p>
          <a:r>
            <a:rPr lang="en-US">
              <a:solidFill>
                <a:schemeClr val="tx2"/>
              </a:solidFill>
            </a:rPr>
            <a:t>firebase deploy → web.app URL</a:t>
          </a:r>
          <a:endParaRPr lang="en-US"/>
        </a:p>
      </dgm:t>
    </dgm:pt>
    <dgm:pt modelId="{5C270CC2-923F-4EF9-A74C-8E6A641D590A}" type="parTrans" cxnId="{C0F3A6BB-8B9F-41C6-9117-7F6E76786865}">
      <dgm:prSet/>
      <dgm:spPr/>
      <dgm:t>
        <a:bodyPr/>
        <a:lstStyle/>
        <a:p>
          <a:endParaRPr lang="en-US"/>
        </a:p>
      </dgm:t>
    </dgm:pt>
    <dgm:pt modelId="{D367DCD2-9FA7-4CCF-8116-A353527CD975}" type="sibTrans" cxnId="{C0F3A6BB-8B9F-41C6-9117-7F6E76786865}">
      <dgm:prSet/>
      <dgm:spPr/>
      <dgm:t>
        <a:bodyPr/>
        <a:lstStyle/>
        <a:p>
          <a:endParaRPr lang="en-US"/>
        </a:p>
      </dgm:t>
    </dgm:pt>
    <dgm:pt modelId="{135656DA-E17B-4FAA-A23C-5E1B39D95C5C}">
      <dgm:prSet phldrT="[Text]"/>
      <dgm:spPr/>
      <dgm:t>
        <a:bodyPr/>
        <a:lstStyle/>
        <a:p>
          <a:pPr>
            <a:defRPr b="1"/>
          </a:pPr>
          <a:r>
            <a:rPr lang="en-US">
              <a:solidFill>
                <a:schemeClr val="tx2"/>
              </a:solidFill>
            </a:rPr>
            <a:t>Update</a:t>
          </a:r>
          <a:endParaRPr lang="en-US"/>
        </a:p>
      </dgm:t>
    </dgm:pt>
    <dgm:pt modelId="{9720030A-6328-471E-B89D-51D0616CCE4A}" type="parTrans" cxnId="{5484A0FA-C2B0-471B-9E21-8D5DD1005D86}">
      <dgm:prSet/>
      <dgm:spPr/>
      <dgm:t>
        <a:bodyPr/>
        <a:lstStyle/>
        <a:p>
          <a:endParaRPr lang="en-US"/>
        </a:p>
      </dgm:t>
    </dgm:pt>
    <dgm:pt modelId="{CED80E6C-1E49-4B69-800C-9CC24B07F011}" type="sibTrans" cxnId="{5484A0FA-C2B0-471B-9E21-8D5DD1005D86}">
      <dgm:prSet phldrT="6"/>
      <dgm:spPr/>
      <dgm:t>
        <a:bodyPr/>
        <a:lstStyle/>
        <a:p>
          <a:pPr>
            <a:defRPr b="1"/>
          </a:pPr>
          <a:r>
            <a:rPr lang="en-US"/>
            <a:t>6</a:t>
          </a:r>
        </a:p>
      </dgm:t>
    </dgm:pt>
    <dgm:pt modelId="{1ACD3E71-BC4A-4C58-9D29-21B0865A8FE9}">
      <dgm:prSet phldrT="[Text]"/>
      <dgm:spPr/>
      <dgm:t>
        <a:bodyPr/>
        <a:lstStyle/>
        <a:p>
          <a:r>
            <a:rPr lang="en-US">
              <a:solidFill>
                <a:schemeClr val="tx2"/>
              </a:solidFill>
            </a:rPr>
            <a:t>Edit index.html → deploy again</a:t>
          </a:r>
          <a:endParaRPr lang="en-US"/>
        </a:p>
      </dgm:t>
    </dgm:pt>
    <dgm:pt modelId="{B367F6B4-052F-49A1-B2D7-3102A6DFCCCC}" type="parTrans" cxnId="{EEA27133-B8D6-4487-9BC7-CFEE7AF99B39}">
      <dgm:prSet/>
      <dgm:spPr/>
      <dgm:t>
        <a:bodyPr/>
        <a:lstStyle/>
        <a:p>
          <a:endParaRPr lang="en-US"/>
        </a:p>
      </dgm:t>
    </dgm:pt>
    <dgm:pt modelId="{E33046BE-AC01-4B1B-A4E4-4A7DCA64AF39}" type="sibTrans" cxnId="{EEA27133-B8D6-4487-9BC7-CFEE7AF99B39}">
      <dgm:prSet/>
      <dgm:spPr/>
      <dgm:t>
        <a:bodyPr/>
        <a:lstStyle/>
        <a:p>
          <a:endParaRPr lang="en-US"/>
        </a:p>
      </dgm:t>
    </dgm:pt>
    <dgm:pt modelId="{543B887B-4E20-46CC-9E47-8FC86AFE655E}" type="parTrans">
      <dgm:prSet/>
      <dgm:spPr/>
      <dgm:t>
        <a:bodyPr/>
        <a:lstStyle/>
        <a:p>
          <a:endParaRPr lang="en-US"/>
        </a:p>
      </dgm:t>
    </dgm:pt>
    <dgm:pt modelId="{2B9C4548-2665-4CCE-B031-9FA313BB8B9E}" type="sibTrans">
      <dgm:prSet phldrT="7"/>
      <dgm:spPr/>
    </dgm:pt>
    <dgm:pt modelId="{F62DEC35-1EE0-42CB-98E0-087E6FE32237}" type="parTrans">
      <dgm:prSet/>
      <dgm:spPr/>
      <dgm:t>
        <a:bodyPr/>
        <a:lstStyle/>
        <a:p>
          <a:endParaRPr lang="en-US"/>
        </a:p>
      </dgm:t>
    </dgm:pt>
    <dgm:pt modelId="{C0381400-4B54-4623-B4E1-A1C7646D77B8}" type="sibTrans">
      <dgm:prSet/>
      <dgm:spPr/>
      <dgm:t>
        <a:bodyPr/>
        <a:lstStyle/>
        <a:p>
          <a:endParaRPr lang="en-US"/>
        </a:p>
      </dgm:t>
    </dgm:pt>
    <dgm:pt modelId="{2A166C77-C0AC-42FA-9E3A-6F7249DDA91C}" type="parTrans">
      <dgm:prSet/>
      <dgm:spPr/>
      <dgm:t>
        <a:bodyPr/>
        <a:lstStyle/>
        <a:p>
          <a:endParaRPr lang="en-US"/>
        </a:p>
      </dgm:t>
    </dgm:pt>
    <dgm:pt modelId="{316C4D45-C236-45C8-9F61-6926F39D6F51}" type="sibTrans">
      <dgm:prSet phldrT="8"/>
      <dgm:spPr/>
    </dgm:pt>
    <dgm:pt modelId="{A7B6AFF7-71CE-451E-9653-00B612881B33}" type="parTrans">
      <dgm:prSet/>
      <dgm:spPr/>
      <dgm:t>
        <a:bodyPr/>
        <a:lstStyle/>
        <a:p>
          <a:endParaRPr lang="en-US"/>
        </a:p>
      </dgm:t>
    </dgm:pt>
    <dgm:pt modelId="{5D34116D-026C-42FC-A5D3-5E3BAE26C6A3}" type="sibTrans">
      <dgm:prSet/>
      <dgm:spPr/>
      <dgm:t>
        <a:bodyPr/>
        <a:lstStyle/>
        <a:p>
          <a:endParaRPr lang="en-US"/>
        </a:p>
      </dgm:t>
    </dgm:pt>
    <dgm:pt modelId="{7433F2C2-3716-4A58-83F2-3EC44EEF908F}" type="parTrans">
      <dgm:prSet/>
      <dgm:spPr/>
      <dgm:t>
        <a:bodyPr/>
        <a:lstStyle/>
        <a:p>
          <a:endParaRPr lang="en-US"/>
        </a:p>
      </dgm:t>
    </dgm:pt>
    <dgm:pt modelId="{17BBFBC8-644E-450D-BC24-B9159315B604}" type="sibTrans">
      <dgm:prSet phldrT="9"/>
      <dgm:spPr/>
    </dgm:pt>
    <dgm:pt modelId="{4317BBC4-A626-496D-BA2E-48BCD21117CB}" type="parTrans">
      <dgm:prSet/>
      <dgm:spPr/>
      <dgm:t>
        <a:bodyPr/>
        <a:lstStyle/>
        <a:p>
          <a:endParaRPr lang="en-US"/>
        </a:p>
      </dgm:t>
    </dgm:pt>
    <dgm:pt modelId="{AEC023E4-5B4F-46DA-A549-0B4014E13C43}" type="sibTrans">
      <dgm:prSet/>
      <dgm:spPr/>
      <dgm:t>
        <a:bodyPr/>
        <a:lstStyle/>
        <a:p>
          <a:endParaRPr lang="en-US"/>
        </a:p>
      </dgm:t>
    </dgm:pt>
    <dgm:pt modelId="{9FA9B0E4-1CB3-4C19-A287-334E3B6B3568}" type="parTrans">
      <dgm:prSet/>
      <dgm:spPr/>
      <dgm:t>
        <a:bodyPr/>
        <a:lstStyle/>
        <a:p>
          <a:endParaRPr lang="en-US"/>
        </a:p>
      </dgm:t>
    </dgm:pt>
    <dgm:pt modelId="{E6E56C9D-1971-4C71-B513-3CE2110DFD32}" type="sibTrans">
      <dgm:prSet phldrT="10"/>
      <dgm:spPr/>
    </dgm:pt>
    <dgm:pt modelId="{C51A5C1A-8A67-4931-B0C1-7D70F77FAAD9}" type="parTrans">
      <dgm:prSet/>
      <dgm:spPr/>
      <dgm:t>
        <a:bodyPr/>
        <a:lstStyle/>
        <a:p>
          <a:endParaRPr lang="en-US"/>
        </a:p>
      </dgm:t>
    </dgm:pt>
    <dgm:pt modelId="{DFF9C3FB-0882-4D97-827E-5005F5FA5C5A}" type="sibTrans">
      <dgm:prSet/>
      <dgm:spPr/>
      <dgm:t>
        <a:bodyPr/>
        <a:lstStyle/>
        <a:p>
          <a:endParaRPr lang="en-US"/>
        </a:p>
      </dgm:t>
    </dgm:pt>
    <dgm:pt modelId="{4C542D79-27FD-4A38-AB76-C3C990285252}" type="pres">
      <dgm:prSet presAssocID="{8D8446A4-D72E-444A-862C-1C3DA6BB98ED}" presName="Name0" presStyleCnt="0">
        <dgm:presLayoutVars>
          <dgm:dir/>
          <dgm:animLvl val="lvl"/>
          <dgm:resizeHandles val="exact"/>
        </dgm:presLayoutVars>
      </dgm:prSet>
      <dgm:spPr/>
    </dgm:pt>
    <dgm:pt modelId="{BFF9D9F8-7F06-418D-A1DB-AC38AE8E959C}" type="pres">
      <dgm:prSet presAssocID="{CAD5C7C1-DDEA-4081-A84A-5ADF84C5645A}" presName="composite" presStyleCnt="0"/>
      <dgm:spPr/>
    </dgm:pt>
    <dgm:pt modelId="{18C4D245-A009-4BA3-9C7F-7B4865A8C083}" type="pres">
      <dgm:prSet presAssocID="{26979936-2F1A-44CA-B741-306C39E6E989}" presName="ideTx" presStyleLbl="alignAcc1" presStyleIdx="0" presStyleCnt="6">
        <dgm:presLayoutVars>
          <dgm:chMax val="0"/>
          <dgm:chPref val="0"/>
          <dgm:bulletEnabled val="1"/>
        </dgm:presLayoutVars>
      </dgm:prSet>
      <dgm:spPr/>
    </dgm:pt>
    <dgm:pt modelId="{116B1826-3C1C-4A15-9EBE-6A181F89DA91}" type="pres">
      <dgm:prSet presAssocID="{CAD5C7C1-DDEA-4081-A84A-5ADF84C5645A}" presName="childNode" presStyleLbl="revTx" presStyleIdx="0" presStyleCnt="12">
        <dgm:presLayoutVars>
          <dgm:bulletEnabled val="1"/>
        </dgm:presLayoutVars>
      </dgm:prSet>
      <dgm:spPr/>
    </dgm:pt>
    <dgm:pt modelId="{C76C614B-A96C-4FD2-8E5C-6273A6035EF8}" type="pres">
      <dgm:prSet presAssocID="{CAD5C7C1-DDEA-4081-A84A-5ADF84C5645A}" presName="parentNode" presStyleLbl="revTx" presStyleIdx="1" presStyleCnt="12">
        <dgm:presLayoutVars>
          <dgm:bulletEnabled val="1"/>
        </dgm:presLayoutVars>
      </dgm:prSet>
      <dgm:spPr/>
    </dgm:pt>
    <dgm:pt modelId="{8E1C7659-2009-4B27-8DD0-0563EAFF789E}" type="pres">
      <dgm:prSet presAssocID="{26979936-2F1A-44CA-B741-306C39E6E989}" presName="space" presStyleCnt="0"/>
      <dgm:spPr/>
    </dgm:pt>
    <dgm:pt modelId="{86DB61B6-BB2A-4419-B16A-F7D3838C74C9}" type="pres">
      <dgm:prSet presAssocID="{F076F2D5-6990-429A-8F08-F3AEE560FABC}" presName="composite" presStyleCnt="0"/>
      <dgm:spPr/>
    </dgm:pt>
    <dgm:pt modelId="{56D540B1-96E5-4E19-934E-113CFC523958}" type="pres">
      <dgm:prSet presAssocID="{5B648600-6F83-4016-B9E2-89C51F2203E9}" presName="ideTx" presStyleLbl="alignAcc1" presStyleIdx="1" presStyleCnt="6">
        <dgm:presLayoutVars>
          <dgm:chMax val="0"/>
          <dgm:chPref val="0"/>
          <dgm:bulletEnabled val="1"/>
        </dgm:presLayoutVars>
      </dgm:prSet>
      <dgm:spPr/>
    </dgm:pt>
    <dgm:pt modelId="{82FA3905-1768-4F93-80D5-9EBDFE84D3D2}" type="pres">
      <dgm:prSet presAssocID="{F076F2D5-6990-429A-8F08-F3AEE560FABC}" presName="childNode" presStyleLbl="revTx" presStyleIdx="2" presStyleCnt="12">
        <dgm:presLayoutVars>
          <dgm:bulletEnabled val="1"/>
        </dgm:presLayoutVars>
      </dgm:prSet>
      <dgm:spPr/>
    </dgm:pt>
    <dgm:pt modelId="{62336225-5137-4A28-8355-7DA3EB5A29DA}" type="pres">
      <dgm:prSet presAssocID="{F076F2D5-6990-429A-8F08-F3AEE560FABC}" presName="parentNode" presStyleLbl="revTx" presStyleIdx="3" presStyleCnt="12">
        <dgm:presLayoutVars>
          <dgm:bulletEnabled val="1"/>
        </dgm:presLayoutVars>
      </dgm:prSet>
      <dgm:spPr/>
    </dgm:pt>
    <dgm:pt modelId="{0123FEF7-1804-4A2E-8302-B09F3E747A9D}" type="pres">
      <dgm:prSet presAssocID="{5B648600-6F83-4016-B9E2-89C51F2203E9}" presName="space" presStyleCnt="0"/>
      <dgm:spPr/>
    </dgm:pt>
    <dgm:pt modelId="{470D8A3C-E9B2-49EF-A0B6-AEA077B39C94}" type="pres">
      <dgm:prSet presAssocID="{3CB0E594-39D8-4600-BAC1-E3C646CB8336}" presName="composite" presStyleCnt="0"/>
      <dgm:spPr/>
    </dgm:pt>
    <dgm:pt modelId="{84789815-0448-40CB-8C24-17433B93D9D9}" type="pres">
      <dgm:prSet presAssocID="{036C792E-801A-4E5D-A370-025AE260A1C5}" presName="ideTx" presStyleLbl="alignAcc1" presStyleIdx="2" presStyleCnt="6">
        <dgm:presLayoutVars>
          <dgm:chMax val="0"/>
          <dgm:chPref val="0"/>
          <dgm:bulletEnabled val="1"/>
        </dgm:presLayoutVars>
      </dgm:prSet>
      <dgm:spPr/>
    </dgm:pt>
    <dgm:pt modelId="{02E17A62-DA2E-4813-9884-3B92DED571E9}" type="pres">
      <dgm:prSet presAssocID="{3CB0E594-39D8-4600-BAC1-E3C646CB8336}" presName="childNode" presStyleLbl="revTx" presStyleIdx="4" presStyleCnt="12">
        <dgm:presLayoutVars>
          <dgm:bulletEnabled val="1"/>
        </dgm:presLayoutVars>
      </dgm:prSet>
      <dgm:spPr/>
    </dgm:pt>
    <dgm:pt modelId="{F5650914-9A29-40AE-B4F8-E30883BC48DC}" type="pres">
      <dgm:prSet presAssocID="{3CB0E594-39D8-4600-BAC1-E3C646CB8336}" presName="parentNode" presStyleLbl="revTx" presStyleIdx="5" presStyleCnt="12">
        <dgm:presLayoutVars>
          <dgm:bulletEnabled val="1"/>
        </dgm:presLayoutVars>
      </dgm:prSet>
      <dgm:spPr/>
    </dgm:pt>
    <dgm:pt modelId="{46F64B91-85D2-4092-8A53-200E3907442C}" type="pres">
      <dgm:prSet presAssocID="{036C792E-801A-4E5D-A370-025AE260A1C5}" presName="space" presStyleCnt="0"/>
      <dgm:spPr/>
    </dgm:pt>
    <dgm:pt modelId="{DF0CF923-6418-4E9A-B335-20E88824E6ED}" type="pres">
      <dgm:prSet presAssocID="{4DCB30F5-2B2E-4120-A650-9C71921B7C63}" presName="composite" presStyleCnt="0"/>
      <dgm:spPr/>
    </dgm:pt>
    <dgm:pt modelId="{8D7767AF-7D09-4F82-9442-A1BA416C344D}" type="pres">
      <dgm:prSet presAssocID="{0D9A0D99-FDC9-49A7-B89D-A30FFB9CEBC5}" presName="ideTx" presStyleLbl="alignAcc1" presStyleIdx="3" presStyleCnt="6">
        <dgm:presLayoutVars>
          <dgm:chMax val="0"/>
          <dgm:chPref val="0"/>
          <dgm:bulletEnabled val="1"/>
        </dgm:presLayoutVars>
      </dgm:prSet>
      <dgm:spPr/>
    </dgm:pt>
    <dgm:pt modelId="{B359DBD1-9DEE-494C-9B39-A4A3A6FED365}" type="pres">
      <dgm:prSet presAssocID="{4DCB30F5-2B2E-4120-A650-9C71921B7C63}" presName="childNode" presStyleLbl="revTx" presStyleIdx="6" presStyleCnt="12">
        <dgm:presLayoutVars>
          <dgm:bulletEnabled val="1"/>
        </dgm:presLayoutVars>
      </dgm:prSet>
      <dgm:spPr/>
    </dgm:pt>
    <dgm:pt modelId="{D9245D87-DEE2-4B5E-8A08-204F56D91B63}" type="pres">
      <dgm:prSet presAssocID="{4DCB30F5-2B2E-4120-A650-9C71921B7C63}" presName="parentNode" presStyleLbl="revTx" presStyleIdx="7" presStyleCnt="12">
        <dgm:presLayoutVars>
          <dgm:bulletEnabled val="1"/>
        </dgm:presLayoutVars>
      </dgm:prSet>
      <dgm:spPr/>
    </dgm:pt>
    <dgm:pt modelId="{0D332751-A5AD-4765-A07E-9401AD607E84}" type="pres">
      <dgm:prSet presAssocID="{0D9A0D99-FDC9-49A7-B89D-A30FFB9CEBC5}" presName="space" presStyleCnt="0"/>
      <dgm:spPr/>
    </dgm:pt>
    <dgm:pt modelId="{EF11ABE9-9A8A-4E90-B6BB-7BBAE6EAE610}" type="pres">
      <dgm:prSet presAssocID="{B09744CA-9021-45B2-BDD4-12D0C711B001}" presName="composite" presStyleCnt="0"/>
      <dgm:spPr/>
    </dgm:pt>
    <dgm:pt modelId="{7C56427A-2A61-4904-90CD-6C61554FFC9B}" type="pres">
      <dgm:prSet presAssocID="{409DA8DE-C680-451B-AD7A-C2CAC098499F}" presName="ideTx" presStyleLbl="alignAcc1" presStyleIdx="4" presStyleCnt="6">
        <dgm:presLayoutVars>
          <dgm:chMax val="0"/>
          <dgm:chPref val="0"/>
          <dgm:bulletEnabled val="1"/>
        </dgm:presLayoutVars>
      </dgm:prSet>
      <dgm:spPr/>
    </dgm:pt>
    <dgm:pt modelId="{85656531-581C-4E0B-88D6-B384D836DC30}" type="pres">
      <dgm:prSet presAssocID="{B09744CA-9021-45B2-BDD4-12D0C711B001}" presName="childNode" presStyleLbl="revTx" presStyleIdx="8" presStyleCnt="12">
        <dgm:presLayoutVars>
          <dgm:bulletEnabled val="1"/>
        </dgm:presLayoutVars>
      </dgm:prSet>
      <dgm:spPr/>
    </dgm:pt>
    <dgm:pt modelId="{D02D0115-120F-45E3-B52E-516463C26ACA}" type="pres">
      <dgm:prSet presAssocID="{B09744CA-9021-45B2-BDD4-12D0C711B001}" presName="parentNode" presStyleLbl="revTx" presStyleIdx="9" presStyleCnt="12">
        <dgm:presLayoutVars>
          <dgm:bulletEnabled val="1"/>
        </dgm:presLayoutVars>
      </dgm:prSet>
      <dgm:spPr/>
    </dgm:pt>
    <dgm:pt modelId="{418BDB37-1BE2-41E1-A374-8FC678CD6EB0}" type="pres">
      <dgm:prSet presAssocID="{409DA8DE-C680-451B-AD7A-C2CAC098499F}" presName="space" presStyleCnt="0"/>
      <dgm:spPr/>
    </dgm:pt>
    <dgm:pt modelId="{8F9BCF86-E289-4FF4-B82C-882D0887E36B}" type="pres">
      <dgm:prSet presAssocID="{135656DA-E17B-4FAA-A23C-5E1B39D95C5C}" presName="composite" presStyleCnt="0"/>
      <dgm:spPr/>
    </dgm:pt>
    <dgm:pt modelId="{16173C77-EE6F-4525-875A-7B3B23868B5E}" type="pres">
      <dgm:prSet presAssocID="{CED80E6C-1E49-4B69-800C-9CC24B07F011}" presName="ideTx" presStyleLbl="alignAcc1" presStyleIdx="5" presStyleCnt="6">
        <dgm:presLayoutVars>
          <dgm:chMax val="0"/>
          <dgm:chPref val="0"/>
          <dgm:bulletEnabled val="1"/>
        </dgm:presLayoutVars>
      </dgm:prSet>
      <dgm:spPr/>
    </dgm:pt>
    <dgm:pt modelId="{ECA30444-8E9C-4FD3-ADA5-B4DF718C0A04}" type="pres">
      <dgm:prSet presAssocID="{135656DA-E17B-4FAA-A23C-5E1B39D95C5C}" presName="childNode" presStyleLbl="revTx" presStyleIdx="10" presStyleCnt="12">
        <dgm:presLayoutVars>
          <dgm:bulletEnabled val="1"/>
        </dgm:presLayoutVars>
      </dgm:prSet>
      <dgm:spPr/>
    </dgm:pt>
    <dgm:pt modelId="{59547635-2A6C-499A-A866-E0E4FAF06D12}" type="pres">
      <dgm:prSet presAssocID="{135656DA-E17B-4FAA-A23C-5E1B39D95C5C}" presName="parentNode" presStyleLbl="revTx" presStyleIdx="11" presStyleCnt="12">
        <dgm:presLayoutVars>
          <dgm:bulletEnabled val="1"/>
        </dgm:presLayoutVars>
      </dgm:prSet>
      <dgm:spPr/>
    </dgm:pt>
  </dgm:ptLst>
  <dgm:cxnLst>
    <dgm:cxn modelId="{8E5E4814-4092-480A-8255-B6A8F8276415}" type="presOf" srcId="{26979936-2F1A-44CA-B741-306C39E6E989}" destId="{18C4D245-A009-4BA3-9C7F-7B4865A8C083}" srcOrd="0" destOrd="0" presId="urn:microsoft.com/office/officeart/2025/8/layout/Horizontal Process 01"/>
    <dgm:cxn modelId="{8F744C14-3499-4850-858E-5D25B06962D4}" srcId="{8D8446A4-D72E-444A-862C-1C3DA6BB98ED}" destId="{3CB0E594-39D8-4600-BAC1-E3C646CB8336}" srcOrd="2" destOrd="0" parTransId="{7D9F1F7B-4CE8-4716-BAEA-693F18DD7667}" sibTransId="{036C792E-801A-4E5D-A370-025AE260A1C5}"/>
    <dgm:cxn modelId="{C20C6526-8784-4634-B163-9FF425AD31B6}" type="presOf" srcId="{4DCB30F5-2B2E-4120-A650-9C71921B7C63}" destId="{D9245D87-DEE2-4B5E-8A08-204F56D91B63}" srcOrd="0" destOrd="0" presId="urn:microsoft.com/office/officeart/2025/8/layout/Horizontal Process 01"/>
    <dgm:cxn modelId="{A067C727-C54C-4C1A-B9F5-58FD9B31AD7B}" type="presOf" srcId="{E3E069B1-7648-4B6D-A10B-4197BCD8DCA3}" destId="{B359DBD1-9DEE-494C-9B39-A4A3A6FED365}" srcOrd="0" destOrd="0" presId="urn:microsoft.com/office/officeart/2025/8/layout/Horizontal Process 01"/>
    <dgm:cxn modelId="{5300F132-CB9C-4463-A75A-0BD9578D3108}" srcId="{8D8446A4-D72E-444A-862C-1C3DA6BB98ED}" destId="{F076F2D5-6990-429A-8F08-F3AEE560FABC}" srcOrd="1" destOrd="0" parTransId="{8DF9A198-3FF8-4D2B-8E78-FBDCBD0B6E2F}" sibTransId="{5B648600-6F83-4016-B9E2-89C51F2203E9}"/>
    <dgm:cxn modelId="{EEA27133-B8D6-4487-9BC7-CFEE7AF99B39}" srcId="{135656DA-E17B-4FAA-A23C-5E1B39D95C5C}" destId="{1ACD3E71-BC4A-4C58-9D29-21B0865A8FE9}" srcOrd="0" destOrd="0" parTransId="{B367F6B4-052F-49A1-B2D7-3102A6DFCCCC}" sibTransId="{E33046BE-AC01-4B1B-A4E4-4A7DCA64AF39}"/>
    <dgm:cxn modelId="{534B6C34-7F61-451E-B173-F3C504152AFD}" type="presOf" srcId="{CED80E6C-1E49-4B69-800C-9CC24B07F011}" destId="{16173C77-EE6F-4525-875A-7B3B23868B5E}" srcOrd="0" destOrd="0" presId="urn:microsoft.com/office/officeart/2025/8/layout/Horizontal Process 01"/>
    <dgm:cxn modelId="{F6C1AC5B-B47F-4C0C-88CE-3360F76984BA}" type="presOf" srcId="{3CB0E594-39D8-4600-BAC1-E3C646CB8336}" destId="{F5650914-9A29-40AE-B4F8-E30883BC48DC}" srcOrd="0" destOrd="0" presId="urn:microsoft.com/office/officeart/2025/8/layout/Horizontal Process 01"/>
    <dgm:cxn modelId="{5463F644-F825-4F24-B866-DCE5A82FEE09}" srcId="{4DCB30F5-2B2E-4120-A650-9C71921B7C63}" destId="{E3E069B1-7648-4B6D-A10B-4197BCD8DCA3}" srcOrd="0" destOrd="0" parTransId="{B5212568-32C9-4E6D-8349-492D86C46F0C}" sibTransId="{87D90919-A05F-401C-BFB2-BABECAC0C102}"/>
    <dgm:cxn modelId="{FFF49572-1241-435D-AE27-96BE3B01FAEE}" type="presOf" srcId="{135656DA-E17B-4FAA-A23C-5E1B39D95C5C}" destId="{59547635-2A6C-499A-A866-E0E4FAF06D12}" srcOrd="0" destOrd="0" presId="urn:microsoft.com/office/officeart/2025/8/layout/Horizontal Process 01"/>
    <dgm:cxn modelId="{AE905475-CCDA-4546-9600-2E6B36901B43}" srcId="{CAD5C7C1-DDEA-4081-A84A-5ADF84C5645A}" destId="{F243A369-E8E8-4717-8E0E-F3774F52AA96}" srcOrd="0" destOrd="0" parTransId="{B4C25EE6-188A-4270-9D06-D3B353BF8EF9}" sibTransId="{4CBB844D-855F-464C-8D87-5550CFA72B5F}"/>
    <dgm:cxn modelId="{4149DF77-11EC-40A9-8B62-3D456900B170}" type="presOf" srcId="{8D8446A4-D72E-444A-862C-1C3DA6BB98ED}" destId="{4C542D79-27FD-4A38-AB76-C3C990285252}" srcOrd="0" destOrd="0" presId="urn:microsoft.com/office/officeart/2025/8/layout/Horizontal Process 01"/>
    <dgm:cxn modelId="{31088881-6D41-47AD-A973-515800729D89}" type="presOf" srcId="{036C792E-801A-4E5D-A370-025AE260A1C5}" destId="{84789815-0448-40CB-8C24-17433B93D9D9}" srcOrd="0" destOrd="0" presId="urn:microsoft.com/office/officeart/2025/8/layout/Horizontal Process 01"/>
    <dgm:cxn modelId="{FFF35C83-5F40-45D3-B627-1C8252E4FEFD}" type="presOf" srcId="{10C75543-CD7D-470E-832E-AC4CDE5A222C}" destId="{02E17A62-DA2E-4813-9884-3B92DED571E9}" srcOrd="0" destOrd="0" presId="urn:microsoft.com/office/officeart/2025/8/layout/Horizontal Process 01"/>
    <dgm:cxn modelId="{133C898F-568E-4D44-AD85-74B91161830D}" type="presOf" srcId="{1ACD3E71-BC4A-4C58-9D29-21B0865A8FE9}" destId="{ECA30444-8E9C-4FD3-ADA5-B4DF718C0A04}" srcOrd="0" destOrd="0" presId="urn:microsoft.com/office/officeart/2025/8/layout/Horizontal Process 01"/>
    <dgm:cxn modelId="{5A1DF29D-5A0C-475E-8F30-5BD9A0D628E2}" srcId="{3CB0E594-39D8-4600-BAC1-E3C646CB8336}" destId="{10C75543-CD7D-470E-832E-AC4CDE5A222C}" srcOrd="0" destOrd="0" parTransId="{2E97F68C-C58C-474D-AA66-932BA8754F78}" sibTransId="{AF3B8626-3BC1-422C-85EA-3C8EBCA650C4}"/>
    <dgm:cxn modelId="{05D755A8-A90F-46C1-982D-601FBB35177C}" type="presOf" srcId="{F076F2D5-6990-429A-8F08-F3AEE560FABC}" destId="{62336225-5137-4A28-8355-7DA3EB5A29DA}" srcOrd="0" destOrd="0" presId="urn:microsoft.com/office/officeart/2025/8/layout/Horizontal Process 01"/>
    <dgm:cxn modelId="{B000F0AD-37A8-478D-88D2-061BCD811442}" type="presOf" srcId="{35721709-A454-402D-BF38-B83BA1D1962C}" destId="{82FA3905-1768-4F93-80D5-9EBDFE84D3D2}" srcOrd="0" destOrd="0" presId="urn:microsoft.com/office/officeart/2025/8/layout/Horizontal Process 01"/>
    <dgm:cxn modelId="{587344B4-FE45-4435-A8BB-2ECDED4DDAB9}" srcId="{8D8446A4-D72E-444A-862C-1C3DA6BB98ED}" destId="{CAD5C7C1-DDEA-4081-A84A-5ADF84C5645A}" srcOrd="0" destOrd="0" parTransId="{598CB82D-848D-4F38-AA0A-5FF9E672C890}" sibTransId="{26979936-2F1A-44CA-B741-306C39E6E989}"/>
    <dgm:cxn modelId="{1BEBE3B7-A1BD-4082-9D5A-50C653358D71}" type="presOf" srcId="{5B648600-6F83-4016-B9E2-89C51F2203E9}" destId="{56D540B1-96E5-4E19-934E-113CFC523958}" srcOrd="0" destOrd="0" presId="urn:microsoft.com/office/officeart/2025/8/layout/Horizontal Process 01"/>
    <dgm:cxn modelId="{C0F3A6BB-8B9F-41C6-9117-7F6E76786865}" srcId="{B09744CA-9021-45B2-BDD4-12D0C711B001}" destId="{14D6B538-0F65-46F1-B6DA-525E78D8CE66}" srcOrd="0" destOrd="0" parTransId="{5C270CC2-923F-4EF9-A74C-8E6A641D590A}" sibTransId="{D367DCD2-9FA7-4CCF-8116-A353527CD975}"/>
    <dgm:cxn modelId="{A75CDEBC-5BF8-4561-B297-8988C1186C6B}" type="presOf" srcId="{14D6B538-0F65-46F1-B6DA-525E78D8CE66}" destId="{85656531-581C-4E0B-88D6-B384D836DC30}" srcOrd="0" destOrd="0" presId="urn:microsoft.com/office/officeart/2025/8/layout/Horizontal Process 01"/>
    <dgm:cxn modelId="{13A39FBF-2ED1-4FE8-80FA-F82DB66BB273}" srcId="{8D8446A4-D72E-444A-862C-1C3DA6BB98ED}" destId="{4DCB30F5-2B2E-4120-A650-9C71921B7C63}" srcOrd="3" destOrd="0" parTransId="{DE4943B9-837D-4E0C-847D-522E489AD5A2}" sibTransId="{0D9A0D99-FDC9-49A7-B89D-A30FFB9CEBC5}"/>
    <dgm:cxn modelId="{6F43C5C1-4FE1-4D4A-AA27-67043C990850}" srcId="{F076F2D5-6990-429A-8F08-F3AEE560FABC}" destId="{35721709-A454-402D-BF38-B83BA1D1962C}" srcOrd="0" destOrd="0" parTransId="{D955F315-A42A-44C3-8A81-B6388D56093D}" sibTransId="{A455DDF7-47D8-4E62-91E8-0C5D88D7CD01}"/>
    <dgm:cxn modelId="{70DE86D1-C02D-429F-92B9-861307FB38D6}" type="presOf" srcId="{B09744CA-9021-45B2-BDD4-12D0C711B001}" destId="{D02D0115-120F-45E3-B52E-516463C26ACA}" srcOrd="0" destOrd="0" presId="urn:microsoft.com/office/officeart/2025/8/layout/Horizontal Process 01"/>
    <dgm:cxn modelId="{3FFEBFD3-FC8D-4D74-8C16-F692839106BD}" type="presOf" srcId="{CAD5C7C1-DDEA-4081-A84A-5ADF84C5645A}" destId="{C76C614B-A96C-4FD2-8E5C-6273A6035EF8}" srcOrd="0" destOrd="0" presId="urn:microsoft.com/office/officeart/2025/8/layout/Horizontal Process 01"/>
    <dgm:cxn modelId="{2A57E6D3-0FA3-4FFB-AB16-4D62DFED1675}" srcId="{8D8446A4-D72E-444A-862C-1C3DA6BB98ED}" destId="{B09744CA-9021-45B2-BDD4-12D0C711B001}" srcOrd="4" destOrd="0" parTransId="{21C18F32-FC20-4C01-970A-26DCD4FD1BD7}" sibTransId="{409DA8DE-C680-451B-AD7A-C2CAC098499F}"/>
    <dgm:cxn modelId="{A8E690F3-3FA5-43C9-8695-4B74D60B5EC5}" type="presOf" srcId="{0D9A0D99-FDC9-49A7-B89D-A30FFB9CEBC5}" destId="{8D7767AF-7D09-4F82-9442-A1BA416C344D}" srcOrd="0" destOrd="0" presId="urn:microsoft.com/office/officeart/2025/8/layout/Horizontal Process 01"/>
    <dgm:cxn modelId="{95613BF6-1B85-423B-BE46-10CD3944FD66}" type="presOf" srcId="{F243A369-E8E8-4717-8E0E-F3774F52AA96}" destId="{116B1826-3C1C-4A15-9EBE-6A181F89DA91}" srcOrd="0" destOrd="0" presId="urn:microsoft.com/office/officeart/2025/8/layout/Horizontal Process 01"/>
    <dgm:cxn modelId="{8941EFF7-BB59-4796-BD00-A83B48645576}" type="presOf" srcId="{409DA8DE-C680-451B-AD7A-C2CAC098499F}" destId="{7C56427A-2A61-4904-90CD-6C61554FFC9B}" srcOrd="0" destOrd="0" presId="urn:microsoft.com/office/officeart/2025/8/layout/Horizontal Process 01"/>
    <dgm:cxn modelId="{5484A0FA-C2B0-471B-9E21-8D5DD1005D86}" srcId="{8D8446A4-D72E-444A-862C-1C3DA6BB98ED}" destId="{135656DA-E17B-4FAA-A23C-5E1B39D95C5C}" srcOrd="5" destOrd="0" parTransId="{9720030A-6328-471E-B89D-51D0616CCE4A}" sibTransId="{CED80E6C-1E49-4B69-800C-9CC24B07F011}"/>
    <dgm:cxn modelId="{D3143723-27D4-4A6F-AD4F-D1B539B4E16A}" type="presParOf" srcId="{4C542D79-27FD-4A38-AB76-C3C990285252}" destId="{BFF9D9F8-7F06-418D-A1DB-AC38AE8E959C}" srcOrd="0" destOrd="0" presId="urn:microsoft.com/office/officeart/2025/8/layout/Horizontal Process 01"/>
    <dgm:cxn modelId="{B5BDC02A-60C4-46AC-8A29-084A3B401616}" type="presParOf" srcId="{BFF9D9F8-7F06-418D-A1DB-AC38AE8E959C}" destId="{18C4D245-A009-4BA3-9C7F-7B4865A8C083}" srcOrd="0" destOrd="0" presId="urn:microsoft.com/office/officeart/2025/8/layout/Horizontal Process 01"/>
    <dgm:cxn modelId="{8F5EEB59-4AF2-445F-9D7B-1B09616CEE8F}" type="presParOf" srcId="{BFF9D9F8-7F06-418D-A1DB-AC38AE8E959C}" destId="{116B1826-3C1C-4A15-9EBE-6A181F89DA91}" srcOrd="1" destOrd="0" presId="urn:microsoft.com/office/officeart/2025/8/layout/Horizontal Process 01"/>
    <dgm:cxn modelId="{7F160664-6065-4D80-8DCB-326C4505ECF9}" type="presParOf" srcId="{BFF9D9F8-7F06-418D-A1DB-AC38AE8E959C}" destId="{C76C614B-A96C-4FD2-8E5C-6273A6035EF8}" srcOrd="2" destOrd="0" presId="urn:microsoft.com/office/officeart/2025/8/layout/Horizontal Process 01"/>
    <dgm:cxn modelId="{E07D1CB6-74C6-4E19-8EFD-770B2E6EE9D0}" type="presParOf" srcId="{4C542D79-27FD-4A38-AB76-C3C990285252}" destId="{8E1C7659-2009-4B27-8DD0-0563EAFF789E}" srcOrd="1" destOrd="0" presId="urn:microsoft.com/office/officeart/2025/8/layout/Horizontal Process 01"/>
    <dgm:cxn modelId="{B0A137A2-D5A5-452B-AAD1-C7E4C27056AE}" type="presParOf" srcId="{4C542D79-27FD-4A38-AB76-C3C990285252}" destId="{86DB61B6-BB2A-4419-B16A-F7D3838C74C9}" srcOrd="2" destOrd="0" presId="urn:microsoft.com/office/officeart/2025/8/layout/Horizontal Process 01"/>
    <dgm:cxn modelId="{9E4F0BE0-D5CF-458B-B540-6FA55A352493}" type="presParOf" srcId="{86DB61B6-BB2A-4419-B16A-F7D3838C74C9}" destId="{56D540B1-96E5-4E19-934E-113CFC523958}" srcOrd="0" destOrd="0" presId="urn:microsoft.com/office/officeart/2025/8/layout/Horizontal Process 01"/>
    <dgm:cxn modelId="{D1B82747-DFCF-47F5-9632-B0D659158412}" type="presParOf" srcId="{86DB61B6-BB2A-4419-B16A-F7D3838C74C9}" destId="{82FA3905-1768-4F93-80D5-9EBDFE84D3D2}" srcOrd="1" destOrd="0" presId="urn:microsoft.com/office/officeart/2025/8/layout/Horizontal Process 01"/>
    <dgm:cxn modelId="{3290E65F-8C6C-4967-8CA9-33CF429AAD23}" type="presParOf" srcId="{86DB61B6-BB2A-4419-B16A-F7D3838C74C9}" destId="{62336225-5137-4A28-8355-7DA3EB5A29DA}" srcOrd="2" destOrd="0" presId="urn:microsoft.com/office/officeart/2025/8/layout/Horizontal Process 01"/>
    <dgm:cxn modelId="{DAC6BC20-ACE5-4FFD-89D0-56AD724A2084}" type="presParOf" srcId="{4C542D79-27FD-4A38-AB76-C3C990285252}" destId="{0123FEF7-1804-4A2E-8302-B09F3E747A9D}" srcOrd="3" destOrd="0" presId="urn:microsoft.com/office/officeart/2025/8/layout/Horizontal Process 01"/>
    <dgm:cxn modelId="{4F3B81FC-0E47-40CA-B19E-42E9A5731DC1}" type="presParOf" srcId="{4C542D79-27FD-4A38-AB76-C3C990285252}" destId="{470D8A3C-E9B2-49EF-A0B6-AEA077B39C94}" srcOrd="4" destOrd="0" presId="urn:microsoft.com/office/officeart/2025/8/layout/Horizontal Process 01"/>
    <dgm:cxn modelId="{47E0889D-8963-411B-B523-C432FE50273C}" type="presParOf" srcId="{470D8A3C-E9B2-49EF-A0B6-AEA077B39C94}" destId="{84789815-0448-40CB-8C24-17433B93D9D9}" srcOrd="0" destOrd="0" presId="urn:microsoft.com/office/officeart/2025/8/layout/Horizontal Process 01"/>
    <dgm:cxn modelId="{84320748-4F0D-431C-9FF6-83BBA99C12B4}" type="presParOf" srcId="{470D8A3C-E9B2-49EF-A0B6-AEA077B39C94}" destId="{02E17A62-DA2E-4813-9884-3B92DED571E9}" srcOrd="1" destOrd="0" presId="urn:microsoft.com/office/officeart/2025/8/layout/Horizontal Process 01"/>
    <dgm:cxn modelId="{A8907D24-6A0D-48BD-8CAA-935F812FA556}" type="presParOf" srcId="{470D8A3C-E9B2-49EF-A0B6-AEA077B39C94}" destId="{F5650914-9A29-40AE-B4F8-E30883BC48DC}" srcOrd="2" destOrd="0" presId="urn:microsoft.com/office/officeart/2025/8/layout/Horizontal Process 01"/>
    <dgm:cxn modelId="{3B7FE777-3575-498D-80BE-8938D70BE7F0}" type="presParOf" srcId="{4C542D79-27FD-4A38-AB76-C3C990285252}" destId="{46F64B91-85D2-4092-8A53-200E3907442C}" srcOrd="5" destOrd="0" presId="urn:microsoft.com/office/officeart/2025/8/layout/Horizontal Process 01"/>
    <dgm:cxn modelId="{1E47199A-CFA5-49B5-AD67-F2075C4E44BC}" type="presParOf" srcId="{4C542D79-27FD-4A38-AB76-C3C990285252}" destId="{DF0CF923-6418-4E9A-B335-20E88824E6ED}" srcOrd="6" destOrd="0" presId="urn:microsoft.com/office/officeart/2025/8/layout/Horizontal Process 01"/>
    <dgm:cxn modelId="{98A5291A-0E6B-41B2-B296-09E9C357E949}" type="presParOf" srcId="{DF0CF923-6418-4E9A-B335-20E88824E6ED}" destId="{8D7767AF-7D09-4F82-9442-A1BA416C344D}" srcOrd="0" destOrd="0" presId="urn:microsoft.com/office/officeart/2025/8/layout/Horizontal Process 01"/>
    <dgm:cxn modelId="{91C26D90-3330-401D-BAF0-BD1D95086AD8}" type="presParOf" srcId="{DF0CF923-6418-4E9A-B335-20E88824E6ED}" destId="{B359DBD1-9DEE-494C-9B39-A4A3A6FED365}" srcOrd="1" destOrd="0" presId="urn:microsoft.com/office/officeart/2025/8/layout/Horizontal Process 01"/>
    <dgm:cxn modelId="{E86011F6-A78A-4488-BB42-14D98A2D038D}" type="presParOf" srcId="{DF0CF923-6418-4E9A-B335-20E88824E6ED}" destId="{D9245D87-DEE2-4B5E-8A08-204F56D91B63}" srcOrd="2" destOrd="0" presId="urn:microsoft.com/office/officeart/2025/8/layout/Horizontal Process 01"/>
    <dgm:cxn modelId="{7A5263D6-DC3D-41A6-9438-ED5DA902BFCE}" type="presParOf" srcId="{4C542D79-27FD-4A38-AB76-C3C990285252}" destId="{0D332751-A5AD-4765-A07E-9401AD607E84}" srcOrd="7" destOrd="0" presId="urn:microsoft.com/office/officeart/2025/8/layout/Horizontal Process 01"/>
    <dgm:cxn modelId="{30532970-D6C7-4518-ADDA-74EF1C3D6A89}" type="presParOf" srcId="{4C542D79-27FD-4A38-AB76-C3C990285252}" destId="{EF11ABE9-9A8A-4E90-B6BB-7BBAE6EAE610}" srcOrd="8" destOrd="0" presId="urn:microsoft.com/office/officeart/2025/8/layout/Horizontal Process 01"/>
    <dgm:cxn modelId="{7D722378-8C90-4FB2-8785-56C684777F3C}" type="presParOf" srcId="{EF11ABE9-9A8A-4E90-B6BB-7BBAE6EAE610}" destId="{7C56427A-2A61-4904-90CD-6C61554FFC9B}" srcOrd="0" destOrd="0" presId="urn:microsoft.com/office/officeart/2025/8/layout/Horizontal Process 01"/>
    <dgm:cxn modelId="{C8C44186-AA42-479C-8207-18406CB9C229}" type="presParOf" srcId="{EF11ABE9-9A8A-4E90-B6BB-7BBAE6EAE610}" destId="{85656531-581C-4E0B-88D6-B384D836DC30}" srcOrd="1" destOrd="0" presId="urn:microsoft.com/office/officeart/2025/8/layout/Horizontal Process 01"/>
    <dgm:cxn modelId="{C349B911-C819-435E-9744-417149F7BB40}" type="presParOf" srcId="{EF11ABE9-9A8A-4E90-B6BB-7BBAE6EAE610}" destId="{D02D0115-120F-45E3-B52E-516463C26ACA}" srcOrd="2" destOrd="0" presId="urn:microsoft.com/office/officeart/2025/8/layout/Horizontal Process 01"/>
    <dgm:cxn modelId="{A63DA4D3-10D2-4041-94C1-8B5FC5530D93}" type="presParOf" srcId="{4C542D79-27FD-4A38-AB76-C3C990285252}" destId="{418BDB37-1BE2-41E1-A374-8FC678CD6EB0}" srcOrd="9" destOrd="0" presId="urn:microsoft.com/office/officeart/2025/8/layout/Horizontal Process 01"/>
    <dgm:cxn modelId="{847F68CF-385F-4D38-B153-6A16E2265857}" type="presParOf" srcId="{4C542D79-27FD-4A38-AB76-C3C990285252}" destId="{8F9BCF86-E289-4FF4-B82C-882D0887E36B}" srcOrd="10" destOrd="0" presId="urn:microsoft.com/office/officeart/2025/8/layout/Horizontal Process 01"/>
    <dgm:cxn modelId="{043A3124-E3E1-40FA-B194-8E5B1899BCC9}" type="presParOf" srcId="{8F9BCF86-E289-4FF4-B82C-882D0887E36B}" destId="{16173C77-EE6F-4525-875A-7B3B23868B5E}" srcOrd="0" destOrd="0" presId="urn:microsoft.com/office/officeart/2025/8/layout/Horizontal Process 01"/>
    <dgm:cxn modelId="{363F5E9C-2355-45A8-850B-798AC4E441E6}" type="presParOf" srcId="{8F9BCF86-E289-4FF4-B82C-882D0887E36B}" destId="{ECA30444-8E9C-4FD3-ADA5-B4DF718C0A04}" srcOrd="1" destOrd="0" presId="urn:microsoft.com/office/officeart/2025/8/layout/Horizontal Process 01"/>
    <dgm:cxn modelId="{E8A26B9D-DEFC-43A6-B04A-A2E385B0572A}" type="presParOf" srcId="{8F9BCF86-E289-4FF4-B82C-882D0887E36B}" destId="{59547635-2A6C-499A-A866-E0E4FAF06D12}" srcOrd="2" destOrd="0" presId="urn:microsoft.com/office/officeart/2025/8/layout/Horizontal Process 0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0E6265-BE99-48D1-8879-DB5A75D6D78E}">
      <dsp:nvSpPr>
        <dsp:cNvPr id="0" name=""/>
        <dsp:cNvSpPr/>
      </dsp:nvSpPr>
      <dsp:spPr>
        <a:xfrm>
          <a:off x="0" y="1887537"/>
          <a:ext cx="8348663" cy="0"/>
        </a:xfrm>
        <a:prstGeom prst="line">
          <a:avLst/>
        </a:prstGeom>
        <a:solidFill>
          <a:schemeClr val="accent2">
            <a:alpha val="90000"/>
            <a:tint val="40000"/>
            <a:hueOff val="0"/>
            <a:satOff val="0"/>
            <a:lumOff val="0"/>
            <a:alphaOff val="0"/>
          </a:schemeClr>
        </a:solidFill>
        <a:ln w="12700" cap="flat" cmpd="sng" algn="ctr">
          <a:solidFill>
            <a:schemeClr val="accent2">
              <a:alpha val="90000"/>
              <a:tint val="40000"/>
              <a:hueOff val="0"/>
              <a:satOff val="0"/>
              <a:lumOff val="0"/>
              <a:alphaOff val="0"/>
            </a:schemeClr>
          </a:solidFill>
          <a:prstDash val="solid"/>
          <a:miter lim="800000"/>
          <a:tailEnd type="triangle" w="lg" len="lg"/>
        </a:ln>
        <a:effectLst/>
      </dsp:spPr>
      <dsp:style>
        <a:lnRef idx="2">
          <a:scrgbClr r="0" g="0" b="0"/>
        </a:lnRef>
        <a:fillRef idx="1">
          <a:scrgbClr r="0" g="0" b="0"/>
        </a:fillRef>
        <a:effectRef idx="0">
          <a:scrgbClr r="0" g="0" b="0"/>
        </a:effectRef>
        <a:fontRef idx="minor"/>
      </dsp:style>
    </dsp:sp>
    <dsp:sp modelId="{FE5C7F33-9326-49FB-89A3-8A20163AD994}">
      <dsp:nvSpPr>
        <dsp:cNvPr id="0" name=""/>
        <dsp:cNvSpPr/>
      </dsp:nvSpPr>
      <dsp:spPr>
        <a:xfrm>
          <a:off x="185195" y="2027215"/>
          <a:ext cx="2679725" cy="4265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889000">
            <a:lnSpc>
              <a:spcPct val="90000"/>
            </a:lnSpc>
            <a:spcBef>
              <a:spcPct val="0"/>
            </a:spcBef>
            <a:spcAft>
              <a:spcPct val="35000"/>
            </a:spcAft>
            <a:buNone/>
            <a:defRPr b="1"/>
          </a:pPr>
          <a:r>
            <a:rPr lang="en-US" sz="2000" kern="1200">
              <a:solidFill>
                <a:schemeClr val="accent2">
                  <a:lumMod val="60000"/>
                  <a:lumOff val="40000"/>
                </a:schemeClr>
              </a:solidFill>
              <a:latin typeface="+mn-lt"/>
            </a:rPr>
            <a:t>Setup</a:t>
          </a:r>
        </a:p>
      </dsp:txBody>
      <dsp:txXfrm>
        <a:off x="185195" y="2027215"/>
        <a:ext cx="2679725" cy="426583"/>
      </dsp:txXfrm>
    </dsp:sp>
    <dsp:sp modelId="{BA29120C-7C6B-4F62-9079-4AD528BC0744}">
      <dsp:nvSpPr>
        <dsp:cNvPr id="0" name=""/>
        <dsp:cNvSpPr/>
      </dsp:nvSpPr>
      <dsp:spPr>
        <a:xfrm>
          <a:off x="2486" y="63999"/>
          <a:ext cx="3045142" cy="1106273"/>
        </a:xfrm>
        <a:prstGeom prst="round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0020" tIns="160020" rIns="160020" bIns="160020" numCol="1" spcCol="1270" anchor="ctr" anchorCtr="0">
          <a:noAutofit/>
        </a:bodyPr>
        <a:lstStyle/>
        <a:p>
          <a:pPr marL="0" lvl="0" indent="0" algn="ctr" defTabSz="800100">
            <a:lnSpc>
              <a:spcPct val="90000"/>
            </a:lnSpc>
            <a:spcBef>
              <a:spcPct val="0"/>
            </a:spcBef>
            <a:spcAft>
              <a:spcPct val="35000"/>
            </a:spcAft>
            <a:buNone/>
          </a:pPr>
          <a:r>
            <a:rPr lang="en-US" sz="1800" kern="1200">
              <a:latin typeface="+mn-lt"/>
            </a:rPr>
            <a:t>Create Firebase project, enable services, install Firebase CLI</a:t>
          </a:r>
        </a:p>
      </dsp:txBody>
      <dsp:txXfrm>
        <a:off x="56490" y="118003"/>
        <a:ext cx="2937134" cy="998265"/>
      </dsp:txXfrm>
    </dsp:sp>
    <dsp:sp modelId="{A95DB80B-444A-4D69-B205-3A801BB8524A}">
      <dsp:nvSpPr>
        <dsp:cNvPr id="0" name=""/>
        <dsp:cNvSpPr/>
      </dsp:nvSpPr>
      <dsp:spPr>
        <a:xfrm>
          <a:off x="1525057" y="1170273"/>
          <a:ext cx="0" cy="717264"/>
        </a:xfrm>
        <a:prstGeom prst="line">
          <a:avLst/>
        </a:prstGeom>
        <a:noFill/>
        <a:ln w="6350" cap="flat" cmpd="sng" algn="ctr">
          <a:solidFill>
            <a:schemeClr val="accent2">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60D0713D-AF69-4AF8-B071-F65622790886}">
      <dsp:nvSpPr>
        <dsp:cNvPr id="0" name=""/>
        <dsp:cNvSpPr/>
      </dsp:nvSpPr>
      <dsp:spPr>
        <a:xfrm>
          <a:off x="1951377" y="1321276"/>
          <a:ext cx="2679725" cy="4265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889000">
            <a:lnSpc>
              <a:spcPct val="90000"/>
            </a:lnSpc>
            <a:spcBef>
              <a:spcPct val="0"/>
            </a:spcBef>
            <a:spcAft>
              <a:spcPct val="35000"/>
            </a:spcAft>
            <a:buNone/>
            <a:defRPr b="1"/>
          </a:pPr>
          <a:r>
            <a:rPr lang="en-US" sz="2000" kern="1200">
              <a:solidFill>
                <a:schemeClr val="accent2">
                  <a:lumMod val="60000"/>
                  <a:lumOff val="40000"/>
                </a:schemeClr>
              </a:solidFill>
              <a:latin typeface="+mn-lt"/>
            </a:rPr>
            <a:t>Development</a:t>
          </a:r>
        </a:p>
      </dsp:txBody>
      <dsp:txXfrm>
        <a:off x="1951377" y="1321276"/>
        <a:ext cx="2679725" cy="426583"/>
      </dsp:txXfrm>
    </dsp:sp>
    <dsp:sp modelId="{FA19A0AA-8B0B-4AA8-A80D-08CFFDD3F112}">
      <dsp:nvSpPr>
        <dsp:cNvPr id="0" name=""/>
        <dsp:cNvSpPr/>
      </dsp:nvSpPr>
      <dsp:spPr>
        <a:xfrm>
          <a:off x="1496744" y="1859224"/>
          <a:ext cx="56626" cy="56626"/>
        </a:xfrm>
        <a:prstGeom prst="ellips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ADAA0C9-3E42-4088-8622-30E9F6EA139A}">
      <dsp:nvSpPr>
        <dsp:cNvPr id="0" name=""/>
        <dsp:cNvSpPr/>
      </dsp:nvSpPr>
      <dsp:spPr>
        <a:xfrm>
          <a:off x="1768669" y="2604801"/>
          <a:ext cx="3045142" cy="1106273"/>
        </a:xfrm>
        <a:prstGeom prst="round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0020" tIns="160020" rIns="160020" bIns="160020" numCol="1" spcCol="1270" anchor="ctr" anchorCtr="0">
          <a:noAutofit/>
        </a:bodyPr>
        <a:lstStyle/>
        <a:p>
          <a:pPr marL="0" lvl="0" indent="0" algn="ctr" defTabSz="800100">
            <a:lnSpc>
              <a:spcPct val="90000"/>
            </a:lnSpc>
            <a:spcBef>
              <a:spcPct val="0"/>
            </a:spcBef>
            <a:spcAft>
              <a:spcPct val="35000"/>
            </a:spcAft>
            <a:buNone/>
          </a:pPr>
          <a:r>
            <a:rPr lang="en-US" sz="1800" kern="1200">
              <a:latin typeface="+mn-lt"/>
            </a:rPr>
            <a:t>Initialize app, configure hosting, add required Firebase SDKs</a:t>
          </a:r>
        </a:p>
      </dsp:txBody>
      <dsp:txXfrm>
        <a:off x="1822673" y="2658805"/>
        <a:ext cx="2937134" cy="998265"/>
      </dsp:txXfrm>
    </dsp:sp>
    <dsp:sp modelId="{DBD74D6B-057A-432C-9067-BF618C19EB2A}">
      <dsp:nvSpPr>
        <dsp:cNvPr id="0" name=""/>
        <dsp:cNvSpPr/>
      </dsp:nvSpPr>
      <dsp:spPr>
        <a:xfrm>
          <a:off x="3291240" y="1887537"/>
          <a:ext cx="0" cy="717264"/>
        </a:xfrm>
        <a:prstGeom prst="line">
          <a:avLst/>
        </a:prstGeom>
        <a:noFill/>
        <a:ln w="6350" cap="flat" cmpd="sng" algn="ctr">
          <a:solidFill>
            <a:schemeClr val="accent2">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E712D073-0B15-4887-9DCE-A27BCACBC178}">
      <dsp:nvSpPr>
        <dsp:cNvPr id="0" name=""/>
        <dsp:cNvSpPr/>
      </dsp:nvSpPr>
      <dsp:spPr>
        <a:xfrm>
          <a:off x="3717560" y="2027215"/>
          <a:ext cx="2679725" cy="4265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889000">
            <a:lnSpc>
              <a:spcPct val="90000"/>
            </a:lnSpc>
            <a:spcBef>
              <a:spcPct val="0"/>
            </a:spcBef>
            <a:spcAft>
              <a:spcPct val="35000"/>
            </a:spcAft>
            <a:buNone/>
            <a:defRPr b="1"/>
          </a:pPr>
          <a:r>
            <a:rPr lang="en-US" sz="2000" kern="1200">
              <a:solidFill>
                <a:schemeClr val="accent2">
                  <a:lumMod val="60000"/>
                  <a:lumOff val="40000"/>
                </a:schemeClr>
              </a:solidFill>
              <a:latin typeface="+mn-lt"/>
            </a:rPr>
            <a:t>Testing</a:t>
          </a:r>
        </a:p>
      </dsp:txBody>
      <dsp:txXfrm>
        <a:off x="3717560" y="2027215"/>
        <a:ext cx="2679725" cy="426583"/>
      </dsp:txXfrm>
    </dsp:sp>
    <dsp:sp modelId="{0F979253-FD39-4920-BFCA-78C564B167EA}">
      <dsp:nvSpPr>
        <dsp:cNvPr id="0" name=""/>
        <dsp:cNvSpPr/>
      </dsp:nvSpPr>
      <dsp:spPr>
        <a:xfrm>
          <a:off x="3262927" y="1859224"/>
          <a:ext cx="56626" cy="56626"/>
        </a:xfrm>
        <a:prstGeom prst="ellips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0D48281-565D-47A3-9B6C-576231178549}">
      <dsp:nvSpPr>
        <dsp:cNvPr id="0" name=""/>
        <dsp:cNvSpPr/>
      </dsp:nvSpPr>
      <dsp:spPr>
        <a:xfrm>
          <a:off x="3534851" y="63999"/>
          <a:ext cx="3045142" cy="1106273"/>
        </a:xfrm>
        <a:prstGeom prst="round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0020" tIns="160020" rIns="160020" bIns="160020" numCol="1" spcCol="1270" anchor="ctr" anchorCtr="0">
          <a:noAutofit/>
        </a:bodyPr>
        <a:lstStyle/>
        <a:p>
          <a:pPr marL="0" lvl="0" indent="0" algn="ctr" defTabSz="800100">
            <a:lnSpc>
              <a:spcPct val="90000"/>
            </a:lnSpc>
            <a:spcBef>
              <a:spcPct val="0"/>
            </a:spcBef>
            <a:spcAft>
              <a:spcPct val="35000"/>
            </a:spcAft>
            <a:buNone/>
          </a:pPr>
          <a:r>
            <a:rPr lang="en-US" sz="1800" kern="1200">
              <a:latin typeface="+mn-lt"/>
            </a:rPr>
            <a:t>Run Firebase Emulators and validate auth, rules, and APIs</a:t>
          </a:r>
        </a:p>
      </dsp:txBody>
      <dsp:txXfrm>
        <a:off x="3588855" y="118003"/>
        <a:ext cx="2937134" cy="998265"/>
      </dsp:txXfrm>
    </dsp:sp>
    <dsp:sp modelId="{DCAE8A46-752C-4E82-84CE-E790E1F2918E}">
      <dsp:nvSpPr>
        <dsp:cNvPr id="0" name=""/>
        <dsp:cNvSpPr/>
      </dsp:nvSpPr>
      <dsp:spPr>
        <a:xfrm>
          <a:off x="5057422" y="1170273"/>
          <a:ext cx="0" cy="717264"/>
        </a:xfrm>
        <a:prstGeom prst="line">
          <a:avLst/>
        </a:prstGeom>
        <a:noFill/>
        <a:ln w="6350" cap="flat" cmpd="sng" algn="ctr">
          <a:solidFill>
            <a:schemeClr val="accent2">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F782935D-BBBD-4420-826A-F71C517659B6}">
      <dsp:nvSpPr>
        <dsp:cNvPr id="0" name=""/>
        <dsp:cNvSpPr/>
      </dsp:nvSpPr>
      <dsp:spPr>
        <a:xfrm>
          <a:off x="5483742" y="1321276"/>
          <a:ext cx="2679725" cy="4265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889000">
            <a:lnSpc>
              <a:spcPct val="90000"/>
            </a:lnSpc>
            <a:spcBef>
              <a:spcPct val="0"/>
            </a:spcBef>
            <a:spcAft>
              <a:spcPct val="35000"/>
            </a:spcAft>
            <a:buNone/>
            <a:defRPr b="1"/>
          </a:pPr>
          <a:r>
            <a:rPr lang="en-US" sz="2000" kern="1200">
              <a:solidFill>
                <a:schemeClr val="accent2">
                  <a:lumMod val="60000"/>
                  <a:lumOff val="40000"/>
                </a:schemeClr>
              </a:solidFill>
              <a:latin typeface="+mn-lt"/>
            </a:rPr>
            <a:t>Publishing</a:t>
          </a:r>
        </a:p>
      </dsp:txBody>
      <dsp:txXfrm>
        <a:off x="5483742" y="1321276"/>
        <a:ext cx="2679725" cy="426583"/>
      </dsp:txXfrm>
    </dsp:sp>
    <dsp:sp modelId="{B6459BF8-D2C3-4018-9C28-98667DC203F4}">
      <dsp:nvSpPr>
        <dsp:cNvPr id="0" name=""/>
        <dsp:cNvSpPr/>
      </dsp:nvSpPr>
      <dsp:spPr>
        <a:xfrm>
          <a:off x="5029109" y="1859224"/>
          <a:ext cx="56626" cy="56626"/>
        </a:xfrm>
        <a:prstGeom prst="ellips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C3A59BD-6D45-4573-B098-8CB5207F194D}">
      <dsp:nvSpPr>
        <dsp:cNvPr id="0" name=""/>
        <dsp:cNvSpPr/>
      </dsp:nvSpPr>
      <dsp:spPr>
        <a:xfrm>
          <a:off x="5301034" y="2604801"/>
          <a:ext cx="3045142" cy="1106273"/>
        </a:xfrm>
        <a:prstGeom prst="round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0020" tIns="160020" rIns="160020" bIns="160020" numCol="1" spcCol="1270" anchor="ctr" anchorCtr="0">
          <a:noAutofit/>
        </a:bodyPr>
        <a:lstStyle/>
        <a:p>
          <a:pPr marL="0" lvl="0" indent="0" algn="ctr" defTabSz="800100">
            <a:lnSpc>
              <a:spcPct val="90000"/>
            </a:lnSpc>
            <a:spcBef>
              <a:spcPct val="0"/>
            </a:spcBef>
            <a:spcAft>
              <a:spcPct val="35000"/>
            </a:spcAft>
            <a:buNone/>
          </a:pPr>
          <a:r>
            <a:rPr lang="en-US" sz="1800" kern="1200">
              <a:latin typeface="+mn-lt"/>
            </a:rPr>
            <a:t>Deploy to Hosting, verify routing, and set up basic monitoring</a:t>
          </a:r>
        </a:p>
      </dsp:txBody>
      <dsp:txXfrm>
        <a:off x="5355038" y="2658805"/>
        <a:ext cx="2937134" cy="998265"/>
      </dsp:txXfrm>
    </dsp:sp>
    <dsp:sp modelId="{086FB9B1-82B2-4197-8B33-6E7FF94F8D2E}">
      <dsp:nvSpPr>
        <dsp:cNvPr id="0" name=""/>
        <dsp:cNvSpPr/>
      </dsp:nvSpPr>
      <dsp:spPr>
        <a:xfrm>
          <a:off x="6823605" y="1887537"/>
          <a:ext cx="0" cy="717264"/>
        </a:xfrm>
        <a:prstGeom prst="line">
          <a:avLst/>
        </a:prstGeom>
        <a:noFill/>
        <a:ln w="6350" cap="flat" cmpd="sng" algn="ctr">
          <a:solidFill>
            <a:schemeClr val="accent2">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3F359E8B-7C7E-4FD9-B106-36CCBFC731D5}">
      <dsp:nvSpPr>
        <dsp:cNvPr id="0" name=""/>
        <dsp:cNvSpPr/>
      </dsp:nvSpPr>
      <dsp:spPr>
        <a:xfrm>
          <a:off x="6795292" y="1859224"/>
          <a:ext cx="56626" cy="56626"/>
        </a:xfrm>
        <a:prstGeom prst="ellips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C4D245-A009-4BA3-9C7F-7B4865A8C083}">
      <dsp:nvSpPr>
        <dsp:cNvPr id="0" name=""/>
        <dsp:cNvSpPr/>
      </dsp:nvSpPr>
      <dsp:spPr>
        <a:xfrm>
          <a:off x="3955" y="512699"/>
          <a:ext cx="760936" cy="152187"/>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335" tIns="0" rIns="9335" bIns="9335" numCol="1" spcCol="1270" anchor="ctr" anchorCtr="0">
          <a:noAutofit/>
        </a:bodyPr>
        <a:lstStyle/>
        <a:p>
          <a:pPr marL="0" lvl="0" indent="0" algn="ctr" defTabSz="311150">
            <a:lnSpc>
              <a:spcPct val="90000"/>
            </a:lnSpc>
            <a:spcBef>
              <a:spcPct val="0"/>
            </a:spcBef>
            <a:spcAft>
              <a:spcPct val="35000"/>
            </a:spcAft>
            <a:buNone/>
            <a:defRPr b="1"/>
          </a:pPr>
          <a:r>
            <a:rPr lang="en-US" sz="700" kern="1200"/>
            <a:t>1</a:t>
          </a:r>
        </a:p>
      </dsp:txBody>
      <dsp:txXfrm>
        <a:off x="80049" y="512699"/>
        <a:ext cx="608749" cy="152187"/>
      </dsp:txXfrm>
    </dsp:sp>
    <dsp:sp modelId="{116B1826-3C1C-4A15-9EBE-6A181F89DA91}">
      <dsp:nvSpPr>
        <dsp:cNvPr id="0" name=""/>
        <dsp:cNvSpPr/>
      </dsp:nvSpPr>
      <dsp:spPr>
        <a:xfrm>
          <a:off x="3955" y="1299336"/>
          <a:ext cx="760936" cy="19630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422" tIns="12700" rIns="5369" bIns="1270" numCol="1" spcCol="1270" anchor="t" anchorCtr="0">
          <a:noAutofit/>
        </a:bodyPr>
        <a:lstStyle/>
        <a:p>
          <a:pPr marL="0" lvl="0" indent="0" algn="l" defTabSz="222250">
            <a:lnSpc>
              <a:spcPct val="90000"/>
            </a:lnSpc>
            <a:spcBef>
              <a:spcPct val="0"/>
            </a:spcBef>
            <a:spcAft>
              <a:spcPct val="35000"/>
            </a:spcAft>
            <a:buNone/>
          </a:pPr>
          <a:r>
            <a:rPr lang="en-US" sz="500" kern="1200">
              <a:solidFill>
                <a:schemeClr val="tx2"/>
              </a:solidFill>
            </a:rPr>
            <a:t>Node.js LTS + Firebase CLI</a:t>
          </a:r>
          <a:endParaRPr lang="en-US" sz="500" kern="1200"/>
        </a:p>
      </dsp:txBody>
      <dsp:txXfrm>
        <a:off x="3955" y="1299336"/>
        <a:ext cx="760936" cy="1963039"/>
      </dsp:txXfrm>
    </dsp:sp>
    <dsp:sp modelId="{C76C614B-A96C-4FD2-8E5C-6273A6035EF8}">
      <dsp:nvSpPr>
        <dsp:cNvPr id="0" name=""/>
        <dsp:cNvSpPr/>
      </dsp:nvSpPr>
      <dsp:spPr>
        <a:xfrm>
          <a:off x="3955" y="695324"/>
          <a:ext cx="760936" cy="6040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422" tIns="4064" rIns="5369" bIns="40640" numCol="1" spcCol="1270" anchor="ctr" anchorCtr="0">
          <a:noAutofit/>
        </a:bodyPr>
        <a:lstStyle/>
        <a:p>
          <a:pPr marL="0" lvl="0" indent="0" algn="l" defTabSz="711200">
            <a:lnSpc>
              <a:spcPct val="90000"/>
            </a:lnSpc>
            <a:spcBef>
              <a:spcPct val="0"/>
            </a:spcBef>
            <a:spcAft>
              <a:spcPct val="35000"/>
            </a:spcAft>
            <a:buNone/>
            <a:defRPr b="1"/>
          </a:pPr>
          <a:r>
            <a:rPr lang="en-US" sz="1600" kern="1200">
              <a:solidFill>
                <a:schemeClr val="tx2"/>
              </a:solidFill>
            </a:rPr>
            <a:t>Install</a:t>
          </a:r>
          <a:endParaRPr lang="en-US" sz="1600" kern="1200"/>
        </a:p>
      </dsp:txBody>
      <dsp:txXfrm>
        <a:off x="3955" y="695324"/>
        <a:ext cx="760936" cy="604012"/>
      </dsp:txXfrm>
    </dsp:sp>
    <dsp:sp modelId="{56D540B1-96E5-4E19-934E-113CFC523958}">
      <dsp:nvSpPr>
        <dsp:cNvPr id="0" name=""/>
        <dsp:cNvSpPr/>
      </dsp:nvSpPr>
      <dsp:spPr>
        <a:xfrm>
          <a:off x="782873" y="512699"/>
          <a:ext cx="760936" cy="152187"/>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335" tIns="0" rIns="9335" bIns="9335" numCol="1" spcCol="1270" anchor="ctr" anchorCtr="0">
          <a:noAutofit/>
        </a:bodyPr>
        <a:lstStyle/>
        <a:p>
          <a:pPr marL="0" lvl="0" indent="0" algn="ctr" defTabSz="311150">
            <a:lnSpc>
              <a:spcPct val="90000"/>
            </a:lnSpc>
            <a:spcBef>
              <a:spcPct val="0"/>
            </a:spcBef>
            <a:spcAft>
              <a:spcPct val="35000"/>
            </a:spcAft>
            <a:buNone/>
            <a:defRPr b="1"/>
          </a:pPr>
          <a:r>
            <a:rPr lang="en-US" sz="700" kern="1200"/>
            <a:t>2</a:t>
          </a:r>
        </a:p>
      </dsp:txBody>
      <dsp:txXfrm>
        <a:off x="858967" y="512699"/>
        <a:ext cx="608749" cy="152187"/>
      </dsp:txXfrm>
    </dsp:sp>
    <dsp:sp modelId="{82FA3905-1768-4F93-80D5-9EBDFE84D3D2}">
      <dsp:nvSpPr>
        <dsp:cNvPr id="0" name=""/>
        <dsp:cNvSpPr/>
      </dsp:nvSpPr>
      <dsp:spPr>
        <a:xfrm>
          <a:off x="782873" y="1299336"/>
          <a:ext cx="760936" cy="19630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422" tIns="12700" rIns="5369" bIns="1270" numCol="1" spcCol="1270" anchor="t" anchorCtr="0">
          <a:noAutofit/>
        </a:bodyPr>
        <a:lstStyle/>
        <a:p>
          <a:pPr marL="0" lvl="0" indent="0" algn="l" defTabSz="222250">
            <a:lnSpc>
              <a:spcPct val="90000"/>
            </a:lnSpc>
            <a:spcBef>
              <a:spcPct val="0"/>
            </a:spcBef>
            <a:spcAft>
              <a:spcPct val="35000"/>
            </a:spcAft>
            <a:buNone/>
          </a:pPr>
          <a:r>
            <a:rPr lang="en-US" sz="500" kern="1200">
              <a:solidFill>
                <a:schemeClr val="tx2"/>
              </a:solidFill>
            </a:rPr>
            <a:t>firebase login</a:t>
          </a:r>
          <a:endParaRPr lang="en-US" sz="500" kern="1200"/>
        </a:p>
      </dsp:txBody>
      <dsp:txXfrm>
        <a:off x="782873" y="1299336"/>
        <a:ext cx="760936" cy="1963039"/>
      </dsp:txXfrm>
    </dsp:sp>
    <dsp:sp modelId="{62336225-5137-4A28-8355-7DA3EB5A29DA}">
      <dsp:nvSpPr>
        <dsp:cNvPr id="0" name=""/>
        <dsp:cNvSpPr/>
      </dsp:nvSpPr>
      <dsp:spPr>
        <a:xfrm>
          <a:off x="782873" y="695324"/>
          <a:ext cx="760936" cy="6040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422" tIns="4064" rIns="5369" bIns="40640" numCol="1" spcCol="1270" anchor="ctr" anchorCtr="0">
          <a:noAutofit/>
        </a:bodyPr>
        <a:lstStyle/>
        <a:p>
          <a:pPr marL="0" lvl="0" indent="0" algn="l" defTabSz="711200">
            <a:lnSpc>
              <a:spcPct val="90000"/>
            </a:lnSpc>
            <a:spcBef>
              <a:spcPct val="0"/>
            </a:spcBef>
            <a:spcAft>
              <a:spcPct val="35000"/>
            </a:spcAft>
            <a:buNone/>
            <a:defRPr b="1"/>
          </a:pPr>
          <a:r>
            <a:rPr lang="en-US" sz="1600" kern="1200">
              <a:solidFill>
                <a:schemeClr val="tx2"/>
              </a:solidFill>
            </a:rPr>
            <a:t>Login</a:t>
          </a:r>
          <a:endParaRPr lang="en-US" sz="1600" kern="1200"/>
        </a:p>
      </dsp:txBody>
      <dsp:txXfrm>
        <a:off x="782873" y="695324"/>
        <a:ext cx="760936" cy="604012"/>
      </dsp:txXfrm>
    </dsp:sp>
    <dsp:sp modelId="{84789815-0448-40CB-8C24-17433B93D9D9}">
      <dsp:nvSpPr>
        <dsp:cNvPr id="0" name=""/>
        <dsp:cNvSpPr/>
      </dsp:nvSpPr>
      <dsp:spPr>
        <a:xfrm>
          <a:off x="1561792" y="512699"/>
          <a:ext cx="760936" cy="152187"/>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335" tIns="0" rIns="9335" bIns="9335" numCol="1" spcCol="1270" anchor="ctr" anchorCtr="0">
          <a:noAutofit/>
        </a:bodyPr>
        <a:lstStyle/>
        <a:p>
          <a:pPr marL="0" lvl="0" indent="0" algn="ctr" defTabSz="311150">
            <a:lnSpc>
              <a:spcPct val="90000"/>
            </a:lnSpc>
            <a:spcBef>
              <a:spcPct val="0"/>
            </a:spcBef>
            <a:spcAft>
              <a:spcPct val="35000"/>
            </a:spcAft>
            <a:buNone/>
            <a:defRPr b="1"/>
          </a:pPr>
          <a:r>
            <a:rPr lang="en-US" sz="700" kern="1200"/>
            <a:t>3</a:t>
          </a:r>
          <a:endParaRPr sz="700" kern="1200"/>
        </a:p>
      </dsp:txBody>
      <dsp:txXfrm>
        <a:off x="1637886" y="512699"/>
        <a:ext cx="608749" cy="152187"/>
      </dsp:txXfrm>
    </dsp:sp>
    <dsp:sp modelId="{02E17A62-DA2E-4813-9884-3B92DED571E9}">
      <dsp:nvSpPr>
        <dsp:cNvPr id="0" name=""/>
        <dsp:cNvSpPr/>
      </dsp:nvSpPr>
      <dsp:spPr>
        <a:xfrm>
          <a:off x="1561792" y="1299336"/>
          <a:ext cx="760936" cy="19630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422" tIns="12700" rIns="5369" bIns="1270" numCol="1" spcCol="1270" anchor="t" anchorCtr="0">
          <a:noAutofit/>
        </a:bodyPr>
        <a:lstStyle/>
        <a:p>
          <a:pPr marL="0" lvl="0" indent="0" algn="l" defTabSz="222250">
            <a:lnSpc>
              <a:spcPct val="90000"/>
            </a:lnSpc>
            <a:spcBef>
              <a:spcPct val="0"/>
            </a:spcBef>
            <a:spcAft>
              <a:spcPct val="35000"/>
            </a:spcAft>
            <a:buNone/>
          </a:pPr>
          <a:r>
            <a:rPr lang="en-US" sz="500" kern="1200">
              <a:solidFill>
                <a:schemeClr val="tx2"/>
              </a:solidFill>
            </a:rPr>
            <a:t>C:\TaskFlow\public\index.html</a:t>
          </a:r>
          <a:endParaRPr lang="en-US" sz="500" kern="1200"/>
        </a:p>
      </dsp:txBody>
      <dsp:txXfrm>
        <a:off x="1561792" y="1299336"/>
        <a:ext cx="760936" cy="1963039"/>
      </dsp:txXfrm>
    </dsp:sp>
    <dsp:sp modelId="{F5650914-9A29-40AE-B4F8-E30883BC48DC}">
      <dsp:nvSpPr>
        <dsp:cNvPr id="0" name=""/>
        <dsp:cNvSpPr/>
      </dsp:nvSpPr>
      <dsp:spPr>
        <a:xfrm>
          <a:off x="1561792" y="695324"/>
          <a:ext cx="760936" cy="6040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422" tIns="4064" rIns="5369" bIns="40640" numCol="1" spcCol="1270" anchor="ctr" anchorCtr="0">
          <a:noAutofit/>
        </a:bodyPr>
        <a:lstStyle/>
        <a:p>
          <a:pPr marL="0" lvl="0" indent="0" algn="l" defTabSz="711200">
            <a:lnSpc>
              <a:spcPct val="90000"/>
            </a:lnSpc>
            <a:spcBef>
              <a:spcPct val="0"/>
            </a:spcBef>
            <a:spcAft>
              <a:spcPct val="35000"/>
            </a:spcAft>
            <a:buNone/>
            <a:defRPr b="1"/>
          </a:pPr>
          <a:r>
            <a:rPr lang="en-US" sz="1600" kern="1200">
              <a:solidFill>
                <a:schemeClr val="tx2"/>
              </a:solidFill>
            </a:rPr>
            <a:t>Folder</a:t>
          </a:r>
          <a:endParaRPr lang="en-US" sz="1600" kern="1200"/>
        </a:p>
      </dsp:txBody>
      <dsp:txXfrm>
        <a:off x="1561792" y="695324"/>
        <a:ext cx="760936" cy="604012"/>
      </dsp:txXfrm>
    </dsp:sp>
    <dsp:sp modelId="{8D7767AF-7D09-4F82-9442-A1BA416C344D}">
      <dsp:nvSpPr>
        <dsp:cNvPr id="0" name=""/>
        <dsp:cNvSpPr/>
      </dsp:nvSpPr>
      <dsp:spPr>
        <a:xfrm>
          <a:off x="2340711" y="512699"/>
          <a:ext cx="760936" cy="152187"/>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335" tIns="0" rIns="9335" bIns="9335" numCol="1" spcCol="1270" anchor="ctr" anchorCtr="0">
          <a:noAutofit/>
        </a:bodyPr>
        <a:lstStyle/>
        <a:p>
          <a:pPr marL="0" lvl="0" indent="0" algn="ctr" defTabSz="311150">
            <a:lnSpc>
              <a:spcPct val="90000"/>
            </a:lnSpc>
            <a:spcBef>
              <a:spcPct val="0"/>
            </a:spcBef>
            <a:spcAft>
              <a:spcPct val="35000"/>
            </a:spcAft>
            <a:buNone/>
            <a:defRPr b="1"/>
          </a:pPr>
          <a:r>
            <a:rPr lang="en-US" sz="700" kern="1200"/>
            <a:t>4</a:t>
          </a:r>
        </a:p>
      </dsp:txBody>
      <dsp:txXfrm>
        <a:off x="2416805" y="512699"/>
        <a:ext cx="608749" cy="152187"/>
      </dsp:txXfrm>
    </dsp:sp>
    <dsp:sp modelId="{B359DBD1-9DEE-494C-9B39-A4A3A6FED365}">
      <dsp:nvSpPr>
        <dsp:cNvPr id="0" name=""/>
        <dsp:cNvSpPr/>
      </dsp:nvSpPr>
      <dsp:spPr>
        <a:xfrm>
          <a:off x="2340711" y="1299336"/>
          <a:ext cx="760936" cy="19630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422" tIns="12700" rIns="5369" bIns="1270" numCol="1" spcCol="1270" anchor="t" anchorCtr="0">
          <a:noAutofit/>
        </a:bodyPr>
        <a:lstStyle/>
        <a:p>
          <a:pPr marL="0" lvl="0" indent="0" algn="l" defTabSz="222250">
            <a:lnSpc>
              <a:spcPct val="90000"/>
            </a:lnSpc>
            <a:spcBef>
              <a:spcPct val="0"/>
            </a:spcBef>
            <a:spcAft>
              <a:spcPct val="35000"/>
            </a:spcAft>
            <a:buNone/>
          </a:pPr>
          <a:r>
            <a:rPr lang="en-US" sz="500" kern="1200">
              <a:solidFill>
                <a:schemeClr val="tx2"/>
              </a:solidFill>
            </a:rPr>
            <a:t>firebase init hosting</a:t>
          </a:r>
          <a:endParaRPr lang="en-US" sz="500" kern="1200"/>
        </a:p>
      </dsp:txBody>
      <dsp:txXfrm>
        <a:off x="2340711" y="1299336"/>
        <a:ext cx="760936" cy="1963039"/>
      </dsp:txXfrm>
    </dsp:sp>
    <dsp:sp modelId="{D9245D87-DEE2-4B5E-8A08-204F56D91B63}">
      <dsp:nvSpPr>
        <dsp:cNvPr id="0" name=""/>
        <dsp:cNvSpPr/>
      </dsp:nvSpPr>
      <dsp:spPr>
        <a:xfrm>
          <a:off x="2340711" y="695324"/>
          <a:ext cx="760936" cy="6040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422" tIns="4064" rIns="5369" bIns="40640" numCol="1" spcCol="1270" anchor="ctr" anchorCtr="0">
          <a:noAutofit/>
        </a:bodyPr>
        <a:lstStyle/>
        <a:p>
          <a:pPr marL="0" lvl="0" indent="0" algn="l" defTabSz="711200">
            <a:lnSpc>
              <a:spcPct val="90000"/>
            </a:lnSpc>
            <a:spcBef>
              <a:spcPct val="0"/>
            </a:spcBef>
            <a:spcAft>
              <a:spcPct val="35000"/>
            </a:spcAft>
            <a:buNone/>
            <a:defRPr b="1"/>
          </a:pPr>
          <a:r>
            <a:rPr lang="en-US" sz="1600" kern="1200">
              <a:solidFill>
                <a:schemeClr val="tx2"/>
              </a:solidFill>
            </a:rPr>
            <a:t>Init</a:t>
          </a:r>
          <a:endParaRPr lang="en-US" sz="1600" kern="1200"/>
        </a:p>
      </dsp:txBody>
      <dsp:txXfrm>
        <a:off x="2340711" y="695324"/>
        <a:ext cx="760936" cy="604012"/>
      </dsp:txXfrm>
    </dsp:sp>
    <dsp:sp modelId="{7C56427A-2A61-4904-90CD-6C61554FFC9B}">
      <dsp:nvSpPr>
        <dsp:cNvPr id="0" name=""/>
        <dsp:cNvSpPr/>
      </dsp:nvSpPr>
      <dsp:spPr>
        <a:xfrm>
          <a:off x="3119629" y="512699"/>
          <a:ext cx="760936" cy="152187"/>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335" tIns="0" rIns="9335" bIns="9335" numCol="1" spcCol="1270" anchor="ctr" anchorCtr="0">
          <a:noAutofit/>
        </a:bodyPr>
        <a:lstStyle/>
        <a:p>
          <a:pPr marL="0" lvl="0" indent="0" algn="ctr" defTabSz="311150">
            <a:lnSpc>
              <a:spcPct val="90000"/>
            </a:lnSpc>
            <a:spcBef>
              <a:spcPct val="0"/>
            </a:spcBef>
            <a:spcAft>
              <a:spcPct val="35000"/>
            </a:spcAft>
            <a:buNone/>
            <a:defRPr b="1"/>
          </a:pPr>
          <a:r>
            <a:rPr lang="en-US" sz="700" kern="1200"/>
            <a:t>5</a:t>
          </a:r>
        </a:p>
      </dsp:txBody>
      <dsp:txXfrm>
        <a:off x="3195723" y="512699"/>
        <a:ext cx="608749" cy="152187"/>
      </dsp:txXfrm>
    </dsp:sp>
    <dsp:sp modelId="{85656531-581C-4E0B-88D6-B384D836DC30}">
      <dsp:nvSpPr>
        <dsp:cNvPr id="0" name=""/>
        <dsp:cNvSpPr/>
      </dsp:nvSpPr>
      <dsp:spPr>
        <a:xfrm>
          <a:off x="3119629" y="1299336"/>
          <a:ext cx="760936" cy="19630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422" tIns="12700" rIns="5369" bIns="1270" numCol="1" spcCol="1270" anchor="t" anchorCtr="0">
          <a:noAutofit/>
        </a:bodyPr>
        <a:lstStyle/>
        <a:p>
          <a:pPr marL="0" lvl="0" indent="0" algn="l" defTabSz="222250">
            <a:lnSpc>
              <a:spcPct val="90000"/>
            </a:lnSpc>
            <a:spcBef>
              <a:spcPct val="0"/>
            </a:spcBef>
            <a:spcAft>
              <a:spcPct val="35000"/>
            </a:spcAft>
            <a:buNone/>
          </a:pPr>
          <a:r>
            <a:rPr lang="en-US" sz="500" kern="1200">
              <a:solidFill>
                <a:schemeClr val="tx2"/>
              </a:solidFill>
            </a:rPr>
            <a:t>firebase deploy → web.app URL</a:t>
          </a:r>
          <a:endParaRPr lang="en-US" sz="500" kern="1200"/>
        </a:p>
      </dsp:txBody>
      <dsp:txXfrm>
        <a:off x="3119629" y="1299336"/>
        <a:ext cx="760936" cy="1963039"/>
      </dsp:txXfrm>
    </dsp:sp>
    <dsp:sp modelId="{D02D0115-120F-45E3-B52E-516463C26ACA}">
      <dsp:nvSpPr>
        <dsp:cNvPr id="0" name=""/>
        <dsp:cNvSpPr/>
      </dsp:nvSpPr>
      <dsp:spPr>
        <a:xfrm>
          <a:off x="3119629" y="695324"/>
          <a:ext cx="760936" cy="6040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422" tIns="4064" rIns="5369" bIns="40640" numCol="1" spcCol="1270" anchor="ctr" anchorCtr="0">
          <a:noAutofit/>
        </a:bodyPr>
        <a:lstStyle/>
        <a:p>
          <a:pPr marL="0" lvl="0" indent="0" algn="l" defTabSz="711200">
            <a:lnSpc>
              <a:spcPct val="90000"/>
            </a:lnSpc>
            <a:spcBef>
              <a:spcPct val="0"/>
            </a:spcBef>
            <a:spcAft>
              <a:spcPct val="35000"/>
            </a:spcAft>
            <a:buNone/>
            <a:defRPr b="1"/>
          </a:pPr>
          <a:r>
            <a:rPr lang="en-US" sz="1600" kern="1200">
              <a:solidFill>
                <a:schemeClr val="tx2"/>
              </a:solidFill>
            </a:rPr>
            <a:t>Deploy</a:t>
          </a:r>
          <a:endParaRPr lang="en-US" sz="1600" kern="1200"/>
        </a:p>
      </dsp:txBody>
      <dsp:txXfrm>
        <a:off x="3119629" y="695324"/>
        <a:ext cx="760936" cy="604012"/>
      </dsp:txXfrm>
    </dsp:sp>
    <dsp:sp modelId="{16173C77-EE6F-4525-875A-7B3B23868B5E}">
      <dsp:nvSpPr>
        <dsp:cNvPr id="0" name=""/>
        <dsp:cNvSpPr/>
      </dsp:nvSpPr>
      <dsp:spPr>
        <a:xfrm>
          <a:off x="3898548" y="512699"/>
          <a:ext cx="760936" cy="152187"/>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335" tIns="0" rIns="9335" bIns="9335" numCol="1" spcCol="1270" anchor="ctr" anchorCtr="0">
          <a:noAutofit/>
        </a:bodyPr>
        <a:lstStyle/>
        <a:p>
          <a:pPr marL="0" lvl="0" indent="0" algn="ctr" defTabSz="311150">
            <a:lnSpc>
              <a:spcPct val="90000"/>
            </a:lnSpc>
            <a:spcBef>
              <a:spcPct val="0"/>
            </a:spcBef>
            <a:spcAft>
              <a:spcPct val="35000"/>
            </a:spcAft>
            <a:buNone/>
            <a:defRPr b="1"/>
          </a:pPr>
          <a:r>
            <a:rPr lang="en-US" sz="700" kern="1200"/>
            <a:t>6</a:t>
          </a:r>
        </a:p>
      </dsp:txBody>
      <dsp:txXfrm>
        <a:off x="3974642" y="512699"/>
        <a:ext cx="608749" cy="152187"/>
      </dsp:txXfrm>
    </dsp:sp>
    <dsp:sp modelId="{ECA30444-8E9C-4FD3-ADA5-B4DF718C0A04}">
      <dsp:nvSpPr>
        <dsp:cNvPr id="0" name=""/>
        <dsp:cNvSpPr/>
      </dsp:nvSpPr>
      <dsp:spPr>
        <a:xfrm>
          <a:off x="3898548" y="1299336"/>
          <a:ext cx="760936" cy="19630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422" tIns="12700" rIns="5369" bIns="1270" numCol="1" spcCol="1270" anchor="t" anchorCtr="0">
          <a:noAutofit/>
        </a:bodyPr>
        <a:lstStyle/>
        <a:p>
          <a:pPr marL="0" lvl="0" indent="0" algn="l" defTabSz="222250">
            <a:lnSpc>
              <a:spcPct val="90000"/>
            </a:lnSpc>
            <a:spcBef>
              <a:spcPct val="0"/>
            </a:spcBef>
            <a:spcAft>
              <a:spcPct val="35000"/>
            </a:spcAft>
            <a:buNone/>
          </a:pPr>
          <a:r>
            <a:rPr lang="en-US" sz="500" kern="1200">
              <a:solidFill>
                <a:schemeClr val="tx2"/>
              </a:solidFill>
            </a:rPr>
            <a:t>Edit index.html → deploy again</a:t>
          </a:r>
          <a:endParaRPr lang="en-US" sz="500" kern="1200"/>
        </a:p>
      </dsp:txBody>
      <dsp:txXfrm>
        <a:off x="3898548" y="1299336"/>
        <a:ext cx="760936" cy="1963039"/>
      </dsp:txXfrm>
    </dsp:sp>
    <dsp:sp modelId="{59547635-2A6C-499A-A866-E0E4FAF06D12}">
      <dsp:nvSpPr>
        <dsp:cNvPr id="0" name=""/>
        <dsp:cNvSpPr/>
      </dsp:nvSpPr>
      <dsp:spPr>
        <a:xfrm>
          <a:off x="3898548" y="695324"/>
          <a:ext cx="760936" cy="6040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422" tIns="4064" rIns="5369" bIns="40640" numCol="1" spcCol="1270" anchor="ctr" anchorCtr="0">
          <a:noAutofit/>
        </a:bodyPr>
        <a:lstStyle/>
        <a:p>
          <a:pPr marL="0" lvl="0" indent="0" algn="l" defTabSz="711200">
            <a:lnSpc>
              <a:spcPct val="90000"/>
            </a:lnSpc>
            <a:spcBef>
              <a:spcPct val="0"/>
            </a:spcBef>
            <a:spcAft>
              <a:spcPct val="35000"/>
            </a:spcAft>
            <a:buNone/>
            <a:defRPr b="1"/>
          </a:pPr>
          <a:r>
            <a:rPr lang="en-US" sz="1600" kern="1200">
              <a:solidFill>
                <a:schemeClr val="tx2"/>
              </a:solidFill>
            </a:rPr>
            <a:t>Update</a:t>
          </a:r>
          <a:endParaRPr lang="en-US" sz="1600" kern="1200"/>
        </a:p>
      </dsp:txBody>
      <dsp:txXfrm>
        <a:off x="3898548" y="695324"/>
        <a:ext cx="760936" cy="604012"/>
      </dsp:txXfrm>
    </dsp:sp>
  </dsp:spTree>
</dsp:drawing>
</file>

<file path=ppt/diagrams/layout1.xml><?xml version="1.0" encoding="utf-8"?>
<dgm:layoutDef xmlns:dgm="http://schemas.openxmlformats.org/drawingml/2006/diagram" xmlns:a="http://schemas.openxmlformats.org/drawingml/2006/main" uniqueId="urn:microsoft.com/office/officeart/2016/7/layout/BasicTimeline">
  <dgm:title val="Basic Timeline"/>
  <dgm:desc val="Use to show a list of events in chronological order. The rounded rectangular shape contains the description while the date is shown below on the time line. It's the perfect SmartArt for displaying large amount of text with a medium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dgm:constr type="ctrY" for="ch" forName="divider" refType="h" fact="0.5"/>
      <dgm:constr type="l" for="ch" forName="divider"/>
      <dgm:constr type="w" for="ch" forName="nodes" refType="w"/>
      <dgm:constr type="h" for="ch" forName="nodes" refType="h"/>
    </dgm:constrLst>
    <dgm:layoutNode name="divider" styleLbl="fgAccFollowNode1">
      <dgm:alg type="sp"/>
      <dgm:choose name="ArrowShape">
        <dgm:if name="ArrowShapeLTR" func="var" arg="dir" op="equ" val="norm">
          <dgm:shape xmlns:r="http://schemas.openxmlformats.org/officeDocument/2006/relationships" type="line" r:blip="" zOrderOff="-1">
            <dgm:adjLst/>
            <dgm:extLst>
              <a:ext uri="{B698B0E9-8C71-41B9-8309-B3DCBF30829C}">
                <dgm1612:spPr xmlns:dgm1612="http://schemas.microsoft.com/office/drawing/2016/12/diagram">
                  <a:ln>
                    <a:tailEnd type="triangle" w="lg" len="lg"/>
                  </a:ln>
                </dgm1612:spPr>
              </a:ext>
            </dgm:extLst>
          </dgm:shape>
        </dgm:if>
        <dgm:else name="ArrowShapeRTL">
          <dgm:shape xmlns:r="http://schemas.openxmlformats.org/officeDocument/2006/relationships" type="line" r:blip="" zOrderOff="-1">
            <dgm:adjLst/>
            <dgm:extLst>
              <a:ext uri="{B698B0E9-8C71-41B9-8309-B3DCBF30829C}">
                <dgm1612:spPr xmlns:dgm1612="http://schemas.microsoft.com/office/drawing/2016/12/diagram">
                  <a:ln>
                    <a:headEnd type="triangle" w="lg" len="lg"/>
                  </a:ln>
                </dgm1612:spPr>
              </a:ext>
            </dgm:extLst>
          </dgm:shape>
        </dgm:else>
      </dgm:choos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presOf/>
      <dgm:shape xmlns:r="http://schemas.openxmlformats.org/officeDocument/2006/relationships" r:blip="">
        <dgm:adjLst/>
      </dgm:shape>
      <dgm:choose name="constrBasedOnChildrenCount">
        <dgm:if name="constrForTwoChildren" axis="ch" ptType="node" func="cnt" op="lte" val="2">
          <dgm:constrLst>
            <dgm:constr type="primFontSz" for="des" forName="L1TextContainer" val="20"/>
            <dgm:constr type="primFontSz" for="des" forName="L2TextContainer" refType="primFontSz" refFor="des" refForName="L1TextContainer" op="equ" fact="0.85"/>
            <dgm:constr type="w" for="ch" forName="composite" refType="w"/>
            <dgm:constr type="h" for="ch" forName="composite" refType="h"/>
            <dgm:constr type="w" for="ch" forName="spaceBetweenRectangles" refType="w" refFor="ch" refForName="composite" fact="0.16"/>
            <dgm:constr type="w" for="ch" ptType="sibTrans" op="equ"/>
            <dgm:constr type="primFontSz" for="des" forName="L1TextContainer" op="equ"/>
            <dgm:constr type="primFontSz" for="des" forName="L2TextContainer" op="equ"/>
          </dgm:constrLst>
        </dgm:if>
        <dgm:else name="constrForRest">
          <dgm:constrLst>
            <dgm:constr type="primFontSz" for="des" forName="L1TextContainer" val="20"/>
            <dgm:constr type="primFontSz" for="des" forName="L2TextContainer" refType="primFontSz" refFor="des" refForName="L1TextContainer" op="equ" fact="0.85"/>
            <dgm:constr type="w" for="ch" forName="composite" refType="w"/>
            <dgm:constr type="h" for="ch" forName="composite" refType="h"/>
            <dgm:constr type="w" for="ch" forName="spaceBetweenRectangles" refType="w" refFor="ch" refForName="composite" fact="-0.42"/>
            <dgm:constr type="w" for="ch" ptType="sibTrans" op="equ"/>
            <dgm:constr type="primFontSz" for="des" forName="L1TextContainer" op="equ"/>
            <dgm:constr type="primFontSz" for="des" forName="L2TextContainer" op="equ"/>
          </dgm:constrLst>
        </dgm:else>
      </dgm:choose>
      <dgm:forEach name="nodesForEach" axis="ch" ptType="node">
        <dgm:layoutNode name="composite">
          <dgm:alg type="composite"/>
          <dgm:shape xmlns:r="http://schemas.openxmlformats.org/officeDocument/2006/relationships" r:blip="">
            <dgm:adjLst/>
          </dgm:shape>
          <dgm:choose name="CaseForPlacingNodesAboveAndBelowDivider">
            <dgm:if name="CaseForPlacingNodeAboveDivider" axis="self" ptType="node" func="posOdd" op="equ" val="1">
              <dgm:constrLst>
                <dgm:constr type="w" for="ch" forName="L1TextContainer" refType="w" fact="0.88"/>
                <dgm:constr type="l" for="ch" forName="L1TextContainer" refType="w" fact="0.06"/>
                <dgm:constr type="t" for="ch" forName="L1TextContainer" refType="h" fact="0.537"/>
                <dgm:constr type="h" for="ch" forName="L1TextContainer" refType="h" fact="0.113"/>
                <dgm:constr type="w" for="ch" forName="L2TextContainerWrapper" refType="w"/>
                <dgm:constr type="h" for="ch" forName="L2TextContainerWrapper" refType="h" fact="0.31"/>
                <dgm:constr type="b" for="ch" forName="L2TextContainerWrapper" refType="h" fact="0.31"/>
                <dgm:constr type="w" for="ch" forName="ConnectLine"/>
                <dgm:constr type="l" for="ch" forName="ConnectLine" refType="w" fact="0.5"/>
                <dgm:constr type="h" for="ch" forName="ConnectLine" refType="h" fact="0.19"/>
                <dgm:constr type="t" for="ch" forName="ConnectLine" refType="h" fact="0.31"/>
                <dgm:constr type="w" for="ch" forName="ConnectorPoint" refType="h" fact="0.015"/>
                <dgm:constr type="h" for="ch" forName="ConnectorPoint" refType="h" fact="0.015"/>
                <dgm:constr type="ctrX" for="ch" forName="ConnectorPoint" refType="w" fact="0.5"/>
                <dgm:constr type="ctrY" for="ch" forName="ConnectorPoint" refType="h" fact="0.5"/>
                <dgm:constr type="w" for="ch" forName="EmptyPlaceHolder" refType="w"/>
                <dgm:constr type="t" for="ch" forName="EmptyPlaceHolder" refType="h" fact="0.65"/>
                <dgm:constr type="h" for="ch" forName="EmptyPlaceHolder" refType="h" fact="0.35"/>
              </dgm:constrLst>
            </dgm:if>
            <dgm:else name="CaseForPlacingNodeBelowDivider">
              <dgm:constrLst>
                <dgm:constr type="w" for="ch" forName="L1TextContainer" refType="w" fact="0.88"/>
                <dgm:constr type="l" for="ch" forName="L1TextContainer" refType="w" fact="0.06"/>
                <dgm:constr type="t" for="ch" forName="L1TextContainer" refType="h" fact="0.35"/>
                <dgm:constr type="h" for="ch" forName="L1TextContainer" refType="h" fact="0.113"/>
                <dgm:constr type="w" for="ch" forName="L2TextContainerWrapper" refType="w"/>
                <dgm:constr type="h" for="ch" forName="L2TextContainerWrapper" refType="h" fact="0.31"/>
                <dgm:constr type="t" for="ch" forName="L2TextContainerWrapper" refType="h" fact="0.69"/>
                <dgm:constr type="w" for="ch" forName="ConnectLine"/>
                <dgm:constr type="l" for="ch" forName="ConnectLine" refType="w" fact="0.5"/>
                <dgm:constr type="h" for="ch" forName="ConnectLine" refType="h" fact="0.19"/>
                <dgm:constr type="t" for="ch" forName="ConnectLine" refType="h" fact="0.5"/>
                <dgm:constr type="w" for="ch" forName="ConnectorPoint" refType="h" fact="0.015"/>
                <dgm:constr type="h" for="ch" forName="ConnectorPoint" refType="h" fact="0.015"/>
                <dgm:constr type="ctrX" for="ch" forName="ConnectorPoint" refType="w" fact="0.5"/>
                <dgm:constr type="ctrY" for="ch" forName="ConnectorPoint" refType="h" fact="0.5"/>
                <dgm:constr type="w" for="ch" forName="EmptyPlaceHolder" refType="w"/>
                <dgm:constr type="h" for="ch" forName="EmptyPlaceHolder" refType="h" fact="0.35"/>
                <dgm:constr type="t" for="ch" forName="EmptyPlaceHolder" refType="h" fact="0"/>
              </dgm:constrLst>
            </dgm:else>
          </dgm:choose>
          <dgm:layoutNode name="L1TextContainer" styleLbl="revTx">
            <dgm:varLst>
              <dgm:chMax val="1"/>
              <dgm:chPref val="1"/>
              <dgm:bulletEnabled val="1"/>
            </dgm:varLst>
            <dgm:choose name="casesForTxtDirLogic">
              <dgm:if name="Name78" axis="self" ptType="node" func="posOdd" op="equ" val="1">
                <dgm:alg type="tx">
                  <dgm:param type="txAnchorHorz" val="ctr"/>
                  <dgm:param type="txAnchorVert" val="t"/>
                  <dgm:param type="parTxLTRAlign" val="ctr"/>
                  <dgm:param type="parTxRTLAlign" val="ctr"/>
                </dgm:alg>
              </dgm:if>
              <dgm:else name="Name89">
                <dgm:alg type="tx">
                  <dgm:param type="txAnchorHorz" val="ctr"/>
                  <dgm:param type="txAnchorVert" val="b"/>
                  <dgm:param type="parTxLTRAlign" val="ctr"/>
                  <dgm:param type="parTxRTLAlign" val="ctr"/>
                </dgm:alg>
              </dgm:else>
            </dgm:choose>
            <dgm:shape xmlns:r="http://schemas.openxmlformats.org/officeDocument/2006/relationships" type="rect" r:blip="">
              <dgm:adjLst/>
            </dgm:shape>
            <dgm:presOf axis="self"/>
            <dgm:constrLst>
              <dgm:constr type="lMarg"/>
              <dgm:constr type="rMarg"/>
              <dgm:constr type="tMarg"/>
              <dgm:constr type="bMarg"/>
            </dgm:constrLst>
            <dgm:ruleLst>
              <dgm:rule type="primFontSz" val="14" fact="NaN" max="NaN"/>
            </dgm:ruleLst>
          </dgm:layoutNode>
          <dgm:layoutNode name="L2TextContainerWrapper">
            <dgm:varLst>
              <dgm:chMax val="0"/>
              <dgm:chPref val="0"/>
              <dgm:bulletEnabled val="1"/>
            </dgm:varLst>
            <dgm:alg type="composite"/>
            <dgm:choose name="L2TextContainerConstr">
              <dgm:if name="CaseForPlacingL2TextContaineAboveDivider" axis="self" ptType="node" func="posOdd" op="equ" val="1">
                <dgm:constrLst>
                  <dgm:constr type="h" for="ch" forName="L2TextContainer" refType="h" fact="0.55"/>
                  <dgm:constr type="b" for="ch" forName="L2TextContainer" refType="h"/>
                  <dgm:constr type="h" for="ch" forName="FlexibleEmptyPlaceHolder" refType="h" fact="0.45"/>
                </dgm:constrLst>
              </dgm:if>
              <dgm:else name="CaseForPlacingL2TextContaineBelowDivider">
                <dgm:constrLst>
                  <dgm:constr type="h" for="ch" forName="L2TextContainer" refType="h" fact="0.55"/>
                  <dgm:constr type="h" for="ch" forName="FlexibleEmptyPlaceHolder" refType="h" fact="0.45"/>
                  <dgm:constr type="b" for="ch" forName="FlexibleEmptyPlaceHolder" refType="h"/>
                </dgm:constrLst>
              </dgm:else>
            </dgm:choose>
            <dgm:layoutNode name="L2TextContainer" styleLbl="bgAcc1">
              <dgm:choose name="L2TextContainerAlgo">
                <dgm:if name="L2TextContainerAlgoLTR" func="var" arg="dir" op="equ" val="norm">
                  <dgm:alg type="tx">
                    <dgm:param type="txAnchorVert" val="mid"/>
                    <dgm:param type="parTxRTLAlign" val="l"/>
                    <dgm:param type="parTxLTRAlign" val="l"/>
                    <dgm:param type="txAnchorVertCh" val="mid"/>
                    <dgm:param type="shpTxRTLAlignCh" val="l"/>
                    <dgm:param type="shpTxLTRAlignCh" val="l"/>
                  </dgm:alg>
                </dgm:if>
                <dgm:else name="L2TextContainerAlgoRTL">
                  <dgm:alg type="tx">
                    <dgm:param type="txAnchorVert" val="mid"/>
                    <dgm:param type="parTxRTLAlign" val="r"/>
                    <dgm:param type="parTxLTRAlign" val="r"/>
                    <dgm:param type="txAnchorVertCh" val="mid"/>
                    <dgm:param type="shpTxRTLAlignCh" val="r"/>
                    <dgm:param type="shpTxLTRAlignCh" val="r"/>
                  </dgm:alg>
                </dgm:else>
              </dgm:choose>
              <dgm:shape xmlns:r="http://schemas.openxmlformats.org/officeDocument/2006/relationships" type="roundRect" r:blip="">
                <dgm:adjLst/>
              </dgm:shape>
              <dgm:presOf axis="des" ptType="node"/>
              <dgm:constrLst>
                <dgm:constr type="primFontSz" val="17"/>
                <dgm:constr type="lMarg" refType="primFontSz" fact="0.7"/>
                <dgm:constr type="rMarg" refType="primFontSz" fact="0.7"/>
                <dgm:constr type="tMarg" refType="primFontSz" fact="0.7"/>
                <dgm:constr type="bMarg" refType="primFontSz" fact="0.7"/>
              </dgm:constrLst>
              <dgm:ruleLst>
                <dgm:rule type="primFontSz" val="12" fact="NaN" max="NaN"/>
                <dgm:rule type="secFontSz" val="10" fact="NaN" max="NaN"/>
                <dgm:rule type="h" val="INF" fact="NaN" max="NaN"/>
              </dgm:ruleLst>
            </dgm:layoutNode>
            <dgm:layoutNode name="FlexibleEmptyPlaceHolder">
              <dgm:alg type="sp"/>
              <dgm:shape xmlns:r="http://schemas.openxmlformats.org/officeDocument/2006/relationships" r:blip="">
                <dgm:adjLst/>
              </dgm:shape>
              <dgm:presOf/>
              <dgm:constrLst/>
            </dgm:layoutNode>
          </dgm:layoutNode>
          <dgm:layoutNode name="ConnectLine" styleLbl="sibTrans1D1" moveWith="L2TextContainer">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orPoint" styleLbl="alignNode1" moveWith="L2TextContainer">
            <dgm:alg type="sp"/>
            <dgm:shape xmlns:r="http://schemas.openxmlformats.org/officeDocument/2006/relationships" type="ellipse" r:blip="" zOrderOff="1">
              <dgm:adj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Node>
  <dgm:extLst>
    <a:ext uri="{68A01E43-0DF5-4B5B-8FA6-DAF915123BFB}">
      <dgm1612:lstStyle xmlns:dgm1612="http://schemas.microsoft.com/office/drawing/2016/12/diagram">
        <a:lvl1pPr>
          <a:defRPr b="1"/>
        </a:lvl1pPr>
      </dgm1612:lstStyle>
    </a:ext>
  </dgm:extLst>
</dgm:layoutDef>
</file>

<file path=ppt/diagrams/layout2.xml><?xml version="1.0" encoding="utf-8"?>
<dgm:layoutDef xmlns:dgm="http://schemas.openxmlformats.org/drawingml/2006/diagram" xmlns:a="http://schemas.openxmlformats.org/drawingml/2006/main" uniqueId="urn:microsoft.com/office/officeart/2025/8/layout/Horizontal Process 01">
  <dgm:title val="Horizontal Process 01"/>
  <dgm:desc val=""/>
  <dgm:catLst>
    <dgm:cat type="list" pri="4132"/>
    <dgm:cat type="process" pri="4132"/>
    <dgm:cat type="other" pri="1402"/>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 modelId="5">
          <dgm:prSet phldr="1"/>
        </dgm:pt>
        <dgm:pt modelId="51">
          <dgm:prSet phldr="1"/>
        </dgm:pt>
        <dgm:pt modelId="6">
          <dgm:prSet phldr="1"/>
        </dgm:pt>
        <dgm:pt modelId="61">
          <dgm:prSet phldr="1"/>
        </dgm:pt>
        <dgm:pt modelId="7">
          <dgm:prSet phldr="1"/>
        </dgm:pt>
        <dgm:pt modelId="71">
          <dgm:prSet phldr="1"/>
        </dgm:pt>
        <dgm:pt modelId="8">
          <dgm:prSet phldr="1"/>
        </dgm:pt>
        <dgm:pt modelId="81">
          <dgm:prSet phldr="1"/>
        </dgm:pt>
        <dgm:pt modelId="9">
          <dgm:prSet phldr="1"/>
        </dgm:pt>
        <dgm:pt modelId="91">
          <dgm:prSet phldr="1"/>
        </dgm:pt>
        <dgm:pt modelId="10">
          <dgm:prSet phldr="1"/>
        </dgm:pt>
        <dgm:pt modelId="101">
          <dgm:prSet phldr="1"/>
        </dgm:pt>
        <dgm:pt modelId="1101" type="sibTrans" cxnId="101">
          <dgm:prSet phldrT="1"/>
          <dgm:t>
            <a:bodyPr/>
            <a:lstStyle/>
            <a:p>
              <a:r>
                <a:t>1</a:t>
              </a:r>
            </a:p>
          </dgm:t>
        </dgm:pt>
        <dgm:pt modelId="1102" type="sibTrans" cxnId="102">
          <dgm:prSet phldrT="2"/>
          <dgm:t>
            <a:bodyPr/>
            <a:lstStyle/>
            <a:p>
              <a:r>
                <a:t>2</a:t>
              </a:r>
            </a:p>
          </dgm:t>
        </dgm:pt>
        <dgm:pt modelId="1103" type="sibTrans" cxnId="103">
          <dgm:prSet phldrT="3"/>
          <dgm:t>
            <a:bodyPr/>
            <a:lstStyle/>
            <a:p>
              <a:r>
                <a:t>3</a:t>
              </a:r>
            </a:p>
          </dgm:t>
        </dgm:pt>
        <dgm:pt modelId="1104" type="sibTrans" cxnId="104">
          <dgm:prSet phldrT="4"/>
          <dgm:t>
            <a:bodyPr/>
            <a:lstStyle/>
            <a:p>
              <a:r>
                <a:t>4</a:t>
              </a:r>
            </a:p>
          </dgm:t>
        </dgm:pt>
        <dgm:pt modelId="1105" type="sibTrans" cxnId="105">
          <dgm:prSet phldrT="5"/>
          <dgm:t>
            <a:bodyPr/>
            <a:lstStyle/>
            <a:p>
              <a:r>
                <a:t>5</a:t>
              </a:r>
            </a:p>
          </dgm:t>
        </dgm:pt>
        <dgm:pt modelId="1106" type="sibTrans" cxnId="106">
          <dgm:prSet phldrT="6"/>
          <dgm:t>
            <a:bodyPr/>
            <a:lstStyle/>
            <a:p>
              <a:r>
                <a:t>6</a:t>
              </a:r>
            </a:p>
          </dgm:t>
        </dgm:pt>
        <dgm:pt modelId="1107" type="sibTrans" cxnId="107">
          <dgm:prSet phldrT="7"/>
          <dgm:t>
            <a:bodyPr/>
            <a:lstStyle/>
            <a:p>
              <a:r>
                <a:t>7</a:t>
              </a:r>
            </a:p>
          </dgm:t>
        </dgm:pt>
        <dgm:pt modelId="1108" type="sibTrans" cxnId="108">
          <dgm:prSet phldrT="8"/>
          <dgm:t>
            <a:bodyPr/>
            <a:lstStyle/>
            <a:p>
              <a:r>
                <a:t>8</a:t>
              </a:r>
            </a:p>
          </dgm:t>
        </dgm:pt>
        <dgm:pt modelId="1109" type="sibTrans" cxnId="109">
          <dgm:prSet phldrT="9"/>
          <dgm:t>
            <a:bodyPr/>
            <a:lstStyle/>
            <a:p>
              <a:r>
                <a:t>9</a:t>
              </a:r>
            </a:p>
          </dgm:t>
        </dgm:pt>
        <dgm:pt modelId="1110" type="sibTrans" cxnId="110">
          <dgm:prSet phldrT="10"/>
          <dgm:t>
            <a:bodyPr/>
            <a:lstStyle/>
            <a:p>
              <a:r>
                <a:t>10</a:t>
              </a:r>
            </a:p>
          </dgm:t>
        </dgm:pt>
      </dgm:ptLst>
      <dgm:cxnLst>
        <dgm:cxn modelId="101" srcId="0" destId="1" srcOrd="0" destOrd="0" sibTransId="1101"/>
        <dgm:cxn modelId="102" srcId="0" destId="2" srcOrd="1" destOrd="0" sibTransId="1102"/>
        <dgm:cxn modelId="103" srcId="0" destId="3" srcOrd="2" destOrd="0" sibTransId="1103"/>
        <dgm:cxn modelId="104" srcId="0" destId="4" srcOrd="3" destOrd="0" sibTransId="1104"/>
        <dgm:cxn modelId="105" srcId="0" destId="5" srcOrd="4" destOrd="0" sibTransId="1105"/>
        <dgm:cxn modelId="106" srcId="0" destId="6" srcOrd="5" destOrd="0" sibTransId="1106"/>
        <dgm:cxn modelId="107" srcId="0" destId="7" srcOrd="6" destOrd="0" sibTransId="1107"/>
        <dgm:cxn modelId="108" srcId="0" destId="8" srcOrd="7" destOrd="0" sibTransId="1108"/>
        <dgm:cxn modelId="109" srcId="0" destId="9" srcOrd="8" destOrd="0" sibTransId="1109"/>
        <dgm:cxn modelId="110" srcId="0" destId="10" srcOrd="9" destOrd="0" sibTransId="1110"/>
        <dgm:cxn modelId="111" srcId="1" destId="11" srcOrd="0" destOrd="0"/>
        <dgm:cxn modelId="112" srcId="2" destId="21" srcOrd="0" destOrd="0"/>
        <dgm:cxn modelId="113" srcId="3" destId="31" srcOrd="0" destOrd="0"/>
        <dgm:cxn modelId="114" srcId="4" destId="41" srcOrd="0" destOrd="0"/>
        <dgm:cxn modelId="115" srcId="5" destId="51" srcOrd="0" destOrd="0"/>
        <dgm:cxn modelId="116" srcId="6" destId="61" srcOrd="0" destOrd="0"/>
        <dgm:cxn modelId="117" srcId="7" destId="71" srcOrd="0" destOrd="0"/>
        <dgm:cxn modelId="118" srcId="8" destId="81" srcOrd="0" destOrd="0"/>
        <dgm:cxn modelId="119" srcId="9" destId="91" srcOrd="0" destOrd="0"/>
        <dgm:cxn modelId="120" srcId="10" destId="101" srcOrd="0" destOrd="0"/>
      </dgm:cxnLst>
      <dgm:bg/>
      <dgm:whole/>
    </dgm:dataModel>
  </dgm:sampData>
  <dgm:styleData>
    <dgm:dataModel>
      <dgm:pt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primFontSz" for="des" forName="parentNode" op="equ" val="16"/>
      <dgm:constr type="primFontSz" for="des" forName="childNode" op="equ" val="14"/>
      <dgm:constr type="primFontSz" for="des" forName="childNode" refType="primFontSz" refFor="des" refForName="parentNode" op="lte"/>
      <dgm:constr type="w" for="ch" forName="space" op="equ" val="0.5"/>
    </dgm:constrLst>
    <dgm:ruleLst>
      <dgm:rule type="w" for="ch" forName="composite" val="0" fact="NaN" max="NaN"/>
      <dgm:rule type="primFontSz" for="des" forName="ideTx" val="5" fact="NaN" max="NaN"/>
    </dgm:ruleLst>
    <dgm:forEach name="Name6" axis="ch" ptType="node">
      <dgm:layoutNode name="composite">
        <dgm:alg type="composite"/>
        <dgm:shape xmlns:r="http://schemas.openxmlformats.org/officeDocument/2006/relationships" r:blip="">
          <dgm:adjLst/>
        </dgm:shape>
        <dgm:presOf/>
        <dgm:constrLst>
          <dgm:constr type="l" for="ch" forName="ideTx"/>
          <dgm:constr type="w" for="ch" forName="ideTx" refType="w"/>
          <dgm:constr type="t" for="ch" forName="ideTx" refType="h" fact="0"/>
          <dgm:constr type="h" for="ch" forName="ideTx" refType="w" fact="0.2"/>
          <dgm:constr type="h" for="ch" forName="ideTx" refType="h" op="lte" fact="0.33333"/>
          <dgm:constr type="w" for="ch" forName="parentNode" refType="w"/>
          <dgm:constr type="l" for="ch" forName="parentNode" refType="w" fact="0"/>
          <dgm:constr type="h" for="ch" forName="parentNode" refType="h" fact="0.16"/>
          <dgm:constr type="t" for="ch" forName="parentNode" refType="b" refFor="ch" refForName="ideTx" fact="1.2"/>
          <dgm:constr type="w" for="ch" forName="childNode" refType="w"/>
          <dgm:constr type="h" for="ch" forName="childNode" refType="h" fact="0.52"/>
          <dgm:constr type="t" for="ch" forName="childNode" refType="b" refFor="ch" refForName="parentNode"/>
          <dgm:constr type="l" for="ch" forName="childNode" refType="l" refFor="ch" refForName="parentNode"/>
        </dgm:constrLst>
        <dgm:ruleLst>
          <dgm:rule type="h" val="INF" fact="NaN" max="NaN"/>
        </dgm:ruleLst>
        <dgm:forEach name="Name15" axis="followSib" ptType="sibTrans" hideLastTrans="0" cnt="1">
          <dgm:layoutNode name="ideTx" styleLbl="alignAcc1">
            <dgm:varLst>
              <dgm:chMax val="0"/>
              <dgm:chPref val="0"/>
              <dgm:bulletEnabled val="1"/>
            </dgm:varLst>
            <dgm:alg type="tx"/>
            <dgm:shape xmlns:r="http://schemas.openxmlformats.org/officeDocument/2006/relationships" type="chevron" r:blip="">
              <dgm:adjLst/>
            </dgm:shape>
            <dgm:presOf axis="self" ptType="sibTrans"/>
            <dgm:constrLst>
              <dgm:constr type="tMarg" refType="primFontSz" fact="0"/>
              <dgm:constr type="bMarg" refType="primFontSz" fact="0.105"/>
              <dgm:constr type="lMarg" refType="primFontSz" fact="0.15"/>
              <dgm:constr type="rMarg" refType="primFontSz" fact="0.105"/>
              <dgm:constr type="primFontSz" op="lte" val="16"/>
              <dgm:constr type="primFontSz" refType="h" fact="1.6"/>
            </dgm:constrLst>
            <dgm:ruleLst/>
          </dgm:layoutNode>
        </dgm:forEach>
        <dgm:layoutNode name="childNode" styleLbl="revTx">
          <dgm:varLst>
            <dgm:bulletEnabled val="1"/>
          </dgm:varLst>
          <dgm:alg type="tx">
            <dgm:param type="txAnchorVert" val="t"/>
            <dgm:param type="parTxLTRAlign" val="l"/>
            <dgm:param type="parTxRTLAlign" val="r"/>
            <dgm:param type="stBulletLvl" val="2"/>
          </dgm:alg>
          <dgm:shape xmlns:r="http://schemas.openxmlformats.org/officeDocument/2006/relationships" type="rect" r:blip="">
            <dgm:adjLst/>
          </dgm:shape>
          <dgm:presOf axis="ch" ptType="node" cnt="1"/>
          <dgm:constrLst>
            <dgm:constr type="tMarg" refType="primFontSz" fact="0.2"/>
            <dgm:constr type="bMarg" refType="primFontSz" fact="0.02"/>
            <dgm:constr type="lMarg" refType="w" fact="0.05"/>
            <dgm:constr type="rMarg" refType="w" fact="0.02"/>
          </dgm:constrLst>
          <dgm:ruleLst>
            <dgm:rule type="primFontSz" val="5" fact="NaN" max="NaN"/>
          </dgm:ruleLst>
        </dgm:layoutNode>
        <dgm:layoutNode name="parentNode" styleLbl="revTx">
          <dgm:varLst>
            <dgm:bulletEnabled val="1"/>
          </dgm:varLst>
          <dgm:alg type="tx">
            <dgm:param type="txAnchorVert" val="mid"/>
            <dgm:param type="parTxLTRAlign" val="l"/>
            <dgm:param type="parTxRTLAlign" val="r"/>
            <dgm:param type="stBulletLvl" val="2"/>
          </dgm:alg>
          <dgm:shape xmlns:r="http://schemas.openxmlformats.org/officeDocument/2006/relationships" type="rect" r:blip="">
            <dgm:adjLst/>
          </dgm:shape>
          <dgm:presOf axis="self" ptType="node"/>
          <dgm:constrLst>
            <dgm:constr type="tMarg" refType="primFontSz" fact="0.02"/>
            <dgm:constr type="bMarg" refType="primFontSz" fact="0.2"/>
            <dgm:constr type="lMarg" refType="w" fact="0.05"/>
            <dgm:constr type="rMarg" refType="w" fact="0.02"/>
          </dgm:constrLst>
          <dgm:ruleLst>
            <dgm:rule type="primFontSz" val="5"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a:ext uri="{68A01E43-0DF5-4B5B-8FA6-DAF915123BFB}">
      <dgm1612:lstStyle xmlns:dgm1612="http://schemas.microsoft.com/office/drawing/2016/12/diagram">
        <a:lvl1pPr>
          <a:defRPr b="1"/>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27E3961-5613-64C6-63C3-6085D0CDAE5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506D1F08-FF42-95F6-3130-AE63E560487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CD26A2A-0A96-0647-84E5-C82F2EFD9474}" type="datetimeFigureOut">
              <a:rPr lang="en-US" smtClean="0"/>
              <a:t>4/18/2026</a:t>
            </a:fld>
            <a:endParaRPr lang="en-US" dirty="0"/>
          </a:p>
        </p:txBody>
      </p:sp>
      <p:sp>
        <p:nvSpPr>
          <p:cNvPr id="4" name="Footer Placeholder 3">
            <a:extLst>
              <a:ext uri="{FF2B5EF4-FFF2-40B4-BE49-F238E27FC236}">
                <a16:creationId xmlns:a16="http://schemas.microsoft.com/office/drawing/2014/main" id="{4CD5B35B-A046-EC3C-A80E-3D9D12C1498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7202DDE3-703C-8B4C-9506-EC0A39AACDD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B8DC1D1-B6C2-C644-8BF1-C34DBFFE1C78}" type="slidenum">
              <a:rPr lang="en-US" smtClean="0"/>
              <a:t>‹#›</a:t>
            </a:fld>
            <a:endParaRPr lang="en-US" dirty="0"/>
          </a:p>
        </p:txBody>
      </p:sp>
    </p:spTree>
    <p:extLst>
      <p:ext uri="{BB962C8B-B14F-4D97-AF65-F5344CB8AC3E}">
        <p14:creationId xmlns:p14="http://schemas.microsoft.com/office/powerpoint/2010/main" val="9334793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Header Placeholder 7">
            <a:extLst>
              <a:ext uri="{FF2B5EF4-FFF2-40B4-BE49-F238E27FC236}">
                <a16:creationId xmlns:a16="http://schemas.microsoft.com/office/drawing/2014/main" id="{0D2594CA-29C5-062F-2EA7-C593B096C62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9" name="Slide Image Placeholder 8">
            <a:extLst>
              <a:ext uri="{FF2B5EF4-FFF2-40B4-BE49-F238E27FC236}">
                <a16:creationId xmlns:a16="http://schemas.microsoft.com/office/drawing/2014/main" id="{E04BB896-BA64-B358-A066-15B96D23BC88}"/>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10" name="Footer Placeholder 9">
            <a:extLst>
              <a:ext uri="{FF2B5EF4-FFF2-40B4-BE49-F238E27FC236}">
                <a16:creationId xmlns:a16="http://schemas.microsoft.com/office/drawing/2014/main" id="{5EFA2818-7747-F326-294F-EEAC9BEF6EBD}"/>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11" name="Date Placeholder 10">
            <a:extLst>
              <a:ext uri="{FF2B5EF4-FFF2-40B4-BE49-F238E27FC236}">
                <a16:creationId xmlns:a16="http://schemas.microsoft.com/office/drawing/2014/main" id="{6B76E0F0-B7F9-756A-3EA4-2114B75370E5}"/>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0CF20C-6BCC-41A4-8C16-5A346425718D}" type="datetimeFigureOut">
              <a:rPr lang="en-US" smtClean="0"/>
              <a:t>4/18/2026</a:t>
            </a:fld>
            <a:endParaRPr lang="en-US" dirty="0"/>
          </a:p>
        </p:txBody>
      </p:sp>
      <p:sp>
        <p:nvSpPr>
          <p:cNvPr id="12" name="Notes Placeholder 11">
            <a:extLst>
              <a:ext uri="{FF2B5EF4-FFF2-40B4-BE49-F238E27FC236}">
                <a16:creationId xmlns:a16="http://schemas.microsoft.com/office/drawing/2014/main" id="{5161C21F-108C-0F07-CDDD-AFB8DDBF6941}"/>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Slide Number Placeholder 12">
            <a:extLst>
              <a:ext uri="{FF2B5EF4-FFF2-40B4-BE49-F238E27FC236}">
                <a16:creationId xmlns:a16="http://schemas.microsoft.com/office/drawing/2014/main" id="{A507CBA7-2A1E-725E-35DA-D1CFF08EC633}"/>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60679C-80C7-4E7D-9614-ABA41C5B2858}" type="slidenum">
              <a:rPr lang="en-US" smtClean="0"/>
              <a:t>‹#›</a:t>
            </a:fld>
            <a:endParaRPr lang="en-US" dirty="0"/>
          </a:p>
        </p:txBody>
      </p:sp>
    </p:spTree>
    <p:extLst>
      <p:ext uri="{BB962C8B-B14F-4D97-AF65-F5344CB8AC3E}">
        <p14:creationId xmlns:p14="http://schemas.microsoft.com/office/powerpoint/2010/main" val="4226651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a:prstGeom prst="rect">
            <a:avLst/>
          </a:prstGeom>
        </p:spPr>
      </p:sp>
      <p:sp>
        <p:nvSpPr>
          <p:cNvPr id="3" name="Notes Placeholder 2"/>
          <p:cNvSpPr>
            <a:spLocks noGrp="1"/>
          </p:cNvSpPr>
          <p:nvPr>
            <p:ph type="body" idx="1"/>
          </p:nvPr>
        </p:nvSpPr>
        <p:spPr>
          <a:xfrm>
            <a:off x="685800" y="4400550"/>
            <a:ext cx="5486400" cy="3600450"/>
          </a:xfrm>
          <a:prstGeom prst="rect">
            <a:avLst/>
          </a:prstGeom>
        </p:spPr>
        <p:txBody>
          <a:bodyPr/>
          <a:lstStyle/>
          <a:p>
            <a:endParaRPr lang="en-US"/>
          </a:p>
        </p:txBody>
      </p:sp>
      <p:sp>
        <p:nvSpPr>
          <p:cNvPr id="4" name="Slide Number Placeholder 3"/>
          <p:cNvSpPr>
            <a:spLocks noGrp="1"/>
          </p:cNvSpPr>
          <p:nvPr>
            <p:ph type="sldNum" sz="quarter" idx="5"/>
          </p:nvPr>
        </p:nvSpPr>
        <p:spPr>
          <a:xfrm>
            <a:off x="3884613" y="8685213"/>
            <a:ext cx="2971800" cy="458787"/>
          </a:xfrm>
          <a:prstGeom prst="rect">
            <a:avLst/>
          </a:prstGeom>
        </p:spPr>
        <p:txBody>
          <a:bodyPr/>
          <a:lstStyle/>
          <a:p>
            <a:fld id="{017105BD-6D6F-49DB-9DE4-D4A6452D7E5F}" type="slidenum">
              <a:rPr lang="en-US" altLang="zh-CN" noProof="0" smtClean="0"/>
              <a:t>1</a:t>
            </a:fld>
            <a:endParaRPr lang="en-US" altLang="zh-CN" noProof="0"/>
          </a:p>
        </p:txBody>
      </p:sp>
    </p:spTree>
    <p:extLst>
      <p:ext uri="{BB962C8B-B14F-4D97-AF65-F5344CB8AC3E}">
        <p14:creationId xmlns:p14="http://schemas.microsoft.com/office/powerpoint/2010/main" val="6815932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a:prstGeom prst="rect">
            <a:avLst/>
          </a:prstGeom>
        </p:spPr>
      </p:sp>
      <p:sp>
        <p:nvSpPr>
          <p:cNvPr id="3" name="Notes Placeholder 2"/>
          <p:cNvSpPr>
            <a:spLocks noGrp="1"/>
          </p:cNvSpPr>
          <p:nvPr>
            <p:ph type="body" idx="1"/>
          </p:nvPr>
        </p:nvSpPr>
        <p:spPr>
          <a:xfrm>
            <a:off x="685800" y="4400550"/>
            <a:ext cx="5486400" cy="3600450"/>
          </a:xfrm>
          <a:prstGeom prst="rect">
            <a:avLst/>
          </a:prstGeom>
        </p:spPr>
        <p:txBody>
          <a:bodyPr/>
          <a:lstStyle/>
          <a:p>
            <a:endParaRPr lang="en-US"/>
          </a:p>
        </p:txBody>
      </p:sp>
      <p:sp>
        <p:nvSpPr>
          <p:cNvPr id="4" name="Slide Number Placeholder 3"/>
          <p:cNvSpPr>
            <a:spLocks noGrp="1"/>
          </p:cNvSpPr>
          <p:nvPr>
            <p:ph type="sldNum" sz="quarter" idx="5"/>
          </p:nvPr>
        </p:nvSpPr>
        <p:spPr>
          <a:xfrm>
            <a:off x="3884613" y="8685213"/>
            <a:ext cx="2971800" cy="458787"/>
          </a:xfrm>
          <a:prstGeom prst="rect">
            <a:avLst/>
          </a:prstGeom>
        </p:spPr>
        <p:txBody>
          <a:bodyPr/>
          <a:lstStyle/>
          <a:p>
            <a:fld id="{017105BD-6D6F-49DB-9DE4-D4A6452D7E5F}" type="slidenum">
              <a:rPr lang="en-US" altLang="zh-CN" noProof="0" smtClean="0"/>
              <a:t>15</a:t>
            </a:fld>
            <a:endParaRPr lang="en-US" altLang="zh-CN" noProof="0"/>
          </a:p>
        </p:txBody>
      </p:sp>
    </p:spTree>
    <p:extLst>
      <p:ext uri="{BB962C8B-B14F-4D97-AF65-F5344CB8AC3E}">
        <p14:creationId xmlns:p14="http://schemas.microsoft.com/office/powerpoint/2010/main" val="20938003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a:prstGeom prst="rect">
            <a:avLst/>
          </a:prstGeom>
        </p:spPr>
      </p:sp>
      <p:sp>
        <p:nvSpPr>
          <p:cNvPr id="3" name="Notes Placeholder 2"/>
          <p:cNvSpPr>
            <a:spLocks noGrp="1"/>
          </p:cNvSpPr>
          <p:nvPr>
            <p:ph type="body" idx="1"/>
          </p:nvPr>
        </p:nvSpPr>
        <p:spPr>
          <a:xfrm>
            <a:off x="685800" y="4400550"/>
            <a:ext cx="5486400" cy="3600450"/>
          </a:xfrm>
          <a:prstGeom prst="rect">
            <a:avLst/>
          </a:prstGeom>
        </p:spPr>
        <p:txBody>
          <a:bodyPr/>
          <a:lstStyle/>
          <a:p>
            <a:endParaRPr lang="en-US"/>
          </a:p>
        </p:txBody>
      </p:sp>
      <p:sp>
        <p:nvSpPr>
          <p:cNvPr id="4" name="Slide Number Placeholder 3"/>
          <p:cNvSpPr>
            <a:spLocks noGrp="1"/>
          </p:cNvSpPr>
          <p:nvPr>
            <p:ph type="sldNum" sz="quarter" idx="5"/>
          </p:nvPr>
        </p:nvSpPr>
        <p:spPr>
          <a:xfrm>
            <a:off x="3884613" y="8685213"/>
            <a:ext cx="2971800" cy="458787"/>
          </a:xfrm>
          <a:prstGeom prst="rect">
            <a:avLst/>
          </a:prstGeom>
        </p:spPr>
        <p:txBody>
          <a:bodyPr/>
          <a:lstStyle/>
          <a:p>
            <a:fld id="{017105BD-6D6F-49DB-9DE4-D4A6452D7E5F}" type="slidenum">
              <a:rPr lang="en-US" altLang="zh-CN" noProof="0" smtClean="0"/>
              <a:t>17</a:t>
            </a:fld>
            <a:endParaRPr lang="en-US" altLang="zh-CN" noProof="0"/>
          </a:p>
        </p:txBody>
      </p:sp>
    </p:spTree>
    <p:extLst>
      <p:ext uri="{BB962C8B-B14F-4D97-AF65-F5344CB8AC3E}">
        <p14:creationId xmlns:p14="http://schemas.microsoft.com/office/powerpoint/2010/main" val="20938003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a:prstGeom prst="rect">
            <a:avLst/>
          </a:prstGeom>
        </p:spPr>
      </p:sp>
      <p:sp>
        <p:nvSpPr>
          <p:cNvPr id="3" name="Notes Placeholder 2"/>
          <p:cNvSpPr>
            <a:spLocks noGrp="1"/>
          </p:cNvSpPr>
          <p:nvPr>
            <p:ph type="body" idx="1"/>
          </p:nvPr>
        </p:nvSpPr>
        <p:spPr>
          <a:xfrm>
            <a:off x="685800" y="4400550"/>
            <a:ext cx="5486400" cy="3600450"/>
          </a:xfrm>
          <a:prstGeom prst="rect">
            <a:avLst/>
          </a:prstGeom>
        </p:spPr>
        <p:txBody>
          <a:bodyPr/>
          <a:lstStyle/>
          <a:p>
            <a:endParaRPr lang="en-US"/>
          </a:p>
        </p:txBody>
      </p:sp>
      <p:sp>
        <p:nvSpPr>
          <p:cNvPr id="4" name="Slide Number Placeholder 3"/>
          <p:cNvSpPr>
            <a:spLocks noGrp="1"/>
          </p:cNvSpPr>
          <p:nvPr>
            <p:ph type="sldNum" sz="quarter" idx="5"/>
          </p:nvPr>
        </p:nvSpPr>
        <p:spPr>
          <a:xfrm>
            <a:off x="3884613" y="8685213"/>
            <a:ext cx="2971800" cy="458787"/>
          </a:xfrm>
          <a:prstGeom prst="rect">
            <a:avLst/>
          </a:prstGeom>
        </p:spPr>
        <p:txBody>
          <a:bodyPr/>
          <a:lstStyle/>
          <a:p>
            <a:fld id="{017105BD-6D6F-49DB-9DE4-D4A6452D7E5F}" type="slidenum">
              <a:rPr lang="en-US" altLang="zh-CN" smtClean="0"/>
              <a:t>18</a:t>
            </a:fld>
            <a:endParaRPr lang="en-US" altLang="zh-CN"/>
          </a:p>
        </p:txBody>
      </p:sp>
    </p:spTree>
    <p:extLst>
      <p:ext uri="{BB962C8B-B14F-4D97-AF65-F5344CB8AC3E}">
        <p14:creationId xmlns:p14="http://schemas.microsoft.com/office/powerpoint/2010/main" val="24243314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a:prstGeom prst="rect">
            <a:avLst/>
          </a:prstGeom>
        </p:spPr>
      </p:sp>
      <p:sp>
        <p:nvSpPr>
          <p:cNvPr id="3" name="Notes Placeholder 2"/>
          <p:cNvSpPr>
            <a:spLocks noGrp="1"/>
          </p:cNvSpPr>
          <p:nvPr>
            <p:ph type="body" idx="1"/>
          </p:nvPr>
        </p:nvSpPr>
        <p:spPr>
          <a:xfrm>
            <a:off x="685800" y="4400550"/>
            <a:ext cx="5486400" cy="3600450"/>
          </a:xfrm>
          <a:prstGeom prst="rect">
            <a:avLst/>
          </a:prstGeom>
        </p:spPr>
        <p:txBody>
          <a:bodyPr/>
          <a:lstStyle/>
          <a:p>
            <a:endParaRPr lang="en-US"/>
          </a:p>
        </p:txBody>
      </p:sp>
      <p:sp>
        <p:nvSpPr>
          <p:cNvPr id="4" name="Slide Number Placeholder 3"/>
          <p:cNvSpPr>
            <a:spLocks noGrp="1"/>
          </p:cNvSpPr>
          <p:nvPr>
            <p:ph type="sldNum" sz="quarter" idx="5"/>
          </p:nvPr>
        </p:nvSpPr>
        <p:spPr>
          <a:xfrm>
            <a:off x="3884613" y="8685213"/>
            <a:ext cx="2971800" cy="458787"/>
          </a:xfrm>
          <a:prstGeom prst="rect">
            <a:avLst/>
          </a:prstGeom>
        </p:spPr>
        <p:txBody>
          <a:bodyPr/>
          <a:lstStyle/>
          <a:p>
            <a:fld id="{017105BD-6D6F-49DB-9DE4-D4A6452D7E5F}" type="slidenum">
              <a:rPr lang="en-US" altLang="zh-CN" noProof="0" smtClean="0"/>
              <a:t>20</a:t>
            </a:fld>
            <a:endParaRPr lang="en-US" altLang="zh-CN" noProof="0"/>
          </a:p>
        </p:txBody>
      </p:sp>
    </p:spTree>
    <p:extLst>
      <p:ext uri="{BB962C8B-B14F-4D97-AF65-F5344CB8AC3E}">
        <p14:creationId xmlns:p14="http://schemas.microsoft.com/office/powerpoint/2010/main" val="11818200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a:prstGeom prst="rect">
            <a:avLst/>
          </a:prstGeom>
        </p:spPr>
      </p:sp>
      <p:sp>
        <p:nvSpPr>
          <p:cNvPr id="3" name="Notes Placeholder 2"/>
          <p:cNvSpPr>
            <a:spLocks noGrp="1"/>
          </p:cNvSpPr>
          <p:nvPr>
            <p:ph type="body" idx="1"/>
          </p:nvPr>
        </p:nvSpPr>
        <p:spPr>
          <a:xfrm>
            <a:off x="685800" y="4400550"/>
            <a:ext cx="5486400" cy="3600450"/>
          </a:xfrm>
          <a:prstGeom prst="rect">
            <a:avLst/>
          </a:prstGeom>
        </p:spPr>
        <p:txBody>
          <a:bodyPr/>
          <a:lstStyle/>
          <a:p>
            <a:endParaRPr lang="en-US"/>
          </a:p>
        </p:txBody>
      </p:sp>
      <p:sp>
        <p:nvSpPr>
          <p:cNvPr id="4" name="Slide Number Placeholder 3"/>
          <p:cNvSpPr>
            <a:spLocks noGrp="1"/>
          </p:cNvSpPr>
          <p:nvPr>
            <p:ph type="sldNum" sz="quarter" idx="5"/>
          </p:nvPr>
        </p:nvSpPr>
        <p:spPr>
          <a:xfrm>
            <a:off x="3884613" y="8685213"/>
            <a:ext cx="2971800" cy="458787"/>
          </a:xfrm>
          <a:prstGeom prst="rect">
            <a:avLst/>
          </a:prstGeom>
        </p:spPr>
        <p:txBody>
          <a:bodyPr/>
          <a:lstStyle/>
          <a:p>
            <a:fld id="{017105BD-6D6F-49DB-9DE4-D4A6452D7E5F}" type="slidenum">
              <a:rPr lang="en-US" altLang="zh-CN" noProof="0" smtClean="0"/>
              <a:t>5</a:t>
            </a:fld>
            <a:endParaRPr lang="en-US" altLang="zh-CN" noProof="0"/>
          </a:p>
        </p:txBody>
      </p:sp>
    </p:spTree>
    <p:extLst>
      <p:ext uri="{BB962C8B-B14F-4D97-AF65-F5344CB8AC3E}">
        <p14:creationId xmlns:p14="http://schemas.microsoft.com/office/powerpoint/2010/main" val="20938003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a:prstGeom prst="rect">
            <a:avLst/>
          </a:prstGeom>
        </p:spPr>
      </p:sp>
      <p:sp>
        <p:nvSpPr>
          <p:cNvPr id="3" name="Notes Placeholder 2"/>
          <p:cNvSpPr>
            <a:spLocks noGrp="1"/>
          </p:cNvSpPr>
          <p:nvPr>
            <p:ph type="body" idx="1"/>
          </p:nvPr>
        </p:nvSpPr>
        <p:spPr>
          <a:xfrm>
            <a:off x="685800" y="4400550"/>
            <a:ext cx="5486400" cy="3600450"/>
          </a:xfrm>
          <a:prstGeom prst="rect">
            <a:avLst/>
          </a:prstGeom>
        </p:spPr>
        <p:txBody>
          <a:bodyPr/>
          <a:lstStyle/>
          <a:p>
            <a:endParaRPr lang="en-US"/>
          </a:p>
        </p:txBody>
      </p:sp>
      <p:sp>
        <p:nvSpPr>
          <p:cNvPr id="4" name="Slide Number Placeholder 3"/>
          <p:cNvSpPr>
            <a:spLocks noGrp="1"/>
          </p:cNvSpPr>
          <p:nvPr>
            <p:ph type="sldNum" sz="quarter" idx="5"/>
          </p:nvPr>
        </p:nvSpPr>
        <p:spPr>
          <a:xfrm>
            <a:off x="3884613" y="8685213"/>
            <a:ext cx="2971800" cy="458787"/>
          </a:xfrm>
          <a:prstGeom prst="rect">
            <a:avLst/>
          </a:prstGeom>
        </p:spPr>
        <p:txBody>
          <a:bodyPr/>
          <a:lstStyle/>
          <a:p>
            <a:fld id="{017105BD-6D6F-49DB-9DE4-D4A6452D7E5F}" type="slidenum">
              <a:rPr lang="en-US" altLang="zh-CN" smtClean="0"/>
              <a:t>6</a:t>
            </a:fld>
            <a:endParaRPr lang="en-US" altLang="zh-CN"/>
          </a:p>
        </p:txBody>
      </p:sp>
    </p:spTree>
    <p:extLst>
      <p:ext uri="{BB962C8B-B14F-4D97-AF65-F5344CB8AC3E}">
        <p14:creationId xmlns:p14="http://schemas.microsoft.com/office/powerpoint/2010/main" val="24243314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a:prstGeom prst="rect">
            <a:avLst/>
          </a:prstGeom>
        </p:spPr>
      </p:sp>
      <p:sp>
        <p:nvSpPr>
          <p:cNvPr id="3" name="Notes Placeholder 2"/>
          <p:cNvSpPr>
            <a:spLocks noGrp="1"/>
          </p:cNvSpPr>
          <p:nvPr>
            <p:ph type="body" idx="1"/>
          </p:nvPr>
        </p:nvSpPr>
        <p:spPr>
          <a:xfrm>
            <a:off x="685800" y="4400550"/>
            <a:ext cx="5486400" cy="3600450"/>
          </a:xfrm>
          <a:prstGeom prst="rect">
            <a:avLst/>
          </a:prstGeom>
        </p:spPr>
        <p:txBody>
          <a:bodyPr/>
          <a:lstStyle/>
          <a:p>
            <a:endParaRPr lang="en-US"/>
          </a:p>
        </p:txBody>
      </p:sp>
      <p:sp>
        <p:nvSpPr>
          <p:cNvPr id="4" name="Slide Number Placeholder 3"/>
          <p:cNvSpPr>
            <a:spLocks noGrp="1"/>
          </p:cNvSpPr>
          <p:nvPr>
            <p:ph type="sldNum" sz="quarter" idx="5"/>
          </p:nvPr>
        </p:nvSpPr>
        <p:spPr>
          <a:xfrm>
            <a:off x="3884613" y="8685213"/>
            <a:ext cx="2971800" cy="458787"/>
          </a:xfrm>
          <a:prstGeom prst="rect">
            <a:avLst/>
          </a:prstGeom>
        </p:spPr>
        <p:txBody>
          <a:bodyPr/>
          <a:lstStyle/>
          <a:p>
            <a:fld id="{017105BD-6D6F-49DB-9DE4-D4A6452D7E5F}" type="slidenum">
              <a:rPr lang="en-US" altLang="zh-CN" noProof="0" smtClean="0"/>
              <a:t>7</a:t>
            </a:fld>
            <a:endParaRPr lang="en-US" altLang="zh-CN" noProof="0"/>
          </a:p>
        </p:txBody>
      </p:sp>
    </p:spTree>
    <p:extLst>
      <p:ext uri="{BB962C8B-B14F-4D97-AF65-F5344CB8AC3E}">
        <p14:creationId xmlns:p14="http://schemas.microsoft.com/office/powerpoint/2010/main" val="13774609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a:prstGeom prst="rect">
            <a:avLst/>
          </a:prstGeom>
        </p:spPr>
      </p:sp>
      <p:sp>
        <p:nvSpPr>
          <p:cNvPr id="3" name="Notes Placeholder 2"/>
          <p:cNvSpPr>
            <a:spLocks noGrp="1"/>
          </p:cNvSpPr>
          <p:nvPr>
            <p:ph type="body" idx="1"/>
          </p:nvPr>
        </p:nvSpPr>
        <p:spPr>
          <a:xfrm>
            <a:off x="685800" y="4400550"/>
            <a:ext cx="5486400" cy="3600450"/>
          </a:xfrm>
          <a:prstGeom prst="rect">
            <a:avLst/>
          </a:prstGeom>
        </p:spPr>
        <p:txBody>
          <a:bodyPr/>
          <a:lstStyle/>
          <a:p>
            <a:endParaRPr lang="en-US"/>
          </a:p>
        </p:txBody>
      </p:sp>
      <p:sp>
        <p:nvSpPr>
          <p:cNvPr id="4" name="Slide Number Placeholder 3"/>
          <p:cNvSpPr>
            <a:spLocks noGrp="1"/>
          </p:cNvSpPr>
          <p:nvPr>
            <p:ph type="sldNum" sz="quarter" idx="5"/>
          </p:nvPr>
        </p:nvSpPr>
        <p:spPr>
          <a:xfrm>
            <a:off x="3884613" y="8685213"/>
            <a:ext cx="2971800" cy="458787"/>
          </a:xfrm>
          <a:prstGeom prst="rect">
            <a:avLst/>
          </a:prstGeom>
        </p:spPr>
        <p:txBody>
          <a:bodyPr/>
          <a:lstStyle/>
          <a:p>
            <a:fld id="{017105BD-6D6F-49DB-9DE4-D4A6452D7E5F}" type="slidenum">
              <a:rPr lang="en-US" altLang="zh-CN" smtClean="0"/>
              <a:t>8</a:t>
            </a:fld>
            <a:endParaRPr lang="en-US" altLang="zh-CN"/>
          </a:p>
        </p:txBody>
      </p:sp>
    </p:spTree>
    <p:extLst>
      <p:ext uri="{BB962C8B-B14F-4D97-AF65-F5344CB8AC3E}">
        <p14:creationId xmlns:p14="http://schemas.microsoft.com/office/powerpoint/2010/main" val="28809061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a:prstGeom prst="rect">
            <a:avLst/>
          </a:prstGeom>
        </p:spPr>
      </p:sp>
      <p:sp>
        <p:nvSpPr>
          <p:cNvPr id="3" name="Notes Placeholder 2"/>
          <p:cNvSpPr>
            <a:spLocks noGrp="1"/>
          </p:cNvSpPr>
          <p:nvPr>
            <p:ph type="body" idx="1"/>
          </p:nvPr>
        </p:nvSpPr>
        <p:spPr>
          <a:xfrm>
            <a:off x="685800" y="4400550"/>
            <a:ext cx="5486400" cy="3600450"/>
          </a:xfrm>
          <a:prstGeom prst="rect">
            <a:avLst/>
          </a:prstGeom>
        </p:spPr>
        <p:txBody>
          <a:bodyPr/>
          <a:lstStyle/>
          <a:p>
            <a:endParaRPr lang="en-US"/>
          </a:p>
        </p:txBody>
      </p:sp>
      <p:sp>
        <p:nvSpPr>
          <p:cNvPr id="4" name="Slide Number Placeholder 3"/>
          <p:cNvSpPr>
            <a:spLocks noGrp="1"/>
          </p:cNvSpPr>
          <p:nvPr>
            <p:ph type="sldNum" sz="quarter" idx="5"/>
          </p:nvPr>
        </p:nvSpPr>
        <p:spPr>
          <a:xfrm>
            <a:off x="3884613" y="8685213"/>
            <a:ext cx="2971800" cy="458787"/>
          </a:xfrm>
          <a:prstGeom prst="rect">
            <a:avLst/>
          </a:prstGeom>
        </p:spPr>
        <p:txBody>
          <a:bodyPr/>
          <a:lstStyle/>
          <a:p>
            <a:fld id="{017105BD-6D6F-49DB-9DE4-D4A6452D7E5F}" type="slidenum">
              <a:rPr lang="en-US" altLang="zh-CN" smtClean="0"/>
              <a:t>9</a:t>
            </a:fld>
            <a:endParaRPr lang="en-US" altLang="zh-CN"/>
          </a:p>
        </p:txBody>
      </p:sp>
    </p:spTree>
    <p:extLst>
      <p:ext uri="{BB962C8B-B14F-4D97-AF65-F5344CB8AC3E}">
        <p14:creationId xmlns:p14="http://schemas.microsoft.com/office/powerpoint/2010/main" val="28809061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a:prstGeom prst="rect">
            <a:avLst/>
          </a:prstGeom>
        </p:spPr>
      </p:sp>
      <p:sp>
        <p:nvSpPr>
          <p:cNvPr id="3" name="Notes Placeholder 2"/>
          <p:cNvSpPr>
            <a:spLocks noGrp="1"/>
          </p:cNvSpPr>
          <p:nvPr>
            <p:ph type="body" idx="1"/>
          </p:nvPr>
        </p:nvSpPr>
        <p:spPr>
          <a:xfrm>
            <a:off x="685800" y="4400550"/>
            <a:ext cx="5486400" cy="3600450"/>
          </a:xfrm>
          <a:prstGeom prst="rect">
            <a:avLst/>
          </a:prstGeom>
        </p:spPr>
        <p:txBody>
          <a:bodyPr/>
          <a:lstStyle/>
          <a:p>
            <a:endParaRPr lang="en-US"/>
          </a:p>
        </p:txBody>
      </p:sp>
      <p:sp>
        <p:nvSpPr>
          <p:cNvPr id="4" name="Slide Number Placeholder 3"/>
          <p:cNvSpPr>
            <a:spLocks noGrp="1"/>
          </p:cNvSpPr>
          <p:nvPr>
            <p:ph type="sldNum" sz="quarter" idx="5"/>
          </p:nvPr>
        </p:nvSpPr>
        <p:spPr>
          <a:xfrm>
            <a:off x="3884613" y="8685213"/>
            <a:ext cx="2971800" cy="458787"/>
          </a:xfrm>
          <a:prstGeom prst="rect">
            <a:avLst/>
          </a:prstGeom>
        </p:spPr>
        <p:txBody>
          <a:bodyPr/>
          <a:lstStyle/>
          <a:p>
            <a:fld id="{017105BD-6D6F-49DB-9DE4-D4A6452D7E5F}" type="slidenum">
              <a:rPr lang="en-US" altLang="zh-CN" noProof="0" smtClean="0"/>
              <a:t>10</a:t>
            </a:fld>
            <a:endParaRPr lang="en-US" altLang="zh-CN" noProof="0"/>
          </a:p>
        </p:txBody>
      </p:sp>
    </p:spTree>
    <p:extLst>
      <p:ext uri="{BB962C8B-B14F-4D97-AF65-F5344CB8AC3E}">
        <p14:creationId xmlns:p14="http://schemas.microsoft.com/office/powerpoint/2010/main" val="20938003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a:prstGeom prst="rect">
            <a:avLst/>
          </a:prstGeom>
        </p:spPr>
      </p:sp>
      <p:sp>
        <p:nvSpPr>
          <p:cNvPr id="3" name="Notes Placeholder 2"/>
          <p:cNvSpPr>
            <a:spLocks noGrp="1"/>
          </p:cNvSpPr>
          <p:nvPr>
            <p:ph type="body" idx="1"/>
          </p:nvPr>
        </p:nvSpPr>
        <p:spPr>
          <a:xfrm>
            <a:off x="685800" y="4400550"/>
            <a:ext cx="5486400" cy="3600450"/>
          </a:xfrm>
          <a:prstGeom prst="rect">
            <a:avLst/>
          </a:prstGeom>
        </p:spPr>
        <p:txBody>
          <a:bodyPr/>
          <a:lstStyle/>
          <a:p>
            <a:endParaRPr lang="en-US"/>
          </a:p>
        </p:txBody>
      </p:sp>
      <p:sp>
        <p:nvSpPr>
          <p:cNvPr id="4" name="Slide Number Placeholder 3"/>
          <p:cNvSpPr>
            <a:spLocks noGrp="1"/>
          </p:cNvSpPr>
          <p:nvPr>
            <p:ph type="sldNum" sz="quarter" idx="5"/>
          </p:nvPr>
        </p:nvSpPr>
        <p:spPr>
          <a:xfrm>
            <a:off x="3884613" y="8685213"/>
            <a:ext cx="2971800" cy="458787"/>
          </a:xfrm>
          <a:prstGeom prst="rect">
            <a:avLst/>
          </a:prstGeom>
        </p:spPr>
        <p:txBody>
          <a:bodyPr/>
          <a:lstStyle/>
          <a:p>
            <a:fld id="{017105BD-6D6F-49DB-9DE4-D4A6452D7E5F}" type="slidenum">
              <a:rPr lang="en-US" altLang="zh-CN" smtClean="0"/>
              <a:t>13</a:t>
            </a:fld>
            <a:endParaRPr lang="en-US" altLang="zh-CN"/>
          </a:p>
        </p:txBody>
      </p:sp>
    </p:spTree>
    <p:extLst>
      <p:ext uri="{BB962C8B-B14F-4D97-AF65-F5344CB8AC3E}">
        <p14:creationId xmlns:p14="http://schemas.microsoft.com/office/powerpoint/2010/main" val="24243314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a:prstGeom prst="rect">
            <a:avLst/>
          </a:prstGeom>
        </p:spPr>
      </p:sp>
      <p:sp>
        <p:nvSpPr>
          <p:cNvPr id="3" name="Notes Placeholder 2"/>
          <p:cNvSpPr>
            <a:spLocks noGrp="1"/>
          </p:cNvSpPr>
          <p:nvPr>
            <p:ph type="body" idx="1"/>
          </p:nvPr>
        </p:nvSpPr>
        <p:spPr>
          <a:xfrm>
            <a:off x="685800" y="4400550"/>
            <a:ext cx="5486400" cy="3600450"/>
          </a:xfrm>
          <a:prstGeom prst="rect">
            <a:avLst/>
          </a:prstGeom>
        </p:spPr>
        <p:txBody>
          <a:bodyPr/>
          <a:lstStyle/>
          <a:p>
            <a:endParaRPr lang="en-US"/>
          </a:p>
        </p:txBody>
      </p:sp>
      <p:sp>
        <p:nvSpPr>
          <p:cNvPr id="4" name="Slide Number Placeholder 3"/>
          <p:cNvSpPr>
            <a:spLocks noGrp="1"/>
          </p:cNvSpPr>
          <p:nvPr>
            <p:ph type="sldNum" sz="quarter" idx="5"/>
          </p:nvPr>
        </p:nvSpPr>
        <p:spPr>
          <a:xfrm>
            <a:off x="3884613" y="8685213"/>
            <a:ext cx="2971800" cy="458787"/>
          </a:xfrm>
          <a:prstGeom prst="rect">
            <a:avLst/>
          </a:prstGeom>
        </p:spPr>
        <p:txBody>
          <a:bodyPr/>
          <a:lstStyle/>
          <a:p>
            <a:fld id="{017105BD-6D6F-49DB-9DE4-D4A6452D7E5F}" type="slidenum">
              <a:rPr lang="en-US" altLang="zh-CN" noProof="0" smtClean="0"/>
              <a:t>14</a:t>
            </a:fld>
            <a:endParaRPr lang="en-US" altLang="zh-CN" noProof="0"/>
          </a:p>
        </p:txBody>
      </p:sp>
    </p:spTree>
    <p:extLst>
      <p:ext uri="{BB962C8B-B14F-4D97-AF65-F5344CB8AC3E}">
        <p14:creationId xmlns:p14="http://schemas.microsoft.com/office/powerpoint/2010/main" val="209380031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with Image">
    <p:bg>
      <p:bgPr>
        <a:solidFill>
          <a:schemeClr val="accent6"/>
        </a:solidFill>
        <a:effectLst/>
      </p:bgPr>
    </p:bg>
    <p:spTree>
      <p:nvGrpSpPr>
        <p:cNvPr id="1" name=""/>
        <p:cNvGrpSpPr/>
        <p:nvPr/>
      </p:nvGrpSpPr>
      <p:grpSpPr>
        <a:xfrm>
          <a:off x="0" y="0"/>
          <a:ext cx="0" cy="0"/>
          <a:chOff x="0" y="0"/>
          <a:chExt cx="0" cy="0"/>
        </a:xfrm>
      </p:grpSpPr>
      <p:pic>
        <p:nvPicPr>
          <p:cNvPr id="13" name="Shape 33">
            <a:extLst>
              <a:ext uri="{FF2B5EF4-FFF2-40B4-BE49-F238E27FC236}">
                <a16:creationId xmlns:a16="http://schemas.microsoft.com/office/drawing/2014/main" id="{4D81E37E-7366-D88D-83B8-BBA577CA4626}"/>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Lst>
          </a:blip>
          <a:srcRect/>
          <a:stretch>
            <a:fillRect/>
          </a:stretch>
        </p:blipFill>
        <p:spPr>
          <a:xfrm>
            <a:off x="9897686" y="1064464"/>
            <a:ext cx="1570617" cy="17968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pic>
      <p:pic>
        <p:nvPicPr>
          <p:cNvPr id="12" name="Shape 31">
            <a:extLst>
              <a:ext uri="{FF2B5EF4-FFF2-40B4-BE49-F238E27FC236}">
                <a16:creationId xmlns:a16="http://schemas.microsoft.com/office/drawing/2014/main" id="{A2E096B7-3B4F-355B-58E5-41784AC8BE29}"/>
              </a:ext>
              <a:ext uri="{C183D7F6-B498-43B3-948B-1728B52AA6E4}">
                <adec:decorative xmlns:adec="http://schemas.microsoft.com/office/drawing/2017/decorative" val="1"/>
              </a:ext>
            </a:extLst>
          </p:cNvPr>
          <p:cNvPicPr>
            <a:picLocks noChangeAspect="1"/>
          </p:cNvPicPr>
          <p:nvPr userDrawn="1"/>
        </p:nvPicPr>
        <p:blipFill>
          <a:blip r:embed="rId3" cstate="print">
            <a:extLst>
              <a:ext uri="{28A0092B-C50C-407E-A947-70E740481C1C}">
                <a14:useLocalDpi xmlns:a14="http://schemas.microsoft.com/office/drawing/2010/main"/>
              </a:ext>
            </a:extLst>
          </a:blip>
          <a:srcRect t="2555" b="2555"/>
          <a:stretch>
            <a:fillRect/>
          </a:stretch>
        </p:blipFill>
        <p:spPr>
          <a:xfrm>
            <a:off x="6284315" y="3984454"/>
            <a:ext cx="1570617" cy="17968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pic>
      <p:sp>
        <p:nvSpPr>
          <p:cNvPr id="3" name="Title 2">
            <a:extLst>
              <a:ext uri="{FF2B5EF4-FFF2-40B4-BE49-F238E27FC236}">
                <a16:creationId xmlns:a16="http://schemas.microsoft.com/office/drawing/2014/main" id="{7EC2501B-DEA6-190E-3633-E32F635B7CE1}"/>
              </a:ext>
            </a:extLst>
          </p:cNvPr>
          <p:cNvSpPr>
            <a:spLocks noGrp="1"/>
          </p:cNvSpPr>
          <p:nvPr>
            <p:ph type="title"/>
          </p:nvPr>
        </p:nvSpPr>
        <p:spPr>
          <a:xfrm>
            <a:off x="1144292" y="731520"/>
            <a:ext cx="5029200" cy="3291840"/>
          </a:xfrm>
        </p:spPr>
        <p:txBody>
          <a:bodyPr anchor="b">
            <a:normAutofit/>
          </a:bodyPr>
          <a:lstStyle>
            <a:lvl1pPr>
              <a:defRPr sz="4800"/>
            </a:lvl1pPr>
          </a:lstStyle>
          <a:p>
            <a:r>
              <a:rPr lang="en-US" noProof="0"/>
              <a:t>Click to edit Master title style</a:t>
            </a:r>
          </a:p>
        </p:txBody>
      </p:sp>
      <p:cxnSp>
        <p:nvCxnSpPr>
          <p:cNvPr id="24" name="Straight Connector 2">
            <a:extLst>
              <a:ext uri="{FF2B5EF4-FFF2-40B4-BE49-F238E27FC236}">
                <a16:creationId xmlns:a16="http://schemas.microsoft.com/office/drawing/2014/main" id="{F1FCCFDB-D985-4322-AC87-F69214893708}"/>
              </a:ext>
            </a:extLst>
          </p:cNvPr>
          <p:cNvCxnSpPr/>
          <p:nvPr userDrawn="1"/>
        </p:nvCxnSpPr>
        <p:spPr>
          <a:xfrm>
            <a:off x="1168533" y="4172084"/>
            <a:ext cx="0" cy="760288"/>
          </a:xfrm>
          <a:prstGeom prst="line">
            <a:avLst/>
          </a:prstGeom>
          <a:noFill/>
          <a:ln w="19050" cap="flat" cmpd="sng" algn="ctr">
            <a:solidFill>
              <a:srgbClr val="D84400"/>
            </a:solidFill>
            <a:prstDash val="solid"/>
            <a:miter lim="800000"/>
          </a:ln>
          <a:effectLst/>
        </p:spPr>
      </p:cxnSp>
      <p:sp>
        <p:nvSpPr>
          <p:cNvPr id="27" name="Content placeholder 47" descr="Click icon to add picture">
            <a:extLst>
              <a:ext uri="{FF2B5EF4-FFF2-40B4-BE49-F238E27FC236}">
                <a16:creationId xmlns:a16="http://schemas.microsoft.com/office/drawing/2014/main" id="{EA8265B5-83C5-4AE9-88AB-3F2443B57F00}"/>
              </a:ext>
            </a:extLst>
          </p:cNvPr>
          <p:cNvSpPr>
            <a:spLocks noGrp="1"/>
          </p:cNvSpPr>
          <p:nvPr>
            <p:ph type="body" sz="quarter" idx="28"/>
          </p:nvPr>
        </p:nvSpPr>
        <p:spPr>
          <a:xfrm>
            <a:off x="1260894" y="4172084"/>
            <a:ext cx="4912598" cy="914400"/>
          </a:xfrm>
          <a:prstGeom prst="rect">
            <a:avLst/>
          </a:prstGeom>
        </p:spPr>
        <p:txBody>
          <a:bodyPr>
            <a:normAutofit/>
          </a:bodyPr>
          <a:lstStyle>
            <a:lvl1pPr marL="0" indent="0">
              <a:lnSpc>
                <a:spcPct val="100000"/>
              </a:lnSpc>
              <a:buNone/>
              <a:defRPr sz="2000" b="0">
                <a:solidFill>
                  <a:schemeClr val="bg1"/>
                </a:solidFill>
              </a:defRPr>
            </a:lvl1pPr>
            <a:lvl2pPr>
              <a:defRPr sz="1000"/>
            </a:lvl2pPr>
            <a:lvl3pPr>
              <a:defRPr sz="900"/>
            </a:lvl3pPr>
            <a:lvl4pPr>
              <a:defRPr sz="800"/>
            </a:lvl4pPr>
            <a:lvl5pPr>
              <a:defRPr sz="800"/>
            </a:lvl5pPr>
          </a:lstStyle>
          <a:p>
            <a:pPr lvl="0"/>
            <a:r>
              <a:rPr lang="en-US" altLang="zh-CN" noProof="0"/>
              <a:t>Click to edit Master text styles</a:t>
            </a:r>
          </a:p>
        </p:txBody>
      </p:sp>
      <p:sp>
        <p:nvSpPr>
          <p:cNvPr id="47" name="Content placeholder 47">
            <a:extLst>
              <a:ext uri="{FF2B5EF4-FFF2-40B4-BE49-F238E27FC236}">
                <a16:creationId xmlns:a16="http://schemas.microsoft.com/office/drawing/2014/main" id="{0FFAAB58-ABE4-41AC-B94E-432936CE0301}"/>
              </a:ext>
            </a:extLst>
          </p:cNvPr>
          <p:cNvSpPr>
            <a:spLocks noGrp="1"/>
          </p:cNvSpPr>
          <p:nvPr>
            <p:ph type="pic" sz="quarter" idx="47" hasCustomPrompt="1"/>
          </p:nvPr>
        </p:nvSpPr>
        <p:spPr>
          <a:xfrm>
            <a:off x="6742557" y="821836"/>
            <a:ext cx="4405503" cy="5066346"/>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anchor="ctr">
            <a:noAutofit/>
          </a:bodyPr>
          <a:lstStyle>
            <a:lvl1pPr marL="0" indent="0" algn="ctr">
              <a:buNone/>
              <a:defRPr>
                <a:solidFill>
                  <a:schemeClr val="bg1"/>
                </a:solidFill>
              </a:defRPr>
            </a:lvl1pPr>
          </a:lstStyle>
          <a:p>
            <a:r>
              <a:rPr lang="en-US" altLang="zh-CN" noProof="0"/>
              <a:t>Click icon to add picture≈≈</a:t>
            </a:r>
          </a:p>
        </p:txBody>
      </p:sp>
      <p:sp>
        <p:nvSpPr>
          <p:cNvPr id="9" name="Freeform: Shape 11">
            <a:extLst>
              <a:ext uri="{FF2B5EF4-FFF2-40B4-BE49-F238E27FC236}">
                <a16:creationId xmlns:a16="http://schemas.microsoft.com/office/drawing/2014/main" id="{9ECA281C-F2CB-AE9D-DCD6-F94D3FEE2E67}"/>
              </a:ext>
            </a:extLst>
          </p:cNvPr>
          <p:cNvSpPr/>
          <p:nvPr userDrawn="1"/>
        </p:nvSpPr>
        <p:spPr>
          <a:xfrm>
            <a:off x="7441324" y="5568778"/>
            <a:ext cx="829927" cy="949454"/>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2"/>
          </a:solidFill>
          <a:ln w="12700" cap="flat" cmpd="sng" algn="ctr">
            <a:noFill/>
            <a:prstDash val="solid"/>
            <a:miter lim="800000"/>
          </a:ln>
          <a:effectLst/>
        </p:spPr>
        <p:txBody>
          <a:bodyPr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Posterama Text SemiBold"/>
              <a:ea typeface="+mn-ea"/>
              <a:cs typeface="+mn-cs"/>
            </a:endParaRPr>
          </a:p>
        </p:txBody>
      </p:sp>
    </p:spTree>
    <p:extLst>
      <p:ext uri="{BB962C8B-B14F-4D97-AF65-F5344CB8AC3E}">
        <p14:creationId xmlns:p14="http://schemas.microsoft.com/office/powerpoint/2010/main" val="34966495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Title and content 0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7BD59-35CC-9BB3-8621-6FA3356F81AA}"/>
              </a:ext>
            </a:extLst>
          </p:cNvPr>
          <p:cNvSpPr>
            <a:spLocks noGrp="1"/>
          </p:cNvSpPr>
          <p:nvPr>
            <p:ph type="title"/>
          </p:nvPr>
        </p:nvSpPr>
        <p:spPr>
          <a:xfrm>
            <a:off x="914400" y="731520"/>
            <a:ext cx="7671816" cy="2103120"/>
          </a:xfrm>
        </p:spPr>
        <p:txBody>
          <a:bodyPr anchor="b" anchorCtr="0">
            <a:normAutofit/>
          </a:bodyPr>
          <a:lstStyle/>
          <a:p>
            <a:r>
              <a:rPr lang="en-US"/>
              <a:t>Click to edit Master title style</a:t>
            </a:r>
          </a:p>
        </p:txBody>
      </p:sp>
      <p:sp>
        <p:nvSpPr>
          <p:cNvPr id="15" name="Content Placeholder 2">
            <a:extLst>
              <a:ext uri="{FF2B5EF4-FFF2-40B4-BE49-F238E27FC236}">
                <a16:creationId xmlns:a16="http://schemas.microsoft.com/office/drawing/2014/main" id="{F9296AFE-5FB8-52A4-3111-3B53DBE4DB3E}"/>
              </a:ext>
            </a:extLst>
          </p:cNvPr>
          <p:cNvSpPr>
            <a:spLocks noGrp="1"/>
          </p:cNvSpPr>
          <p:nvPr>
            <p:ph idx="14"/>
          </p:nvPr>
        </p:nvSpPr>
        <p:spPr>
          <a:xfrm>
            <a:off x="914400" y="3200400"/>
            <a:ext cx="10149840" cy="2834640"/>
          </a:xfrm>
        </p:spPr>
        <p:txBody>
          <a:bodyPr>
            <a:norm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Footer Placeholder 4">
            <a:extLst>
              <a:ext uri="{FF2B5EF4-FFF2-40B4-BE49-F238E27FC236}">
                <a16:creationId xmlns:a16="http://schemas.microsoft.com/office/drawing/2014/main" id="{4D4DE333-25B4-E092-1CC4-C3D20BA251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1AF200-E81F-A326-0EDB-4B93C71D9BF4}"/>
              </a:ext>
            </a:extLst>
          </p:cNvPr>
          <p:cNvSpPr>
            <a:spLocks noGrp="1"/>
          </p:cNvSpPr>
          <p:nvPr>
            <p:ph type="sldNum" sz="quarter" idx="12"/>
          </p:nvPr>
        </p:nvSpPr>
        <p:spPr/>
        <p:txBody>
          <a:bodyPr/>
          <a:lstStyle/>
          <a:p>
            <a:fld id="{CBD12358-51D2-46B3-9BDE-DF29528B9454}" type="slidenum">
              <a:rPr lang="en-US" smtClean="0"/>
              <a:t>‹#›</a:t>
            </a:fld>
            <a:endParaRPr lang="en-US"/>
          </a:p>
        </p:txBody>
      </p:sp>
      <p:sp>
        <p:nvSpPr>
          <p:cNvPr id="3" name="Freeform: Shape 12">
            <a:extLst>
              <a:ext uri="{FF2B5EF4-FFF2-40B4-BE49-F238E27FC236}">
                <a16:creationId xmlns:a16="http://schemas.microsoft.com/office/drawing/2014/main" id="{809C5320-0161-C582-141C-55F06D4F3BAE}"/>
              </a:ext>
            </a:extLst>
          </p:cNvPr>
          <p:cNvSpPr/>
          <p:nvPr userDrawn="1"/>
        </p:nvSpPr>
        <p:spPr>
          <a:xfrm>
            <a:off x="8893126" y="351937"/>
            <a:ext cx="1331054" cy="1502495"/>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noProof="0"/>
          </a:p>
        </p:txBody>
      </p:sp>
      <p:sp>
        <p:nvSpPr>
          <p:cNvPr id="7" name="Freeform 6">
            <a:extLst>
              <a:ext uri="{FF2B5EF4-FFF2-40B4-BE49-F238E27FC236}">
                <a16:creationId xmlns:a16="http://schemas.microsoft.com/office/drawing/2014/main" id="{29C982F3-4477-76AC-0429-350585A39FFA}"/>
              </a:ext>
            </a:extLst>
          </p:cNvPr>
          <p:cNvSpPr/>
          <p:nvPr userDrawn="1"/>
        </p:nvSpPr>
        <p:spPr>
          <a:xfrm>
            <a:off x="5255120" y="0"/>
            <a:ext cx="1330247" cy="603188"/>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solidFill>
            <a:schemeClr val="accent5">
              <a:lumMod val="75000"/>
            </a:schemeClr>
          </a:solidFill>
          <a:ln w="19050">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Freeform 7">
            <a:extLst>
              <a:ext uri="{FF2B5EF4-FFF2-40B4-BE49-F238E27FC236}">
                <a16:creationId xmlns:a16="http://schemas.microsoft.com/office/drawing/2014/main" id="{87A8F7B2-0552-AAD4-9DE2-845DE10CA10A}"/>
              </a:ext>
            </a:extLst>
          </p:cNvPr>
          <p:cNvSpPr/>
          <p:nvPr userDrawn="1"/>
        </p:nvSpPr>
        <p:spPr>
          <a:xfrm>
            <a:off x="6710252" y="0"/>
            <a:ext cx="1330247" cy="603188"/>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9">
            <a:extLst>
              <a:ext uri="{FF2B5EF4-FFF2-40B4-BE49-F238E27FC236}">
                <a16:creationId xmlns:a16="http://schemas.microsoft.com/office/drawing/2014/main" id="{395DA7FF-BAA0-F04C-CA6C-16E9C2D55593}"/>
              </a:ext>
            </a:extLst>
          </p:cNvPr>
          <p:cNvSpPr/>
          <p:nvPr userDrawn="1"/>
        </p:nvSpPr>
        <p:spPr>
          <a:xfrm>
            <a:off x="879765" y="0"/>
            <a:ext cx="1330247" cy="603188"/>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solidFill>
            <a:schemeClr val="accent1">
              <a:lumMod val="60000"/>
              <a:lumOff val="40000"/>
            </a:schemeClr>
          </a:solidFill>
          <a:ln w="19050">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1" name="Freeform 10">
            <a:extLst>
              <a:ext uri="{FF2B5EF4-FFF2-40B4-BE49-F238E27FC236}">
                <a16:creationId xmlns:a16="http://schemas.microsoft.com/office/drawing/2014/main" id="{468D9CEC-53B7-B8DC-B77E-E3F86681879C}"/>
              </a:ext>
            </a:extLst>
          </p:cNvPr>
          <p:cNvSpPr/>
          <p:nvPr userDrawn="1"/>
        </p:nvSpPr>
        <p:spPr>
          <a:xfrm>
            <a:off x="2336512" y="-9525"/>
            <a:ext cx="1330247" cy="603188"/>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noFill/>
          <a:ln w="190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11">
            <a:extLst>
              <a:ext uri="{FF2B5EF4-FFF2-40B4-BE49-F238E27FC236}">
                <a16:creationId xmlns:a16="http://schemas.microsoft.com/office/drawing/2014/main" id="{9222D4D6-56B1-C4C3-0E51-FB22F0CD902B}"/>
              </a:ext>
            </a:extLst>
          </p:cNvPr>
          <p:cNvSpPr/>
          <p:nvPr userDrawn="1"/>
        </p:nvSpPr>
        <p:spPr>
          <a:xfrm>
            <a:off x="8160084" y="-10376"/>
            <a:ext cx="1330247" cy="603188"/>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noFill/>
          <a:ln w="190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12">
            <a:extLst>
              <a:ext uri="{FF2B5EF4-FFF2-40B4-BE49-F238E27FC236}">
                <a16:creationId xmlns:a16="http://schemas.microsoft.com/office/drawing/2014/main" id="{0E6292F0-9E78-C98C-097B-30DEBBC1B179}"/>
              </a:ext>
            </a:extLst>
          </p:cNvPr>
          <p:cNvSpPr/>
          <p:nvPr userDrawn="1"/>
        </p:nvSpPr>
        <p:spPr>
          <a:xfrm>
            <a:off x="9615216" y="0"/>
            <a:ext cx="1330247" cy="603188"/>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2">
            <a:extLst>
              <a:ext uri="{FF2B5EF4-FFF2-40B4-BE49-F238E27FC236}">
                <a16:creationId xmlns:a16="http://schemas.microsoft.com/office/drawing/2014/main" id="{315817B3-76DB-FDD0-60F7-E385C0E84F58}"/>
              </a:ext>
            </a:extLst>
          </p:cNvPr>
          <p:cNvSpPr/>
          <p:nvPr userDrawn="1"/>
        </p:nvSpPr>
        <p:spPr>
          <a:xfrm>
            <a:off x="10342958" y="320527"/>
            <a:ext cx="1331054" cy="1502495"/>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noProof="0"/>
          </a:p>
        </p:txBody>
      </p:sp>
    </p:spTree>
    <p:extLst>
      <p:ext uri="{BB962C8B-B14F-4D97-AF65-F5344CB8AC3E}">
        <p14:creationId xmlns:p14="http://schemas.microsoft.com/office/powerpoint/2010/main" val="3891712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image">
    <p:spTree>
      <p:nvGrpSpPr>
        <p:cNvPr id="1" name=""/>
        <p:cNvGrpSpPr/>
        <p:nvPr/>
      </p:nvGrpSpPr>
      <p:grpSpPr>
        <a:xfrm>
          <a:off x="0" y="0"/>
          <a:ext cx="0" cy="0"/>
          <a:chOff x="0" y="0"/>
          <a:chExt cx="0" cy="0"/>
        </a:xfrm>
      </p:grpSpPr>
      <p:sp>
        <p:nvSpPr>
          <p:cNvPr id="8" name="Title Placeholder 4">
            <a:extLst>
              <a:ext uri="{FF2B5EF4-FFF2-40B4-BE49-F238E27FC236}">
                <a16:creationId xmlns:a16="http://schemas.microsoft.com/office/drawing/2014/main" id="{F73BF8E3-2426-5D65-6582-D4B03C765A5D}"/>
              </a:ext>
            </a:extLst>
          </p:cNvPr>
          <p:cNvSpPr>
            <a:spLocks noGrp="1"/>
          </p:cNvSpPr>
          <p:nvPr>
            <p:ph type="title"/>
          </p:nvPr>
        </p:nvSpPr>
        <p:spPr>
          <a:xfrm>
            <a:off x="6710510" y="2016579"/>
            <a:ext cx="4441188" cy="2775857"/>
          </a:xfrm>
          <a:prstGeom prst="rect">
            <a:avLst/>
          </a:prstGeom>
        </p:spPr>
        <p:txBody>
          <a:bodyPr vert="horz" lIns="91440" tIns="45720" rIns="91440" bIns="45720" rtlCol="0" anchor="ctr">
            <a:normAutofit/>
          </a:bodyPr>
          <a:lstStyle/>
          <a:p>
            <a:r>
              <a:rPr lang="en-US"/>
              <a:t>Click to edit Master title style</a:t>
            </a:r>
          </a:p>
        </p:txBody>
      </p:sp>
      <p:sp>
        <p:nvSpPr>
          <p:cNvPr id="2" name="Content placeholder 47">
            <a:extLst>
              <a:ext uri="{FF2B5EF4-FFF2-40B4-BE49-F238E27FC236}">
                <a16:creationId xmlns:a16="http://schemas.microsoft.com/office/drawing/2014/main" id="{117BCD91-6BBA-AACD-3424-C3A4E5C1AB1D}"/>
              </a:ext>
            </a:extLst>
          </p:cNvPr>
          <p:cNvSpPr>
            <a:spLocks noGrp="1" noChangeAspect="1"/>
          </p:cNvSpPr>
          <p:nvPr>
            <p:ph type="pic" sz="quarter" idx="48"/>
          </p:nvPr>
        </p:nvSpPr>
        <p:spPr>
          <a:xfrm>
            <a:off x="914400" y="539496"/>
            <a:ext cx="5025207" cy="5779008"/>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anchor="ctr">
            <a:noAutofit/>
          </a:bodyPr>
          <a:lstStyle>
            <a:lvl1pPr marL="0" indent="0" algn="ctr">
              <a:buNone/>
              <a:defRPr>
                <a:solidFill>
                  <a:schemeClr val="bg1"/>
                </a:solidFill>
              </a:defRPr>
            </a:lvl1pPr>
          </a:lstStyle>
          <a:p>
            <a:r>
              <a:rPr lang="en-US" altLang="zh-CN" noProof="0"/>
              <a:t>Click icon to add picture</a:t>
            </a:r>
          </a:p>
        </p:txBody>
      </p:sp>
      <p:pic>
        <p:nvPicPr>
          <p:cNvPr id="7" name="Shape 33">
            <a:extLst>
              <a:ext uri="{FF2B5EF4-FFF2-40B4-BE49-F238E27FC236}">
                <a16:creationId xmlns:a16="http://schemas.microsoft.com/office/drawing/2014/main" id="{78B6A20E-2402-E586-7E92-A2C0D0B854DB}"/>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Lst>
          </a:blip>
          <a:srcRect/>
          <a:stretch>
            <a:fillRect/>
          </a:stretch>
        </p:blipFill>
        <p:spPr>
          <a:xfrm>
            <a:off x="352010" y="4038403"/>
            <a:ext cx="1438713" cy="1645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pic>
      <p:sp>
        <p:nvSpPr>
          <p:cNvPr id="3" name="Freeform: Shape 11">
            <a:extLst>
              <a:ext uri="{FF2B5EF4-FFF2-40B4-BE49-F238E27FC236}">
                <a16:creationId xmlns:a16="http://schemas.microsoft.com/office/drawing/2014/main" id="{20E24AA2-A4D8-FFB3-C801-0E57990B8CB6}"/>
              </a:ext>
            </a:extLst>
          </p:cNvPr>
          <p:cNvSpPr/>
          <p:nvPr userDrawn="1"/>
        </p:nvSpPr>
        <p:spPr>
          <a:xfrm>
            <a:off x="1360235" y="5541405"/>
            <a:ext cx="663381" cy="75892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1">
              <a:lumMod val="60000"/>
              <a:lumOff val="40000"/>
            </a:schemeClr>
          </a:solidFill>
          <a:ln w="12700" cap="flat" cmpd="sng" algn="ctr">
            <a:noFill/>
            <a:prstDash val="solid"/>
            <a:miter lim="800000"/>
          </a:ln>
          <a:effectLst/>
        </p:spPr>
        <p:txBody>
          <a:bodyPr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Posterama Text SemiBold"/>
              <a:ea typeface="+mn-ea"/>
              <a:cs typeface="+mn-cs"/>
            </a:endParaRPr>
          </a:p>
        </p:txBody>
      </p:sp>
      <p:sp>
        <p:nvSpPr>
          <p:cNvPr id="9" name="Freeform: Shape 5">
            <a:extLst>
              <a:ext uri="{FF2B5EF4-FFF2-40B4-BE49-F238E27FC236}">
                <a16:creationId xmlns:a16="http://schemas.microsoft.com/office/drawing/2014/main" id="{1FEC53F3-5030-5BCF-54CA-ABB14457C073}"/>
              </a:ext>
            </a:extLst>
          </p:cNvPr>
          <p:cNvSpPr/>
          <p:nvPr userDrawn="1"/>
        </p:nvSpPr>
        <p:spPr>
          <a:xfrm>
            <a:off x="5429027" y="393334"/>
            <a:ext cx="1244907" cy="140525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noProof="0"/>
          </a:p>
        </p:txBody>
      </p:sp>
    </p:spTree>
    <p:extLst>
      <p:ext uri="{BB962C8B-B14F-4D97-AF65-F5344CB8AC3E}">
        <p14:creationId xmlns:p14="http://schemas.microsoft.com/office/powerpoint/2010/main" val="34077113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3" name="Freeform 2">
            <a:extLst>
              <a:ext uri="{FF2B5EF4-FFF2-40B4-BE49-F238E27FC236}">
                <a16:creationId xmlns:a16="http://schemas.microsoft.com/office/drawing/2014/main" id="{86721E85-C7DE-A05F-D33D-97CAF161E33A}"/>
              </a:ext>
            </a:extLst>
          </p:cNvPr>
          <p:cNvSpPr/>
          <p:nvPr userDrawn="1"/>
        </p:nvSpPr>
        <p:spPr>
          <a:xfrm>
            <a:off x="0" y="2860787"/>
            <a:ext cx="2004570" cy="3676532"/>
          </a:xfrm>
          <a:custGeom>
            <a:avLst/>
            <a:gdLst>
              <a:gd name="connsiteX0" fmla="*/ 417538 w 2004570"/>
              <a:gd name="connsiteY0" fmla="*/ 0 h 3676532"/>
              <a:gd name="connsiteX1" fmla="*/ 2004570 w 2004570"/>
              <a:gd name="connsiteY1" fmla="*/ 925683 h 3676532"/>
              <a:gd name="connsiteX2" fmla="*/ 2004570 w 2004570"/>
              <a:gd name="connsiteY2" fmla="*/ 2763949 h 3676532"/>
              <a:gd name="connsiteX3" fmla="*/ 413202 w 2004570"/>
              <a:gd name="connsiteY3" fmla="*/ 3676532 h 3676532"/>
              <a:gd name="connsiteX4" fmla="*/ 0 w 2004570"/>
              <a:gd name="connsiteY4" fmla="*/ 3439338 h 3676532"/>
              <a:gd name="connsiteX5" fmla="*/ 0 w 2004570"/>
              <a:gd name="connsiteY5" fmla="*/ 241075 h 3676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04570" h="3676532">
                <a:moveTo>
                  <a:pt x="417538" y="0"/>
                </a:moveTo>
                <a:lnTo>
                  <a:pt x="2004570" y="925683"/>
                </a:lnTo>
                <a:lnTo>
                  <a:pt x="2004570" y="2763949"/>
                </a:lnTo>
                <a:lnTo>
                  <a:pt x="413202" y="3676532"/>
                </a:lnTo>
                <a:lnTo>
                  <a:pt x="0" y="3439338"/>
                </a:lnTo>
                <a:lnTo>
                  <a:pt x="0" y="241075"/>
                </a:lnTo>
                <a:close/>
              </a:path>
            </a:pathLst>
          </a:custGeom>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15">
            <a:extLst>
              <a:ext uri="{FF2B5EF4-FFF2-40B4-BE49-F238E27FC236}">
                <a16:creationId xmlns:a16="http://schemas.microsoft.com/office/drawing/2014/main" id="{2BA5A58B-9440-7DAB-E7D7-3143B049FBAC}"/>
              </a:ext>
            </a:extLst>
          </p:cNvPr>
          <p:cNvSpPr/>
          <p:nvPr userDrawn="1"/>
        </p:nvSpPr>
        <p:spPr>
          <a:xfrm flipH="1">
            <a:off x="657773" y="5253270"/>
            <a:ext cx="1710765" cy="1621875"/>
          </a:xfrm>
          <a:custGeom>
            <a:avLst/>
            <a:gdLst>
              <a:gd name="connsiteX0" fmla="*/ 852873 w 1710765"/>
              <a:gd name="connsiteY0" fmla="*/ 0 h 1593273"/>
              <a:gd name="connsiteX1" fmla="*/ 0 w 1710765"/>
              <a:gd name="connsiteY1" fmla="*/ 494134 h 1593273"/>
              <a:gd name="connsiteX2" fmla="*/ 0 w 1710765"/>
              <a:gd name="connsiteY2" fmla="*/ 1475410 h 1593273"/>
              <a:gd name="connsiteX3" fmla="*/ 206916 w 1710765"/>
              <a:gd name="connsiteY3" fmla="*/ 1593273 h 1593273"/>
              <a:gd name="connsiteX4" fmla="*/ 1502835 w 1710765"/>
              <a:gd name="connsiteY4" fmla="*/ 1593273 h 1593273"/>
              <a:gd name="connsiteX5" fmla="*/ 1709418 w 1710765"/>
              <a:gd name="connsiteY5" fmla="*/ 1475480 h 1593273"/>
              <a:gd name="connsiteX6" fmla="*/ 1710407 w 1710765"/>
              <a:gd name="connsiteY6" fmla="*/ 491803 h 1593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10765" h="1593273">
                <a:moveTo>
                  <a:pt x="852873" y="0"/>
                </a:moveTo>
                <a:lnTo>
                  <a:pt x="0" y="494134"/>
                </a:lnTo>
                <a:lnTo>
                  <a:pt x="0" y="1475410"/>
                </a:lnTo>
                <a:lnTo>
                  <a:pt x="206916" y="1593273"/>
                </a:lnTo>
                <a:lnTo>
                  <a:pt x="1502835" y="1593273"/>
                </a:lnTo>
                <a:lnTo>
                  <a:pt x="1709418" y="1475480"/>
                </a:lnTo>
                <a:cubicBezTo>
                  <a:pt x="1707864" y="1146834"/>
                  <a:pt x="1711961" y="820449"/>
                  <a:pt x="1710407" y="491803"/>
                </a:cubicBezTo>
                <a:close/>
              </a:path>
            </a:pathLst>
          </a:cu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7" name="Freeform: Shape 24">
            <a:extLst>
              <a:ext uri="{FF2B5EF4-FFF2-40B4-BE49-F238E27FC236}">
                <a16:creationId xmlns:a16="http://schemas.microsoft.com/office/drawing/2014/main" id="{A23F9759-CF52-CE45-5E22-9678534685A7}"/>
              </a:ext>
            </a:extLst>
          </p:cNvPr>
          <p:cNvSpPr/>
          <p:nvPr userDrawn="1"/>
        </p:nvSpPr>
        <p:spPr>
          <a:xfrm flipH="1">
            <a:off x="2275432" y="4699053"/>
            <a:ext cx="668814" cy="784693"/>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6" name="Title 5">
            <a:extLst>
              <a:ext uri="{FF2B5EF4-FFF2-40B4-BE49-F238E27FC236}">
                <a16:creationId xmlns:a16="http://schemas.microsoft.com/office/drawing/2014/main" id="{5D84FCC1-368D-680C-31AA-597C3AAF4232}"/>
              </a:ext>
            </a:extLst>
          </p:cNvPr>
          <p:cNvSpPr>
            <a:spLocks noGrp="1"/>
          </p:cNvSpPr>
          <p:nvPr>
            <p:ph type="title"/>
          </p:nvPr>
        </p:nvSpPr>
        <p:spPr>
          <a:xfrm>
            <a:off x="3465576" y="1499616"/>
            <a:ext cx="7955280" cy="1335024"/>
          </a:xfrm>
        </p:spPr>
        <p:txBody>
          <a:bodyPr anchor="b">
            <a:normAutofit/>
          </a:bodyPr>
          <a:lstStyle>
            <a:lvl1pPr>
              <a:defRPr sz="3600"/>
            </a:lvl1pPr>
          </a:lstStyle>
          <a:p>
            <a:r>
              <a:rPr lang="en-US"/>
              <a:t>Click to edit Master title style</a:t>
            </a:r>
          </a:p>
        </p:txBody>
      </p:sp>
      <p:sp>
        <p:nvSpPr>
          <p:cNvPr id="4" name="Content Placeholder 2">
            <a:extLst>
              <a:ext uri="{FF2B5EF4-FFF2-40B4-BE49-F238E27FC236}">
                <a16:creationId xmlns:a16="http://schemas.microsoft.com/office/drawing/2014/main" id="{6FFF81D2-C0B4-3B82-8DF6-D10CC07C441C}"/>
              </a:ext>
            </a:extLst>
          </p:cNvPr>
          <p:cNvSpPr>
            <a:spLocks noGrp="1"/>
          </p:cNvSpPr>
          <p:nvPr>
            <p:ph idx="14"/>
          </p:nvPr>
        </p:nvSpPr>
        <p:spPr>
          <a:xfrm>
            <a:off x="3465576" y="3108960"/>
            <a:ext cx="4572000" cy="3108960"/>
          </a:xfrm>
        </p:spPr>
        <p:txBody>
          <a:bodyPr/>
          <a:lstStyle>
            <a:lvl1pPr marL="512064" indent="-512064">
              <a:buFont typeface="+mj-lt"/>
              <a:buAutoNum type="arabicPeriod"/>
              <a:defRPr sz="1800"/>
            </a:lvl1pPr>
            <a:lvl2pPr marL="1097280" indent="-512064">
              <a:buFont typeface="+mj-lt"/>
              <a:buAutoNum type="alphaLcPeriod"/>
              <a:defRPr sz="1800"/>
            </a:lvl2pPr>
            <a:lvl3pPr marL="1645920" indent="-512064">
              <a:buFont typeface="+mj-lt"/>
              <a:buAutoNum type="romanLcPeriod"/>
              <a:defRPr sz="1800"/>
            </a:lvl3pPr>
            <a:lvl4pPr marL="2194560" indent="-512064">
              <a:buFont typeface="+mj-lt"/>
              <a:buAutoNum type="arabicParen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Content Placeholder 2">
            <a:extLst>
              <a:ext uri="{FF2B5EF4-FFF2-40B4-BE49-F238E27FC236}">
                <a16:creationId xmlns:a16="http://schemas.microsoft.com/office/drawing/2014/main" id="{F190F721-56C7-251D-948D-117696095C32}"/>
              </a:ext>
            </a:extLst>
          </p:cNvPr>
          <p:cNvSpPr>
            <a:spLocks noGrp="1"/>
          </p:cNvSpPr>
          <p:nvPr>
            <p:ph idx="1"/>
          </p:nvPr>
        </p:nvSpPr>
        <p:spPr>
          <a:xfrm>
            <a:off x="8229600" y="3108960"/>
            <a:ext cx="3017520" cy="3108960"/>
          </a:xfrm>
        </p:spPr>
        <p:txBody>
          <a:bodyPr/>
          <a:lstStyle>
            <a:lvl1pPr marL="0" indent="0">
              <a:lnSpc>
                <a:spcPct val="100000"/>
              </a:lnSpc>
              <a:spcBef>
                <a:spcPts val="0"/>
              </a:spcBef>
              <a:spcAft>
                <a:spcPts val="600"/>
              </a:spcAft>
              <a:buNone/>
              <a:defRPr sz="1800"/>
            </a:lvl1pPr>
            <a:lvl2pPr>
              <a:lnSpc>
                <a:spcPct val="100000"/>
              </a:lnSpc>
              <a:spcBef>
                <a:spcPts val="0"/>
              </a:spcBef>
              <a:spcAft>
                <a:spcPts val="600"/>
              </a:spcAft>
              <a:defRPr sz="1800"/>
            </a:lvl2pPr>
            <a:lvl3pPr>
              <a:lnSpc>
                <a:spcPct val="100000"/>
              </a:lnSpc>
              <a:spcBef>
                <a:spcPts val="0"/>
              </a:spcBef>
              <a:spcAft>
                <a:spcPts val="600"/>
              </a:spcAft>
              <a:defRPr sz="1800"/>
            </a:lvl3pPr>
            <a:lvl4pPr>
              <a:lnSpc>
                <a:spcPct val="100000"/>
              </a:lnSpc>
              <a:spcBef>
                <a:spcPts val="0"/>
              </a:spcBef>
              <a:spcAft>
                <a:spcPts val="600"/>
              </a:spcAft>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8" name="Footer Placeholder 7">
            <a:extLst>
              <a:ext uri="{FF2B5EF4-FFF2-40B4-BE49-F238E27FC236}">
                <a16:creationId xmlns:a16="http://schemas.microsoft.com/office/drawing/2014/main" id="{6C94E8A0-C02C-2322-50C1-50080A793F84}"/>
              </a:ext>
            </a:extLst>
          </p:cNvPr>
          <p:cNvSpPr>
            <a:spLocks noGrp="1"/>
          </p:cNvSpPr>
          <p:nvPr>
            <p:ph type="ftr" sz="quarter" idx="41"/>
          </p:nvPr>
        </p:nvSpPr>
        <p:spPr>
          <a:xfrm>
            <a:off x="3465576" y="6217920"/>
            <a:ext cx="4114800" cy="365125"/>
          </a:xfrm>
        </p:spPr>
        <p:txBody>
          <a:bodyPr/>
          <a:lstStyle/>
          <a:p>
            <a:endParaRPr lang="en-US" noProof="0"/>
          </a:p>
        </p:txBody>
      </p:sp>
      <p:sp>
        <p:nvSpPr>
          <p:cNvPr id="5" name="Slide Number Placeholder 4">
            <a:extLst>
              <a:ext uri="{FF2B5EF4-FFF2-40B4-BE49-F238E27FC236}">
                <a16:creationId xmlns:a16="http://schemas.microsoft.com/office/drawing/2014/main" id="{2446A453-65E1-B688-A3F9-EA0AA347DDEA}"/>
              </a:ext>
            </a:extLst>
          </p:cNvPr>
          <p:cNvSpPr>
            <a:spLocks noGrp="1"/>
          </p:cNvSpPr>
          <p:nvPr>
            <p:ph type="sldNum" sz="quarter" idx="40"/>
          </p:nvPr>
        </p:nvSpPr>
        <p:spPr/>
        <p:txBody>
          <a:bodyPr>
            <a:noAutofit/>
          </a:bodyPr>
          <a:lstStyle/>
          <a:p>
            <a:fld id="{47FEACEE-25B4-4A2D-B147-27296E36371D}" type="slidenum">
              <a:rPr lang="en-US" altLang="zh-CN" noProof="0" smtClean="0"/>
              <a:pPr/>
              <a:t>‹#›</a:t>
            </a:fld>
            <a:endParaRPr lang="en-US" altLang="zh-CN" noProof="0"/>
          </a:p>
        </p:txBody>
      </p:sp>
      <p:sp>
        <p:nvSpPr>
          <p:cNvPr id="2" name="Freeform: Shape 12">
            <a:extLst>
              <a:ext uri="{FF2B5EF4-FFF2-40B4-BE49-F238E27FC236}">
                <a16:creationId xmlns:a16="http://schemas.microsoft.com/office/drawing/2014/main" id="{0750FD92-E143-4402-D455-30DC417CBDBE}"/>
              </a:ext>
            </a:extLst>
          </p:cNvPr>
          <p:cNvSpPr/>
          <p:nvPr userDrawn="1"/>
        </p:nvSpPr>
        <p:spPr>
          <a:xfrm>
            <a:off x="1198465" y="958947"/>
            <a:ext cx="1544735" cy="174369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noProof="0"/>
          </a:p>
        </p:txBody>
      </p:sp>
      <p:sp>
        <p:nvSpPr>
          <p:cNvPr id="29" name="Freeform 28">
            <a:extLst>
              <a:ext uri="{FF2B5EF4-FFF2-40B4-BE49-F238E27FC236}">
                <a16:creationId xmlns:a16="http://schemas.microsoft.com/office/drawing/2014/main" id="{6B13E9E2-D67B-E75B-D60D-CE3782A4FC67}"/>
              </a:ext>
            </a:extLst>
          </p:cNvPr>
          <p:cNvSpPr/>
          <p:nvPr userDrawn="1"/>
        </p:nvSpPr>
        <p:spPr>
          <a:xfrm>
            <a:off x="326738" y="0"/>
            <a:ext cx="1544359" cy="1254845"/>
          </a:xfrm>
          <a:custGeom>
            <a:avLst/>
            <a:gdLst>
              <a:gd name="connsiteX0" fmla="*/ 0 w 1544359"/>
              <a:gd name="connsiteY0" fmla="*/ 0 h 1254845"/>
              <a:gd name="connsiteX1" fmla="*/ 1544359 w 1544359"/>
              <a:gd name="connsiteY1" fmla="*/ 0 h 1254845"/>
              <a:gd name="connsiteX2" fmla="*/ 1543519 w 1544359"/>
              <a:gd name="connsiteY2" fmla="*/ 822090 h 1254845"/>
              <a:gd name="connsiteX3" fmla="*/ 772206 w 1544359"/>
              <a:gd name="connsiteY3" fmla="*/ 1254845 h 1254845"/>
              <a:gd name="connsiteX4" fmla="*/ 0 w 1544359"/>
              <a:gd name="connsiteY4" fmla="*/ 822027 h 12548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44359" h="1254845">
                <a:moveTo>
                  <a:pt x="0" y="0"/>
                </a:moveTo>
                <a:lnTo>
                  <a:pt x="1544359" y="0"/>
                </a:lnTo>
                <a:lnTo>
                  <a:pt x="1543519" y="822090"/>
                </a:lnTo>
                <a:lnTo>
                  <a:pt x="772206" y="1254845"/>
                </a:lnTo>
                <a:lnTo>
                  <a:pt x="0" y="822027"/>
                </a:lnTo>
                <a:close/>
              </a:path>
            </a:pathLst>
          </a:cu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6621137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ntent 04">
    <p:spTree>
      <p:nvGrpSpPr>
        <p:cNvPr id="1" name=""/>
        <p:cNvGrpSpPr/>
        <p:nvPr/>
      </p:nvGrpSpPr>
      <p:grpSpPr>
        <a:xfrm>
          <a:off x="0" y="0"/>
          <a:ext cx="0" cy="0"/>
          <a:chOff x="0" y="0"/>
          <a:chExt cx="0" cy="0"/>
        </a:xfrm>
      </p:grpSpPr>
      <p:sp>
        <p:nvSpPr>
          <p:cNvPr id="47" name="Freeform 46">
            <a:extLst>
              <a:ext uri="{FF2B5EF4-FFF2-40B4-BE49-F238E27FC236}">
                <a16:creationId xmlns:a16="http://schemas.microsoft.com/office/drawing/2014/main" id="{39B50CEE-D9F9-B5CD-C274-BEAA5EAB37E3}"/>
              </a:ext>
            </a:extLst>
          </p:cNvPr>
          <p:cNvSpPr/>
          <p:nvPr userDrawn="1"/>
        </p:nvSpPr>
        <p:spPr>
          <a:xfrm>
            <a:off x="410352" y="12435"/>
            <a:ext cx="1455521" cy="1019127"/>
          </a:xfrm>
          <a:custGeom>
            <a:avLst/>
            <a:gdLst>
              <a:gd name="connsiteX0" fmla="*/ 219223 w 1455521"/>
              <a:gd name="connsiteY0" fmla="*/ 0 h 1019127"/>
              <a:gd name="connsiteX1" fmla="*/ 1236298 w 1455521"/>
              <a:gd name="connsiteY1" fmla="*/ 0 h 1019127"/>
              <a:gd name="connsiteX2" fmla="*/ 1455521 w 1455521"/>
              <a:gd name="connsiteY2" fmla="*/ 385779 h 1019127"/>
              <a:gd name="connsiteX3" fmla="*/ 1095615 w 1455521"/>
              <a:gd name="connsiteY3" fmla="*/ 1019127 h 1019127"/>
              <a:gd name="connsiteX4" fmla="*/ 359906 w 1455521"/>
              <a:gd name="connsiteY4" fmla="*/ 1019127 h 1019127"/>
              <a:gd name="connsiteX5" fmla="*/ 0 w 1455521"/>
              <a:gd name="connsiteY5" fmla="*/ 385779 h 1019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55521" h="1019127">
                <a:moveTo>
                  <a:pt x="219223" y="0"/>
                </a:moveTo>
                <a:lnTo>
                  <a:pt x="1236298" y="0"/>
                </a:lnTo>
                <a:lnTo>
                  <a:pt x="1455521" y="385779"/>
                </a:lnTo>
                <a:lnTo>
                  <a:pt x="1095615" y="1019127"/>
                </a:lnTo>
                <a:lnTo>
                  <a:pt x="359906" y="1019127"/>
                </a:lnTo>
                <a:lnTo>
                  <a:pt x="0" y="385779"/>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Hexagon 15">
            <a:extLst>
              <a:ext uri="{FF2B5EF4-FFF2-40B4-BE49-F238E27FC236}">
                <a16:creationId xmlns:a16="http://schemas.microsoft.com/office/drawing/2014/main" id="{93831F6E-A0DA-46E5-AF13-ED5D9ABF108D}"/>
              </a:ext>
            </a:extLst>
          </p:cNvPr>
          <p:cNvSpPr/>
          <p:nvPr userDrawn="1"/>
        </p:nvSpPr>
        <p:spPr>
          <a:xfrm>
            <a:off x="1579486" y="450004"/>
            <a:ext cx="1455521" cy="1266696"/>
          </a:xfrm>
          <a:prstGeom prst="hexagon">
            <a:avLst>
              <a:gd name="adj" fmla="val 28413"/>
              <a:gd name="vf" fmla="val 115470"/>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10" name="Hexagon 17">
            <a:extLst>
              <a:ext uri="{FF2B5EF4-FFF2-40B4-BE49-F238E27FC236}">
                <a16:creationId xmlns:a16="http://schemas.microsoft.com/office/drawing/2014/main" id="{18B06ECC-5FA7-4ACA-86BF-694240D0C05B}"/>
              </a:ext>
            </a:extLst>
          </p:cNvPr>
          <p:cNvSpPr/>
          <p:nvPr userDrawn="1"/>
        </p:nvSpPr>
        <p:spPr>
          <a:xfrm>
            <a:off x="412218" y="1136470"/>
            <a:ext cx="1455521" cy="1266696"/>
          </a:xfrm>
          <a:prstGeom prst="hexagon">
            <a:avLst>
              <a:gd name="adj" fmla="val 28413"/>
              <a:gd name="vf" fmla="val 11547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11" name="Hexagon 19">
            <a:extLst>
              <a:ext uri="{FF2B5EF4-FFF2-40B4-BE49-F238E27FC236}">
                <a16:creationId xmlns:a16="http://schemas.microsoft.com/office/drawing/2014/main" id="{089AA305-8FFC-46A5-B806-D5D78320D0CD}"/>
              </a:ext>
            </a:extLst>
          </p:cNvPr>
          <p:cNvSpPr/>
          <p:nvPr userDrawn="1"/>
        </p:nvSpPr>
        <p:spPr>
          <a:xfrm>
            <a:off x="1580070" y="1812437"/>
            <a:ext cx="1455521" cy="1266696"/>
          </a:xfrm>
          <a:prstGeom prst="hexagon">
            <a:avLst>
              <a:gd name="adj" fmla="val 28413"/>
              <a:gd name="vf" fmla="val 11547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12" name="Hexagon 21">
            <a:extLst>
              <a:ext uri="{FF2B5EF4-FFF2-40B4-BE49-F238E27FC236}">
                <a16:creationId xmlns:a16="http://schemas.microsoft.com/office/drawing/2014/main" id="{DB2D65ED-32BC-44B2-92F3-E16717051CA1}"/>
              </a:ext>
            </a:extLst>
          </p:cNvPr>
          <p:cNvSpPr/>
          <p:nvPr userDrawn="1"/>
        </p:nvSpPr>
        <p:spPr>
          <a:xfrm>
            <a:off x="3953772" y="4582171"/>
            <a:ext cx="1455521" cy="1266696"/>
          </a:xfrm>
          <a:prstGeom prst="hexagon">
            <a:avLst>
              <a:gd name="adj" fmla="val 28413"/>
              <a:gd name="vf" fmla="val 115470"/>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44" name="Freeform 43">
            <a:extLst>
              <a:ext uri="{FF2B5EF4-FFF2-40B4-BE49-F238E27FC236}">
                <a16:creationId xmlns:a16="http://schemas.microsoft.com/office/drawing/2014/main" id="{6100186E-95B0-AB29-6F1D-DBFBAA566DB2}"/>
              </a:ext>
            </a:extLst>
          </p:cNvPr>
          <p:cNvSpPr/>
          <p:nvPr userDrawn="1"/>
        </p:nvSpPr>
        <p:spPr>
          <a:xfrm>
            <a:off x="3955762" y="5952136"/>
            <a:ext cx="1455521" cy="932559"/>
          </a:xfrm>
          <a:custGeom>
            <a:avLst/>
            <a:gdLst>
              <a:gd name="connsiteX0" fmla="*/ 359906 w 1455521"/>
              <a:gd name="connsiteY0" fmla="*/ 0 h 932559"/>
              <a:gd name="connsiteX1" fmla="*/ 1095615 w 1455521"/>
              <a:gd name="connsiteY1" fmla="*/ 0 h 932559"/>
              <a:gd name="connsiteX2" fmla="*/ 1455521 w 1455521"/>
              <a:gd name="connsiteY2" fmla="*/ 633348 h 932559"/>
              <a:gd name="connsiteX3" fmla="*/ 1285492 w 1455521"/>
              <a:gd name="connsiteY3" fmla="*/ 932559 h 932559"/>
              <a:gd name="connsiteX4" fmla="*/ 170030 w 1455521"/>
              <a:gd name="connsiteY4" fmla="*/ 932559 h 932559"/>
              <a:gd name="connsiteX5" fmla="*/ 0 w 1455521"/>
              <a:gd name="connsiteY5" fmla="*/ 633348 h 9325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55521" h="932559">
                <a:moveTo>
                  <a:pt x="359906" y="0"/>
                </a:moveTo>
                <a:lnTo>
                  <a:pt x="1095615" y="0"/>
                </a:lnTo>
                <a:lnTo>
                  <a:pt x="1455521" y="633348"/>
                </a:lnTo>
                <a:lnTo>
                  <a:pt x="1285492" y="932559"/>
                </a:lnTo>
                <a:lnTo>
                  <a:pt x="170030" y="932559"/>
                </a:lnTo>
                <a:lnTo>
                  <a:pt x="0" y="633348"/>
                </a:lnTo>
                <a:close/>
              </a:path>
            </a:pathLst>
          </a:cu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Hexagon 27">
            <a:extLst>
              <a:ext uri="{FF2B5EF4-FFF2-40B4-BE49-F238E27FC236}">
                <a16:creationId xmlns:a16="http://schemas.microsoft.com/office/drawing/2014/main" id="{5275D449-7441-440B-8584-96D25256F24D}"/>
              </a:ext>
            </a:extLst>
          </p:cNvPr>
          <p:cNvSpPr/>
          <p:nvPr userDrawn="1"/>
        </p:nvSpPr>
        <p:spPr>
          <a:xfrm>
            <a:off x="2783996" y="5245443"/>
            <a:ext cx="1455521" cy="1266696"/>
          </a:xfrm>
          <a:prstGeom prst="hexagon">
            <a:avLst>
              <a:gd name="adj" fmla="val 28413"/>
              <a:gd name="vf" fmla="val 11547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5" name="Hexagon 21">
            <a:extLst>
              <a:ext uri="{FF2B5EF4-FFF2-40B4-BE49-F238E27FC236}">
                <a16:creationId xmlns:a16="http://schemas.microsoft.com/office/drawing/2014/main" id="{AA088CB3-68C2-8BF7-640B-511D7AD708D4}"/>
              </a:ext>
            </a:extLst>
          </p:cNvPr>
          <p:cNvSpPr/>
          <p:nvPr userDrawn="1"/>
        </p:nvSpPr>
        <p:spPr>
          <a:xfrm>
            <a:off x="2757266" y="2493385"/>
            <a:ext cx="1467568" cy="1305975"/>
          </a:xfrm>
          <a:prstGeom prst="hexagon">
            <a:avLst>
              <a:gd name="adj" fmla="val 28413"/>
              <a:gd name="vf" fmla="val 115470"/>
            </a:avLst>
          </a:prstGeom>
          <a:noFill/>
          <a:ln w="19050">
            <a:solidFill>
              <a:srgbClr val="D844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15" name="Hexagon 28">
            <a:extLst>
              <a:ext uri="{FF2B5EF4-FFF2-40B4-BE49-F238E27FC236}">
                <a16:creationId xmlns:a16="http://schemas.microsoft.com/office/drawing/2014/main" id="{94CFCD79-F5CD-4175-96DE-1AC2E1999DB6}"/>
              </a:ext>
            </a:extLst>
          </p:cNvPr>
          <p:cNvSpPr/>
          <p:nvPr userDrawn="1"/>
        </p:nvSpPr>
        <p:spPr>
          <a:xfrm>
            <a:off x="2767144" y="3880620"/>
            <a:ext cx="1455521" cy="1266696"/>
          </a:xfrm>
          <a:prstGeom prst="hexagon">
            <a:avLst>
              <a:gd name="adj" fmla="val 28413"/>
              <a:gd name="vf" fmla="val 115470"/>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43" name="Freeform 42">
            <a:extLst>
              <a:ext uri="{FF2B5EF4-FFF2-40B4-BE49-F238E27FC236}">
                <a16:creationId xmlns:a16="http://schemas.microsoft.com/office/drawing/2014/main" id="{C8667104-E096-23C3-4C2C-5277C2AF5C57}"/>
              </a:ext>
            </a:extLst>
          </p:cNvPr>
          <p:cNvSpPr/>
          <p:nvPr userDrawn="1"/>
        </p:nvSpPr>
        <p:spPr>
          <a:xfrm>
            <a:off x="3702" y="448131"/>
            <a:ext cx="678871" cy="1266696"/>
          </a:xfrm>
          <a:custGeom>
            <a:avLst/>
            <a:gdLst>
              <a:gd name="connsiteX0" fmla="*/ 0 w 678871"/>
              <a:gd name="connsiteY0" fmla="*/ 0 h 1266696"/>
              <a:gd name="connsiteX1" fmla="*/ 318965 w 678871"/>
              <a:gd name="connsiteY1" fmla="*/ 0 h 1266696"/>
              <a:gd name="connsiteX2" fmla="*/ 678871 w 678871"/>
              <a:gd name="connsiteY2" fmla="*/ 633348 h 1266696"/>
              <a:gd name="connsiteX3" fmla="*/ 318965 w 678871"/>
              <a:gd name="connsiteY3" fmla="*/ 1266696 h 1266696"/>
              <a:gd name="connsiteX4" fmla="*/ 0 w 678871"/>
              <a:gd name="connsiteY4" fmla="*/ 1266696 h 12666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8871" h="1266696">
                <a:moveTo>
                  <a:pt x="0" y="0"/>
                </a:moveTo>
                <a:lnTo>
                  <a:pt x="318965" y="0"/>
                </a:lnTo>
                <a:lnTo>
                  <a:pt x="678871" y="633348"/>
                </a:lnTo>
                <a:lnTo>
                  <a:pt x="318965" y="1266696"/>
                </a:lnTo>
                <a:lnTo>
                  <a:pt x="0" y="1266696"/>
                </a:lnTo>
                <a:close/>
              </a:path>
            </a:pathLst>
          </a:custGeom>
          <a:no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Hexagon 31">
            <a:extLst>
              <a:ext uri="{FF2B5EF4-FFF2-40B4-BE49-F238E27FC236}">
                <a16:creationId xmlns:a16="http://schemas.microsoft.com/office/drawing/2014/main" id="{61BB4AB0-7C5C-4697-A25B-0AFD8754AB52}"/>
              </a:ext>
            </a:extLst>
          </p:cNvPr>
          <p:cNvSpPr/>
          <p:nvPr userDrawn="1"/>
        </p:nvSpPr>
        <p:spPr>
          <a:xfrm>
            <a:off x="1580353" y="3182793"/>
            <a:ext cx="1455521" cy="1266696"/>
          </a:xfrm>
          <a:prstGeom prst="hexagon">
            <a:avLst>
              <a:gd name="adj" fmla="val 28413"/>
              <a:gd name="vf" fmla="val 115470"/>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7" name="Hexagon 28">
            <a:extLst>
              <a:ext uri="{FF2B5EF4-FFF2-40B4-BE49-F238E27FC236}">
                <a16:creationId xmlns:a16="http://schemas.microsoft.com/office/drawing/2014/main" id="{E4EF439B-1CC3-CA39-B62A-E54F83ED70D2}"/>
              </a:ext>
            </a:extLst>
          </p:cNvPr>
          <p:cNvSpPr/>
          <p:nvPr userDrawn="1"/>
        </p:nvSpPr>
        <p:spPr>
          <a:xfrm>
            <a:off x="396269" y="2511644"/>
            <a:ext cx="1455521" cy="1266696"/>
          </a:xfrm>
          <a:prstGeom prst="hexagon">
            <a:avLst>
              <a:gd name="adj" fmla="val 28413"/>
              <a:gd name="vf" fmla="val 115470"/>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46" name="Freeform 45">
            <a:extLst>
              <a:ext uri="{FF2B5EF4-FFF2-40B4-BE49-F238E27FC236}">
                <a16:creationId xmlns:a16="http://schemas.microsoft.com/office/drawing/2014/main" id="{2363FF00-E570-D743-258E-E9FEF4F02A08}"/>
              </a:ext>
            </a:extLst>
          </p:cNvPr>
          <p:cNvSpPr/>
          <p:nvPr userDrawn="1"/>
        </p:nvSpPr>
        <p:spPr>
          <a:xfrm>
            <a:off x="6334981" y="5962237"/>
            <a:ext cx="1455521" cy="901561"/>
          </a:xfrm>
          <a:custGeom>
            <a:avLst/>
            <a:gdLst>
              <a:gd name="connsiteX0" fmla="*/ 359906 w 1455521"/>
              <a:gd name="connsiteY0" fmla="*/ 0 h 901561"/>
              <a:gd name="connsiteX1" fmla="*/ 1095615 w 1455521"/>
              <a:gd name="connsiteY1" fmla="*/ 0 h 901561"/>
              <a:gd name="connsiteX2" fmla="*/ 1455521 w 1455521"/>
              <a:gd name="connsiteY2" fmla="*/ 633348 h 901561"/>
              <a:gd name="connsiteX3" fmla="*/ 1303107 w 1455521"/>
              <a:gd name="connsiteY3" fmla="*/ 901561 h 901561"/>
              <a:gd name="connsiteX4" fmla="*/ 152415 w 1455521"/>
              <a:gd name="connsiteY4" fmla="*/ 901561 h 901561"/>
              <a:gd name="connsiteX5" fmla="*/ 0 w 1455521"/>
              <a:gd name="connsiteY5" fmla="*/ 633348 h 901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55521" h="901561">
                <a:moveTo>
                  <a:pt x="359906" y="0"/>
                </a:moveTo>
                <a:lnTo>
                  <a:pt x="1095615" y="0"/>
                </a:lnTo>
                <a:lnTo>
                  <a:pt x="1455521" y="633348"/>
                </a:lnTo>
                <a:lnTo>
                  <a:pt x="1303107" y="901561"/>
                </a:lnTo>
                <a:lnTo>
                  <a:pt x="152415" y="901561"/>
                </a:lnTo>
                <a:lnTo>
                  <a:pt x="0" y="633348"/>
                </a:lnTo>
                <a:close/>
              </a:path>
            </a:pathLst>
          </a:custGeom>
          <a:noFill/>
          <a:ln w="19050">
            <a:solidFill>
              <a:srgbClr val="98432A"/>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Hexagon 21">
            <a:extLst>
              <a:ext uri="{FF2B5EF4-FFF2-40B4-BE49-F238E27FC236}">
                <a16:creationId xmlns:a16="http://schemas.microsoft.com/office/drawing/2014/main" id="{A38FF139-88E9-67A9-6010-4EDFB851076B}"/>
              </a:ext>
            </a:extLst>
          </p:cNvPr>
          <p:cNvSpPr/>
          <p:nvPr userDrawn="1"/>
        </p:nvSpPr>
        <p:spPr>
          <a:xfrm>
            <a:off x="5150156" y="5261378"/>
            <a:ext cx="1455521" cy="1266696"/>
          </a:xfrm>
          <a:prstGeom prst="hexagon">
            <a:avLst>
              <a:gd name="adj" fmla="val 28413"/>
              <a:gd name="vf" fmla="val 115470"/>
            </a:avLst>
          </a:prstGeom>
          <a:no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2" name="Hexagon 21">
            <a:extLst>
              <a:ext uri="{FF2B5EF4-FFF2-40B4-BE49-F238E27FC236}">
                <a16:creationId xmlns:a16="http://schemas.microsoft.com/office/drawing/2014/main" id="{99956147-4454-5EA6-FC9C-94C08EE35F28}"/>
              </a:ext>
            </a:extLst>
          </p:cNvPr>
          <p:cNvSpPr/>
          <p:nvPr userDrawn="1"/>
        </p:nvSpPr>
        <p:spPr>
          <a:xfrm>
            <a:off x="3948599" y="3206642"/>
            <a:ext cx="1455521" cy="1266696"/>
          </a:xfrm>
          <a:prstGeom prst="hexagon">
            <a:avLst>
              <a:gd name="adj" fmla="val 28413"/>
              <a:gd name="vf" fmla="val 11547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22" name="Title 1">
            <a:extLst>
              <a:ext uri="{FF2B5EF4-FFF2-40B4-BE49-F238E27FC236}">
                <a16:creationId xmlns:a16="http://schemas.microsoft.com/office/drawing/2014/main" id="{4722C9EB-D452-B3DF-5219-160F48DE789C}"/>
              </a:ext>
            </a:extLst>
          </p:cNvPr>
          <p:cNvSpPr>
            <a:spLocks noGrp="1"/>
          </p:cNvSpPr>
          <p:nvPr>
            <p:ph type="title"/>
          </p:nvPr>
        </p:nvSpPr>
        <p:spPr>
          <a:xfrm>
            <a:off x="6035040" y="731520"/>
            <a:ext cx="5394960" cy="2103120"/>
          </a:xfrm>
        </p:spPr>
        <p:txBody>
          <a:bodyPr anchor="b">
            <a:normAutofit/>
          </a:bodyPr>
          <a:lstStyle/>
          <a:p>
            <a:r>
              <a:rPr lang="en-US"/>
              <a:t>Click to edit Master title style</a:t>
            </a:r>
          </a:p>
        </p:txBody>
      </p:sp>
      <p:sp>
        <p:nvSpPr>
          <p:cNvPr id="21" name="Content Placeholder 47" descr="Click icon to add picture">
            <a:extLst>
              <a:ext uri="{FF2B5EF4-FFF2-40B4-BE49-F238E27FC236}">
                <a16:creationId xmlns:a16="http://schemas.microsoft.com/office/drawing/2014/main" id="{B7E46D91-6194-E279-CAE3-425E21FD4A83}"/>
              </a:ext>
            </a:extLst>
          </p:cNvPr>
          <p:cNvSpPr>
            <a:spLocks noGrp="1"/>
          </p:cNvSpPr>
          <p:nvPr>
            <p:ph type="body" sz="quarter" idx="27"/>
          </p:nvPr>
        </p:nvSpPr>
        <p:spPr>
          <a:xfrm>
            <a:off x="6035040" y="3108960"/>
            <a:ext cx="5394960" cy="1879791"/>
          </a:xfrm>
          <a:prstGeom prst="rect">
            <a:avLst/>
          </a:prstGeom>
        </p:spPr>
        <p:txBody>
          <a:bodyPr anchor="t">
            <a:normAutofit/>
          </a:bodyPr>
          <a:lstStyle>
            <a:lvl1pPr marL="0" indent="0" algn="l">
              <a:lnSpc>
                <a:spcPct val="100000"/>
              </a:lnSpc>
              <a:buNone/>
              <a:defRPr sz="1800" b="0">
                <a:solidFill>
                  <a:schemeClr val="bg1"/>
                </a:solidFill>
              </a:defRPr>
            </a:lvl1pPr>
            <a:lvl2pPr>
              <a:defRPr sz="1000"/>
            </a:lvl2pPr>
            <a:lvl3pPr>
              <a:defRPr sz="900"/>
            </a:lvl3pPr>
            <a:lvl4pPr>
              <a:defRPr sz="800"/>
            </a:lvl4pPr>
            <a:lvl5pPr>
              <a:defRPr sz="800"/>
            </a:lvl5pPr>
          </a:lstStyle>
          <a:p>
            <a:pPr lvl="0"/>
            <a:r>
              <a:rPr lang="en-US" altLang="zh-CN"/>
              <a:t>Click to edit Master text styles</a:t>
            </a:r>
          </a:p>
        </p:txBody>
      </p:sp>
      <p:sp>
        <p:nvSpPr>
          <p:cNvPr id="40" name="Freeform 39">
            <a:extLst>
              <a:ext uri="{FF2B5EF4-FFF2-40B4-BE49-F238E27FC236}">
                <a16:creationId xmlns:a16="http://schemas.microsoft.com/office/drawing/2014/main" id="{E3C8467A-0A34-2A65-92FE-F12F6A3D84A6}"/>
              </a:ext>
            </a:extLst>
          </p:cNvPr>
          <p:cNvSpPr/>
          <p:nvPr userDrawn="1"/>
        </p:nvSpPr>
        <p:spPr>
          <a:xfrm>
            <a:off x="-6538" y="1815084"/>
            <a:ext cx="697438" cy="1266696"/>
          </a:xfrm>
          <a:custGeom>
            <a:avLst/>
            <a:gdLst>
              <a:gd name="connsiteX0" fmla="*/ 0 w 732607"/>
              <a:gd name="connsiteY0" fmla="*/ 0 h 1266696"/>
              <a:gd name="connsiteX1" fmla="*/ 372701 w 732607"/>
              <a:gd name="connsiteY1" fmla="*/ 0 h 1266696"/>
              <a:gd name="connsiteX2" fmla="*/ 732607 w 732607"/>
              <a:gd name="connsiteY2" fmla="*/ 633348 h 1266696"/>
              <a:gd name="connsiteX3" fmla="*/ 372701 w 732607"/>
              <a:gd name="connsiteY3" fmla="*/ 1266696 h 1266696"/>
              <a:gd name="connsiteX4" fmla="*/ 0 w 732607"/>
              <a:gd name="connsiteY4" fmla="*/ 1266696 h 1266696"/>
              <a:gd name="connsiteX0" fmla="*/ 43961 w 732607"/>
              <a:gd name="connsiteY0" fmla="*/ 8793 h 1266696"/>
              <a:gd name="connsiteX1" fmla="*/ 372701 w 732607"/>
              <a:gd name="connsiteY1" fmla="*/ 0 h 1266696"/>
              <a:gd name="connsiteX2" fmla="*/ 732607 w 732607"/>
              <a:gd name="connsiteY2" fmla="*/ 633348 h 1266696"/>
              <a:gd name="connsiteX3" fmla="*/ 372701 w 732607"/>
              <a:gd name="connsiteY3" fmla="*/ 1266696 h 1266696"/>
              <a:gd name="connsiteX4" fmla="*/ 0 w 732607"/>
              <a:gd name="connsiteY4" fmla="*/ 1266696 h 1266696"/>
              <a:gd name="connsiteX5" fmla="*/ 43961 w 732607"/>
              <a:gd name="connsiteY5" fmla="*/ 8793 h 1266696"/>
              <a:gd name="connsiteX0" fmla="*/ 8792 w 697438"/>
              <a:gd name="connsiteY0" fmla="*/ 8793 h 1266696"/>
              <a:gd name="connsiteX1" fmla="*/ 337532 w 697438"/>
              <a:gd name="connsiteY1" fmla="*/ 0 h 1266696"/>
              <a:gd name="connsiteX2" fmla="*/ 697438 w 697438"/>
              <a:gd name="connsiteY2" fmla="*/ 633348 h 1266696"/>
              <a:gd name="connsiteX3" fmla="*/ 337532 w 697438"/>
              <a:gd name="connsiteY3" fmla="*/ 1266696 h 1266696"/>
              <a:gd name="connsiteX4" fmla="*/ 0 w 697438"/>
              <a:gd name="connsiteY4" fmla="*/ 1266696 h 1266696"/>
              <a:gd name="connsiteX5" fmla="*/ 8792 w 697438"/>
              <a:gd name="connsiteY5" fmla="*/ 8793 h 1266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7438" h="1266696">
                <a:moveTo>
                  <a:pt x="8792" y="8793"/>
                </a:moveTo>
                <a:lnTo>
                  <a:pt x="337532" y="0"/>
                </a:lnTo>
                <a:lnTo>
                  <a:pt x="697438" y="633348"/>
                </a:lnTo>
                <a:lnTo>
                  <a:pt x="337532" y="1266696"/>
                </a:lnTo>
                <a:lnTo>
                  <a:pt x="0" y="1266696"/>
                </a:lnTo>
                <a:cubicBezTo>
                  <a:pt x="0" y="844464"/>
                  <a:pt x="8792" y="431025"/>
                  <a:pt x="8792" y="8793"/>
                </a:cubicBezTo>
                <a:close/>
              </a:path>
            </a:pathLst>
          </a:custGeom>
          <a:noFill/>
          <a:ln w="19050">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1473342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Slide with Image">
    <p:bg>
      <p:bgPr>
        <a:solidFill>
          <a:schemeClr val="accent6"/>
        </a:solidFill>
        <a:effectLst/>
      </p:bgPr>
    </p:bg>
    <p:spTree>
      <p:nvGrpSpPr>
        <p:cNvPr id="1" name=""/>
        <p:cNvGrpSpPr/>
        <p:nvPr/>
      </p:nvGrpSpPr>
      <p:grpSpPr>
        <a:xfrm>
          <a:off x="0" y="0"/>
          <a:ext cx="0" cy="0"/>
          <a:chOff x="0" y="0"/>
          <a:chExt cx="0" cy="0"/>
        </a:xfrm>
      </p:grpSpPr>
      <p:pic>
        <p:nvPicPr>
          <p:cNvPr id="13" name="Shape 33">
            <a:extLst>
              <a:ext uri="{FF2B5EF4-FFF2-40B4-BE49-F238E27FC236}">
                <a16:creationId xmlns:a16="http://schemas.microsoft.com/office/drawing/2014/main" id="{4D81E37E-7366-D88D-83B8-BBA577CA4626}"/>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Lst>
          </a:blip>
          <a:srcRect/>
          <a:stretch>
            <a:fillRect/>
          </a:stretch>
        </p:blipFill>
        <p:spPr>
          <a:xfrm>
            <a:off x="9897686" y="1064464"/>
            <a:ext cx="1570617" cy="17968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pic>
      <p:pic>
        <p:nvPicPr>
          <p:cNvPr id="12" name="Shape 31">
            <a:extLst>
              <a:ext uri="{FF2B5EF4-FFF2-40B4-BE49-F238E27FC236}">
                <a16:creationId xmlns:a16="http://schemas.microsoft.com/office/drawing/2014/main" id="{A2E096B7-3B4F-355B-58E5-41784AC8BE29}"/>
              </a:ext>
              <a:ext uri="{C183D7F6-B498-43B3-948B-1728B52AA6E4}">
                <adec:decorative xmlns:adec="http://schemas.microsoft.com/office/drawing/2017/decorative" val="1"/>
              </a:ext>
            </a:extLst>
          </p:cNvPr>
          <p:cNvPicPr>
            <a:picLocks noChangeAspect="1"/>
          </p:cNvPicPr>
          <p:nvPr userDrawn="1"/>
        </p:nvPicPr>
        <p:blipFill>
          <a:blip r:embed="rId3" cstate="print">
            <a:extLst>
              <a:ext uri="{28A0092B-C50C-407E-A947-70E740481C1C}">
                <a14:useLocalDpi xmlns:a14="http://schemas.microsoft.com/office/drawing/2010/main"/>
              </a:ext>
            </a:extLst>
          </a:blip>
          <a:srcRect t="2555" b="2555"/>
          <a:stretch>
            <a:fillRect/>
          </a:stretch>
        </p:blipFill>
        <p:spPr>
          <a:xfrm>
            <a:off x="6284315" y="3984454"/>
            <a:ext cx="1570617" cy="17968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pic>
      <p:sp>
        <p:nvSpPr>
          <p:cNvPr id="3" name="Title 2">
            <a:extLst>
              <a:ext uri="{FF2B5EF4-FFF2-40B4-BE49-F238E27FC236}">
                <a16:creationId xmlns:a16="http://schemas.microsoft.com/office/drawing/2014/main" id="{7EC2501B-DEA6-190E-3633-E32F635B7CE1}"/>
              </a:ext>
            </a:extLst>
          </p:cNvPr>
          <p:cNvSpPr>
            <a:spLocks noGrp="1"/>
          </p:cNvSpPr>
          <p:nvPr>
            <p:ph type="title"/>
          </p:nvPr>
        </p:nvSpPr>
        <p:spPr>
          <a:xfrm>
            <a:off x="1144292" y="731520"/>
            <a:ext cx="5029200" cy="3291840"/>
          </a:xfrm>
        </p:spPr>
        <p:txBody>
          <a:bodyPr anchor="b">
            <a:normAutofit/>
          </a:bodyPr>
          <a:lstStyle>
            <a:lvl1pPr>
              <a:defRPr sz="4800"/>
            </a:lvl1pPr>
          </a:lstStyle>
          <a:p>
            <a:r>
              <a:rPr lang="en-US" noProof="0"/>
              <a:t>Click to edit Master title style</a:t>
            </a:r>
            <a:endParaRPr lang="en-US" noProof="0" dirty="0"/>
          </a:p>
        </p:txBody>
      </p:sp>
      <p:cxnSp>
        <p:nvCxnSpPr>
          <p:cNvPr id="24" name="Straight Connector 2">
            <a:extLst>
              <a:ext uri="{FF2B5EF4-FFF2-40B4-BE49-F238E27FC236}">
                <a16:creationId xmlns:a16="http://schemas.microsoft.com/office/drawing/2014/main" id="{F1FCCFDB-D985-4322-AC87-F69214893708}"/>
              </a:ext>
            </a:extLst>
          </p:cNvPr>
          <p:cNvCxnSpPr/>
          <p:nvPr userDrawn="1"/>
        </p:nvCxnSpPr>
        <p:spPr>
          <a:xfrm>
            <a:off x="1168533" y="4172084"/>
            <a:ext cx="0" cy="760288"/>
          </a:xfrm>
          <a:prstGeom prst="line">
            <a:avLst/>
          </a:prstGeom>
          <a:noFill/>
          <a:ln w="19050" cap="flat" cmpd="sng" algn="ctr">
            <a:solidFill>
              <a:srgbClr val="D84400"/>
            </a:solidFill>
            <a:prstDash val="solid"/>
            <a:miter lim="800000"/>
          </a:ln>
          <a:effectLst/>
        </p:spPr>
      </p:cxnSp>
      <p:sp>
        <p:nvSpPr>
          <p:cNvPr id="27" name="Content placeholder 47" descr="Click icon to add picture">
            <a:extLst>
              <a:ext uri="{FF2B5EF4-FFF2-40B4-BE49-F238E27FC236}">
                <a16:creationId xmlns:a16="http://schemas.microsoft.com/office/drawing/2014/main" id="{EA8265B5-83C5-4AE9-88AB-3F2443B57F00}"/>
              </a:ext>
            </a:extLst>
          </p:cNvPr>
          <p:cNvSpPr>
            <a:spLocks noGrp="1"/>
          </p:cNvSpPr>
          <p:nvPr>
            <p:ph type="body" sz="quarter" idx="28"/>
          </p:nvPr>
        </p:nvSpPr>
        <p:spPr>
          <a:xfrm>
            <a:off x="1260894" y="4172084"/>
            <a:ext cx="4912598" cy="914400"/>
          </a:xfrm>
          <a:prstGeom prst="rect">
            <a:avLst/>
          </a:prstGeom>
        </p:spPr>
        <p:txBody>
          <a:bodyPr>
            <a:normAutofit/>
          </a:bodyPr>
          <a:lstStyle>
            <a:lvl1pPr marL="0" indent="0">
              <a:lnSpc>
                <a:spcPct val="100000"/>
              </a:lnSpc>
              <a:buNone/>
              <a:defRPr sz="2000" b="0">
                <a:solidFill>
                  <a:schemeClr val="bg1"/>
                </a:solidFill>
              </a:defRPr>
            </a:lvl1pPr>
            <a:lvl2pPr>
              <a:defRPr sz="1000"/>
            </a:lvl2pPr>
            <a:lvl3pPr>
              <a:defRPr sz="900"/>
            </a:lvl3pPr>
            <a:lvl4pPr>
              <a:defRPr sz="800"/>
            </a:lvl4pPr>
            <a:lvl5pPr>
              <a:defRPr sz="800"/>
            </a:lvl5pPr>
          </a:lstStyle>
          <a:p>
            <a:pPr lvl="0"/>
            <a:r>
              <a:rPr lang="en-US" altLang="zh-CN" noProof="0"/>
              <a:t>Click to edit Master text styles</a:t>
            </a:r>
          </a:p>
        </p:txBody>
      </p:sp>
      <p:sp>
        <p:nvSpPr>
          <p:cNvPr id="47" name="Content placeholder 47">
            <a:extLst>
              <a:ext uri="{FF2B5EF4-FFF2-40B4-BE49-F238E27FC236}">
                <a16:creationId xmlns:a16="http://schemas.microsoft.com/office/drawing/2014/main" id="{0FFAAB58-ABE4-41AC-B94E-432936CE0301}"/>
              </a:ext>
            </a:extLst>
          </p:cNvPr>
          <p:cNvSpPr>
            <a:spLocks noGrp="1"/>
          </p:cNvSpPr>
          <p:nvPr>
            <p:ph type="pic" sz="quarter" idx="47" hasCustomPrompt="1"/>
          </p:nvPr>
        </p:nvSpPr>
        <p:spPr>
          <a:xfrm>
            <a:off x="6742557" y="821836"/>
            <a:ext cx="4405503" cy="5066346"/>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anchor="ctr">
            <a:noAutofit/>
          </a:bodyPr>
          <a:lstStyle>
            <a:lvl1pPr marL="0" indent="0" algn="ctr">
              <a:buNone/>
              <a:defRPr>
                <a:solidFill>
                  <a:schemeClr val="bg1"/>
                </a:solidFill>
              </a:defRPr>
            </a:lvl1pPr>
          </a:lstStyle>
          <a:p>
            <a:r>
              <a:rPr lang="en-US" altLang="zh-CN" noProof="0" dirty="0"/>
              <a:t>Click icon to add picture≈≈</a:t>
            </a:r>
          </a:p>
        </p:txBody>
      </p:sp>
      <p:sp>
        <p:nvSpPr>
          <p:cNvPr id="9" name="Freeform: Shape 11">
            <a:extLst>
              <a:ext uri="{FF2B5EF4-FFF2-40B4-BE49-F238E27FC236}">
                <a16:creationId xmlns:a16="http://schemas.microsoft.com/office/drawing/2014/main" id="{9ECA281C-F2CB-AE9D-DCD6-F94D3FEE2E67}"/>
              </a:ext>
            </a:extLst>
          </p:cNvPr>
          <p:cNvSpPr/>
          <p:nvPr userDrawn="1"/>
        </p:nvSpPr>
        <p:spPr>
          <a:xfrm>
            <a:off x="7441324" y="5568778"/>
            <a:ext cx="829927" cy="949454"/>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2"/>
          </a:solidFill>
          <a:ln w="12700" cap="flat" cmpd="sng" algn="ctr">
            <a:noFill/>
            <a:prstDash val="solid"/>
            <a:miter lim="800000"/>
          </a:ln>
          <a:effectLst/>
        </p:spPr>
        <p:txBody>
          <a:bodyPr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Posterama Text SemiBold"/>
              <a:ea typeface="+mn-ea"/>
              <a:cs typeface="+mn-cs"/>
            </a:endParaRPr>
          </a:p>
        </p:txBody>
      </p:sp>
    </p:spTree>
    <p:extLst>
      <p:ext uri="{BB962C8B-B14F-4D97-AF65-F5344CB8AC3E}">
        <p14:creationId xmlns:p14="http://schemas.microsoft.com/office/powerpoint/2010/main" val="3496649517"/>
      </p:ext>
    </p:extLst>
  </p:cSld>
  <p:clrMapOvr>
    <a:masterClrMapping/>
  </p:clrMapOvr>
  <p:extLst>
    <p:ext uri="{DCECCB84-F9BA-43D5-87BE-67443E8EF086}">
      <p15:sldGuideLst xmlns:p15="http://schemas.microsoft.com/office/powerpoint/2012/main">
        <p15:guide id="1" pos="528">
          <p15:clr>
            <a:srgbClr val="FBAE40"/>
          </p15:clr>
        </p15:guide>
        <p15:guide id="2" orient="horz" pos="528">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17" name="Title 16">
            <a:extLst>
              <a:ext uri="{FF2B5EF4-FFF2-40B4-BE49-F238E27FC236}">
                <a16:creationId xmlns:a16="http://schemas.microsoft.com/office/drawing/2014/main" id="{5518B595-5A04-0768-52B1-73F11E4754EA}"/>
              </a:ext>
            </a:extLst>
          </p:cNvPr>
          <p:cNvSpPr>
            <a:spLocks noGrp="1"/>
          </p:cNvSpPr>
          <p:nvPr>
            <p:ph type="title"/>
          </p:nvPr>
        </p:nvSpPr>
        <p:spPr>
          <a:xfrm>
            <a:off x="914400" y="3429000"/>
            <a:ext cx="4206240" cy="2377440"/>
          </a:xfrm>
        </p:spPr>
        <p:txBody>
          <a:bodyPr anchor="t">
            <a:noAutofit/>
          </a:bodyPr>
          <a:lstStyle>
            <a:lvl1pPr>
              <a:defRPr sz="3600"/>
            </a:lvl1pPr>
          </a:lstStyle>
          <a:p>
            <a:r>
              <a:rPr lang="en-US" noProof="0"/>
              <a:t>Click to edit Master title style</a:t>
            </a:r>
            <a:endParaRPr lang="en-US" noProof="0" dirty="0"/>
          </a:p>
        </p:txBody>
      </p:sp>
      <p:sp>
        <p:nvSpPr>
          <p:cNvPr id="6" name="Content Placeholder 4">
            <a:extLst>
              <a:ext uri="{FF2B5EF4-FFF2-40B4-BE49-F238E27FC236}">
                <a16:creationId xmlns:a16="http://schemas.microsoft.com/office/drawing/2014/main" id="{73CCCCFD-E0FE-BDB7-CF9D-FCA345E6BA55}"/>
              </a:ext>
            </a:extLst>
          </p:cNvPr>
          <p:cNvSpPr>
            <a:spLocks noGrp="1"/>
          </p:cNvSpPr>
          <p:nvPr>
            <p:ph sz="quarter" idx="35"/>
          </p:nvPr>
        </p:nvSpPr>
        <p:spPr>
          <a:xfrm>
            <a:off x="5394325" y="3429000"/>
            <a:ext cx="3475038" cy="2378075"/>
          </a:xfrm>
        </p:spPr>
        <p:txBody>
          <a:bodyPr anchor="ctr"/>
          <a:lstStyle>
            <a:lvl1pPr marL="347472">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reeform: Shape 4">
            <a:extLst>
              <a:ext uri="{FF2B5EF4-FFF2-40B4-BE49-F238E27FC236}">
                <a16:creationId xmlns:a16="http://schemas.microsoft.com/office/drawing/2014/main" id="{AE722AFD-22D7-4BD8-B055-3867C3800E16}"/>
              </a:ext>
            </a:extLst>
          </p:cNvPr>
          <p:cNvSpPr/>
          <p:nvPr userDrawn="1"/>
        </p:nvSpPr>
        <p:spPr>
          <a:xfrm>
            <a:off x="6282845" y="525294"/>
            <a:ext cx="1913128" cy="2140085"/>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noProof="0" dirty="0"/>
          </a:p>
        </p:txBody>
      </p:sp>
      <p:sp>
        <p:nvSpPr>
          <p:cNvPr id="13" name="Freeform: Shape 12">
            <a:extLst>
              <a:ext uri="{FF2B5EF4-FFF2-40B4-BE49-F238E27FC236}">
                <a16:creationId xmlns:a16="http://schemas.microsoft.com/office/drawing/2014/main" id="{5D0355E4-3980-42A9-9376-74163520D39D}"/>
              </a:ext>
            </a:extLst>
          </p:cNvPr>
          <p:cNvSpPr/>
          <p:nvPr userDrawn="1"/>
        </p:nvSpPr>
        <p:spPr>
          <a:xfrm>
            <a:off x="8375472" y="496110"/>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noProof="0" dirty="0"/>
          </a:p>
        </p:txBody>
      </p:sp>
      <p:sp>
        <p:nvSpPr>
          <p:cNvPr id="16" name="Freeform: Shape 15">
            <a:extLst>
              <a:ext uri="{FF2B5EF4-FFF2-40B4-BE49-F238E27FC236}">
                <a16:creationId xmlns:a16="http://schemas.microsoft.com/office/drawing/2014/main" id="{B9D430ED-A815-4274-966C-8192C4230569}"/>
              </a:ext>
            </a:extLst>
          </p:cNvPr>
          <p:cNvSpPr/>
          <p:nvPr userDrawn="1"/>
        </p:nvSpPr>
        <p:spPr>
          <a:xfrm>
            <a:off x="9403474" y="2310314"/>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noProof="0" dirty="0"/>
          </a:p>
        </p:txBody>
      </p:sp>
      <p:sp>
        <p:nvSpPr>
          <p:cNvPr id="29" name="Freeform 28">
            <a:extLst>
              <a:ext uri="{FF2B5EF4-FFF2-40B4-BE49-F238E27FC236}">
                <a16:creationId xmlns:a16="http://schemas.microsoft.com/office/drawing/2014/main" id="{0B88ADED-0863-78D3-7710-E131932E965F}"/>
              </a:ext>
            </a:extLst>
          </p:cNvPr>
          <p:cNvSpPr/>
          <p:nvPr userDrawn="1"/>
        </p:nvSpPr>
        <p:spPr>
          <a:xfrm>
            <a:off x="10460480" y="505838"/>
            <a:ext cx="1731521" cy="2159541"/>
          </a:xfrm>
          <a:custGeom>
            <a:avLst/>
            <a:gdLst>
              <a:gd name="connsiteX0" fmla="*/ 953758 w 1731521"/>
              <a:gd name="connsiteY0" fmla="*/ 0 h 2159541"/>
              <a:gd name="connsiteX1" fmla="*/ 1731521 w 1731521"/>
              <a:gd name="connsiteY1" fmla="*/ 438909 h 2159541"/>
              <a:gd name="connsiteX2" fmla="*/ 1731521 w 1731521"/>
              <a:gd name="connsiteY2" fmla="*/ 1724628 h 2159541"/>
              <a:gd name="connsiteX3" fmla="*/ 956364 w 1731521"/>
              <a:gd name="connsiteY3" fmla="*/ 2159541 h 2159541"/>
              <a:gd name="connsiteX4" fmla="*/ 0 w 1731521"/>
              <a:gd name="connsiteY4" fmla="*/ 1623503 h 2159541"/>
              <a:gd name="connsiteX5" fmla="*/ 0 w 1731521"/>
              <a:gd name="connsiteY5" fmla="*/ 543733 h 21595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31521" h="2159541">
                <a:moveTo>
                  <a:pt x="953758" y="0"/>
                </a:moveTo>
                <a:lnTo>
                  <a:pt x="1731521" y="438909"/>
                </a:lnTo>
                <a:lnTo>
                  <a:pt x="1731521" y="1724628"/>
                </a:lnTo>
                <a:lnTo>
                  <a:pt x="956364" y="2159541"/>
                </a:lnTo>
                <a:lnTo>
                  <a:pt x="0" y="1623503"/>
                </a:lnTo>
                <a:lnTo>
                  <a:pt x="0" y="543733"/>
                </a:lnTo>
                <a:close/>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8" name="Freeform 27">
            <a:extLst>
              <a:ext uri="{FF2B5EF4-FFF2-40B4-BE49-F238E27FC236}">
                <a16:creationId xmlns:a16="http://schemas.microsoft.com/office/drawing/2014/main" id="{32435EB1-8BEE-9EEE-D9E4-E53D56B7E09C}"/>
              </a:ext>
            </a:extLst>
          </p:cNvPr>
          <p:cNvSpPr/>
          <p:nvPr userDrawn="1"/>
        </p:nvSpPr>
        <p:spPr>
          <a:xfrm>
            <a:off x="11498097" y="2436654"/>
            <a:ext cx="698022" cy="1868948"/>
          </a:xfrm>
          <a:custGeom>
            <a:avLst/>
            <a:gdLst>
              <a:gd name="connsiteX0" fmla="*/ 698022 w 698022"/>
              <a:gd name="connsiteY0" fmla="*/ 0 h 1868948"/>
              <a:gd name="connsiteX1" fmla="*/ 698022 w 698022"/>
              <a:gd name="connsiteY1" fmla="*/ 1868948 h 1868948"/>
              <a:gd name="connsiteX2" fmla="*/ 0 w 698022"/>
              <a:gd name="connsiteY2" fmla="*/ 1477709 h 1868948"/>
              <a:gd name="connsiteX3" fmla="*/ 0 w 698022"/>
              <a:gd name="connsiteY3" fmla="*/ 397939 h 1868948"/>
            </a:gdLst>
            <a:ahLst/>
            <a:cxnLst>
              <a:cxn ang="0">
                <a:pos x="connsiteX0" y="connsiteY0"/>
              </a:cxn>
              <a:cxn ang="0">
                <a:pos x="connsiteX1" y="connsiteY1"/>
              </a:cxn>
              <a:cxn ang="0">
                <a:pos x="connsiteX2" y="connsiteY2"/>
              </a:cxn>
              <a:cxn ang="0">
                <a:pos x="connsiteX3" y="connsiteY3"/>
              </a:cxn>
            </a:cxnLst>
            <a:rect l="l" t="t" r="r" b="b"/>
            <a:pathLst>
              <a:path w="698022" h="1868948">
                <a:moveTo>
                  <a:pt x="698022" y="0"/>
                </a:moveTo>
                <a:lnTo>
                  <a:pt x="698022" y="1868948"/>
                </a:lnTo>
                <a:lnTo>
                  <a:pt x="0" y="1477709"/>
                </a:lnTo>
                <a:lnTo>
                  <a:pt x="0" y="397939"/>
                </a:lnTo>
                <a:close/>
              </a:path>
            </a:pathLst>
          </a:custGeom>
          <a:no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30" name="Freeform 29">
            <a:extLst>
              <a:ext uri="{FF2B5EF4-FFF2-40B4-BE49-F238E27FC236}">
                <a16:creationId xmlns:a16="http://schemas.microsoft.com/office/drawing/2014/main" id="{2692688E-3654-181E-6244-F2CED7612746}"/>
              </a:ext>
            </a:extLst>
          </p:cNvPr>
          <p:cNvSpPr/>
          <p:nvPr userDrawn="1"/>
        </p:nvSpPr>
        <p:spPr>
          <a:xfrm>
            <a:off x="10460480" y="4114794"/>
            <a:ext cx="1731521" cy="2159541"/>
          </a:xfrm>
          <a:custGeom>
            <a:avLst/>
            <a:gdLst>
              <a:gd name="connsiteX0" fmla="*/ 953758 w 1731521"/>
              <a:gd name="connsiteY0" fmla="*/ 0 h 2159541"/>
              <a:gd name="connsiteX1" fmla="*/ 1731521 w 1731521"/>
              <a:gd name="connsiteY1" fmla="*/ 438909 h 2159541"/>
              <a:gd name="connsiteX2" fmla="*/ 1731521 w 1731521"/>
              <a:gd name="connsiteY2" fmla="*/ 1724629 h 2159541"/>
              <a:gd name="connsiteX3" fmla="*/ 956364 w 1731521"/>
              <a:gd name="connsiteY3" fmla="*/ 2159541 h 2159541"/>
              <a:gd name="connsiteX4" fmla="*/ 0 w 1731521"/>
              <a:gd name="connsiteY4" fmla="*/ 1623503 h 2159541"/>
              <a:gd name="connsiteX5" fmla="*/ 0 w 1731521"/>
              <a:gd name="connsiteY5" fmla="*/ 543733 h 21595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31521" h="2159541">
                <a:moveTo>
                  <a:pt x="953758" y="0"/>
                </a:moveTo>
                <a:lnTo>
                  <a:pt x="1731521" y="438909"/>
                </a:lnTo>
                <a:lnTo>
                  <a:pt x="1731521" y="1724629"/>
                </a:lnTo>
                <a:lnTo>
                  <a:pt x="956364" y="2159541"/>
                </a:lnTo>
                <a:lnTo>
                  <a:pt x="0" y="1623503"/>
                </a:lnTo>
                <a:lnTo>
                  <a:pt x="0" y="543733"/>
                </a:lnTo>
                <a:close/>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 name="Footer Placeholder 1">
            <a:extLst>
              <a:ext uri="{FF2B5EF4-FFF2-40B4-BE49-F238E27FC236}">
                <a16:creationId xmlns:a16="http://schemas.microsoft.com/office/drawing/2014/main" id="{D6B1A7E0-D0BF-7FCA-D296-94BFC0D611C5}"/>
              </a:ext>
            </a:extLst>
          </p:cNvPr>
          <p:cNvSpPr>
            <a:spLocks noGrp="1"/>
          </p:cNvSpPr>
          <p:nvPr>
            <p:ph type="ftr" sz="quarter" idx="33"/>
          </p:nvPr>
        </p:nvSpPr>
        <p:spPr/>
        <p:txBody>
          <a:bodyPr/>
          <a:lstStyle/>
          <a:p>
            <a:endParaRPr lang="en-US" noProof="0" dirty="0"/>
          </a:p>
        </p:txBody>
      </p:sp>
      <p:sp>
        <p:nvSpPr>
          <p:cNvPr id="3" name="Slide Number Placeholder 2">
            <a:extLst>
              <a:ext uri="{FF2B5EF4-FFF2-40B4-BE49-F238E27FC236}">
                <a16:creationId xmlns:a16="http://schemas.microsoft.com/office/drawing/2014/main" id="{FCAC10D1-DF42-8734-0793-84312B963E62}"/>
              </a:ext>
            </a:extLst>
          </p:cNvPr>
          <p:cNvSpPr>
            <a:spLocks noGrp="1"/>
          </p:cNvSpPr>
          <p:nvPr>
            <p:ph type="sldNum" sz="quarter" idx="34"/>
          </p:nvPr>
        </p:nvSpPr>
        <p:spPr/>
        <p:txBody>
          <a:bodyPr/>
          <a:lstStyle/>
          <a:p>
            <a:fld id="{47FEACEE-25B4-4A2D-B147-27296E36371D}" type="slidenum">
              <a:rPr lang="en-US" altLang="zh-CN" noProof="0" smtClean="0"/>
              <a:pPr/>
              <a:t>‹#›</a:t>
            </a:fld>
            <a:endParaRPr lang="en-US" altLang="zh-CN" noProof="0" dirty="0"/>
          </a:p>
        </p:txBody>
      </p:sp>
      <p:sp>
        <p:nvSpPr>
          <p:cNvPr id="8" name="Freeform 7">
            <a:extLst>
              <a:ext uri="{FF2B5EF4-FFF2-40B4-BE49-F238E27FC236}">
                <a16:creationId xmlns:a16="http://schemas.microsoft.com/office/drawing/2014/main" id="{24C8F37E-3F74-F3FA-C9D8-7083DF2BBECC}"/>
              </a:ext>
            </a:extLst>
          </p:cNvPr>
          <p:cNvSpPr/>
          <p:nvPr userDrawn="1"/>
        </p:nvSpPr>
        <p:spPr>
          <a:xfrm>
            <a:off x="7325349" y="0"/>
            <a:ext cx="1911968" cy="866964"/>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noFill/>
          <a:ln w="190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 name="Freeform 8">
            <a:extLst>
              <a:ext uri="{FF2B5EF4-FFF2-40B4-BE49-F238E27FC236}">
                <a16:creationId xmlns:a16="http://schemas.microsoft.com/office/drawing/2014/main" id="{FB905CE6-1C2F-E053-4D14-6B86F4EFDC10}"/>
              </a:ext>
            </a:extLst>
          </p:cNvPr>
          <p:cNvSpPr/>
          <p:nvPr userDrawn="1"/>
        </p:nvSpPr>
        <p:spPr>
          <a:xfrm>
            <a:off x="9416816" y="0"/>
            <a:ext cx="1911968" cy="866964"/>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0" name="Freeform: Shape 12">
            <a:extLst>
              <a:ext uri="{FF2B5EF4-FFF2-40B4-BE49-F238E27FC236}">
                <a16:creationId xmlns:a16="http://schemas.microsoft.com/office/drawing/2014/main" id="{0B2D3BF4-495E-23C2-9911-15BC9E0D8EA7}"/>
              </a:ext>
            </a:extLst>
          </p:cNvPr>
          <p:cNvSpPr/>
          <p:nvPr userDrawn="1"/>
        </p:nvSpPr>
        <p:spPr>
          <a:xfrm>
            <a:off x="1571157" y="505838"/>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noProof="0" dirty="0"/>
          </a:p>
        </p:txBody>
      </p:sp>
      <p:sp>
        <p:nvSpPr>
          <p:cNvPr id="18" name="Freeform 17">
            <a:extLst>
              <a:ext uri="{FF2B5EF4-FFF2-40B4-BE49-F238E27FC236}">
                <a16:creationId xmlns:a16="http://schemas.microsoft.com/office/drawing/2014/main" id="{62629C19-89EB-BC19-9230-7F7675E16EFF}"/>
              </a:ext>
            </a:extLst>
          </p:cNvPr>
          <p:cNvSpPr/>
          <p:nvPr userDrawn="1"/>
        </p:nvSpPr>
        <p:spPr>
          <a:xfrm>
            <a:off x="521034" y="0"/>
            <a:ext cx="1911968" cy="866964"/>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solidFill>
            <a:schemeClr val="accent2"/>
          </a:solidFill>
          <a:ln w="19050">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1143481105"/>
      </p:ext>
    </p:extLst>
  </p:cSld>
  <p:clrMapOvr>
    <a:masterClrMapping/>
  </p:clrMapOvr>
  <p:extLst>
    <p:ext uri="{DCECCB84-F9BA-43D5-87BE-67443E8EF086}">
      <p15:sldGuideLst xmlns:p15="http://schemas.microsoft.com/office/powerpoint/2012/main">
        <p15:guide id="1" orient="horz" pos="528">
          <p15:clr>
            <a:srgbClr val="FBAE40"/>
          </p15:clr>
        </p15:guide>
        <p15:guide id="2" pos="504"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ection break">
    <p:bg>
      <p:bgPr>
        <a:solidFill>
          <a:schemeClr val="accent6"/>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EC2501B-DEA6-190E-3633-E32F635B7CE1}"/>
              </a:ext>
            </a:extLst>
          </p:cNvPr>
          <p:cNvSpPr>
            <a:spLocks noGrp="1"/>
          </p:cNvSpPr>
          <p:nvPr>
            <p:ph type="title"/>
          </p:nvPr>
        </p:nvSpPr>
        <p:spPr>
          <a:xfrm>
            <a:off x="5998464" y="731520"/>
            <a:ext cx="5029200" cy="3291840"/>
          </a:xfrm>
        </p:spPr>
        <p:txBody>
          <a:bodyPr anchor="b">
            <a:normAutofit/>
          </a:bodyPr>
          <a:lstStyle/>
          <a:p>
            <a:r>
              <a:rPr lang="en-US" noProof="0"/>
              <a:t>Click to edit Master title style</a:t>
            </a:r>
            <a:endParaRPr lang="en-US" noProof="0" dirty="0"/>
          </a:p>
        </p:txBody>
      </p:sp>
      <p:sp>
        <p:nvSpPr>
          <p:cNvPr id="27" name="Content placeholder 47" descr="Click icon to add picture">
            <a:extLst>
              <a:ext uri="{FF2B5EF4-FFF2-40B4-BE49-F238E27FC236}">
                <a16:creationId xmlns:a16="http://schemas.microsoft.com/office/drawing/2014/main" id="{EA8265B5-83C5-4AE9-88AB-3F2443B57F00}"/>
              </a:ext>
            </a:extLst>
          </p:cNvPr>
          <p:cNvSpPr>
            <a:spLocks noGrp="1"/>
          </p:cNvSpPr>
          <p:nvPr>
            <p:ph type="body" sz="quarter" idx="28"/>
          </p:nvPr>
        </p:nvSpPr>
        <p:spPr>
          <a:xfrm>
            <a:off x="6117336" y="4172084"/>
            <a:ext cx="4910328" cy="1005840"/>
          </a:xfrm>
          <a:prstGeom prst="rect">
            <a:avLst/>
          </a:prstGeom>
        </p:spPr>
        <p:txBody>
          <a:bodyPr>
            <a:normAutofit/>
          </a:bodyPr>
          <a:lstStyle>
            <a:lvl1pPr marL="0" indent="0">
              <a:lnSpc>
                <a:spcPct val="100000"/>
              </a:lnSpc>
              <a:buNone/>
              <a:defRPr sz="1800" b="0">
                <a:solidFill>
                  <a:schemeClr val="bg1"/>
                </a:solidFill>
              </a:defRPr>
            </a:lvl1pPr>
            <a:lvl2pPr>
              <a:defRPr sz="1000"/>
            </a:lvl2pPr>
            <a:lvl3pPr>
              <a:defRPr sz="900"/>
            </a:lvl3pPr>
            <a:lvl4pPr>
              <a:defRPr sz="800"/>
            </a:lvl4pPr>
            <a:lvl5pPr>
              <a:defRPr sz="800"/>
            </a:lvl5pPr>
          </a:lstStyle>
          <a:p>
            <a:pPr lvl="0"/>
            <a:r>
              <a:rPr lang="en-US" altLang="zh-CN" noProof="0"/>
              <a:t>Click to edit Master text styles</a:t>
            </a:r>
          </a:p>
        </p:txBody>
      </p:sp>
      <p:sp>
        <p:nvSpPr>
          <p:cNvPr id="2" name="Freeform: Shape 5">
            <a:extLst>
              <a:ext uri="{FF2B5EF4-FFF2-40B4-BE49-F238E27FC236}">
                <a16:creationId xmlns:a16="http://schemas.microsoft.com/office/drawing/2014/main" id="{B17C1EC9-3787-8D41-B5F1-BF16FD5C7ACB}"/>
              </a:ext>
            </a:extLst>
          </p:cNvPr>
          <p:cNvSpPr/>
          <p:nvPr userDrawn="1"/>
        </p:nvSpPr>
        <p:spPr>
          <a:xfrm>
            <a:off x="3843559" y="722518"/>
            <a:ext cx="1244907" cy="140525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noProof="0" dirty="0"/>
          </a:p>
        </p:txBody>
      </p:sp>
      <p:sp>
        <p:nvSpPr>
          <p:cNvPr id="4" name="Freeform: Shape 6">
            <a:extLst>
              <a:ext uri="{FF2B5EF4-FFF2-40B4-BE49-F238E27FC236}">
                <a16:creationId xmlns:a16="http://schemas.microsoft.com/office/drawing/2014/main" id="{E945D8B2-8BED-B43F-8D56-AB19D0D29970}"/>
              </a:ext>
            </a:extLst>
          </p:cNvPr>
          <p:cNvSpPr/>
          <p:nvPr userDrawn="1"/>
        </p:nvSpPr>
        <p:spPr>
          <a:xfrm>
            <a:off x="1223929" y="1436914"/>
            <a:ext cx="2857005" cy="3269776"/>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600" noProof="0" dirty="0"/>
          </a:p>
        </p:txBody>
      </p:sp>
      <p:sp>
        <p:nvSpPr>
          <p:cNvPr id="5" name="Freeform: Shape 7">
            <a:extLst>
              <a:ext uri="{FF2B5EF4-FFF2-40B4-BE49-F238E27FC236}">
                <a16:creationId xmlns:a16="http://schemas.microsoft.com/office/drawing/2014/main" id="{3853EA5E-735A-20F3-684A-C0AD030EC2D4}"/>
              </a:ext>
            </a:extLst>
          </p:cNvPr>
          <p:cNvSpPr/>
          <p:nvPr userDrawn="1"/>
        </p:nvSpPr>
        <p:spPr>
          <a:xfrm>
            <a:off x="758702" y="3457554"/>
            <a:ext cx="1208037" cy="1381756"/>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noProof="0" dirty="0"/>
          </a:p>
        </p:txBody>
      </p:sp>
      <p:sp>
        <p:nvSpPr>
          <p:cNvPr id="6" name="Freeform: Shape 11">
            <a:extLst>
              <a:ext uri="{FF2B5EF4-FFF2-40B4-BE49-F238E27FC236}">
                <a16:creationId xmlns:a16="http://schemas.microsoft.com/office/drawing/2014/main" id="{75DB4848-0824-8316-ED27-44DF37AD6F3D}"/>
              </a:ext>
            </a:extLst>
          </p:cNvPr>
          <p:cNvSpPr/>
          <p:nvPr userDrawn="1"/>
        </p:nvSpPr>
        <p:spPr>
          <a:xfrm>
            <a:off x="2917915" y="4662164"/>
            <a:ext cx="663381" cy="75892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2"/>
          </a:solidFill>
          <a:ln w="12700" cap="flat" cmpd="sng" algn="ctr">
            <a:noFill/>
            <a:prstDash val="solid"/>
            <a:miter lim="800000"/>
          </a:ln>
          <a:effectLst/>
        </p:spPr>
        <p:txBody>
          <a:bodyPr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Posterama Text SemiBold"/>
              <a:ea typeface="+mn-ea"/>
              <a:cs typeface="+mn-cs"/>
            </a:endParaRPr>
          </a:p>
        </p:txBody>
      </p:sp>
      <p:cxnSp>
        <p:nvCxnSpPr>
          <p:cNvPr id="7" name="Straight Connector 2">
            <a:extLst>
              <a:ext uri="{FF2B5EF4-FFF2-40B4-BE49-F238E27FC236}">
                <a16:creationId xmlns:a16="http://schemas.microsoft.com/office/drawing/2014/main" id="{8784B377-2FE4-4091-C29F-46938ECFA73E}"/>
              </a:ext>
            </a:extLst>
          </p:cNvPr>
          <p:cNvCxnSpPr/>
          <p:nvPr userDrawn="1"/>
        </p:nvCxnSpPr>
        <p:spPr>
          <a:xfrm>
            <a:off x="5998709" y="4172084"/>
            <a:ext cx="0" cy="760288"/>
          </a:xfrm>
          <a:prstGeom prst="line">
            <a:avLst/>
          </a:prstGeom>
          <a:noFill/>
          <a:ln w="19050" cap="flat" cmpd="sng" algn="ctr">
            <a:solidFill>
              <a:srgbClr val="D84400"/>
            </a:solidFill>
            <a:prstDash val="solid"/>
            <a:miter lim="800000"/>
          </a:ln>
          <a:effectLst/>
        </p:spPr>
      </p:cxnSp>
    </p:spTree>
    <p:extLst>
      <p:ext uri="{BB962C8B-B14F-4D97-AF65-F5344CB8AC3E}">
        <p14:creationId xmlns:p14="http://schemas.microsoft.com/office/powerpoint/2010/main" val="2612047778"/>
      </p:ext>
    </p:extLst>
  </p:cSld>
  <p:clrMapOvr>
    <a:masterClrMapping/>
  </p:clrMapOvr>
  <p:extLst>
    <p:ext uri="{DCECCB84-F9BA-43D5-87BE-67443E8EF086}">
      <p15:sldGuideLst xmlns:p15="http://schemas.microsoft.com/office/powerpoint/2012/main">
        <p15:guide id="1" pos="528">
          <p15:clr>
            <a:srgbClr val="FBAE40"/>
          </p15:clr>
        </p15:guide>
        <p15:guide id="2" orient="horz" pos="528">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Title and content 01">
    <p:spTree>
      <p:nvGrpSpPr>
        <p:cNvPr id="1" name=""/>
        <p:cNvGrpSpPr/>
        <p:nvPr/>
      </p:nvGrpSpPr>
      <p:grpSpPr>
        <a:xfrm>
          <a:off x="0" y="0"/>
          <a:ext cx="0" cy="0"/>
          <a:chOff x="0" y="0"/>
          <a:chExt cx="0" cy="0"/>
        </a:xfrm>
      </p:grpSpPr>
      <p:grpSp>
        <p:nvGrpSpPr>
          <p:cNvPr id="18" name="Group 17">
            <a:extLst>
              <a:ext uri="{FF2B5EF4-FFF2-40B4-BE49-F238E27FC236}">
                <a16:creationId xmlns:a16="http://schemas.microsoft.com/office/drawing/2014/main" id="{E820F9CA-E84D-E159-524A-398712EC6AFE}"/>
              </a:ext>
            </a:extLst>
          </p:cNvPr>
          <p:cNvGrpSpPr/>
          <p:nvPr userDrawn="1"/>
        </p:nvGrpSpPr>
        <p:grpSpPr>
          <a:xfrm>
            <a:off x="879765" y="-10376"/>
            <a:ext cx="10794247" cy="1864808"/>
            <a:chOff x="879765" y="-10376"/>
            <a:chExt cx="10794247" cy="1864808"/>
          </a:xfrm>
        </p:grpSpPr>
        <p:sp>
          <p:nvSpPr>
            <p:cNvPr id="12" name="Freeform: Shape 12">
              <a:extLst>
                <a:ext uri="{FF2B5EF4-FFF2-40B4-BE49-F238E27FC236}">
                  <a16:creationId xmlns:a16="http://schemas.microsoft.com/office/drawing/2014/main" id="{7674207A-3643-0D40-E3B5-F11FCACBAA74}"/>
                </a:ext>
              </a:extLst>
            </p:cNvPr>
            <p:cNvSpPr/>
            <p:nvPr/>
          </p:nvSpPr>
          <p:spPr>
            <a:xfrm>
              <a:off x="8893126" y="351937"/>
              <a:ext cx="1331054" cy="1502495"/>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noProof="0" dirty="0"/>
            </a:p>
          </p:txBody>
        </p:sp>
        <p:sp>
          <p:nvSpPr>
            <p:cNvPr id="7" name="Freeform: Shape 12">
              <a:extLst>
                <a:ext uri="{FF2B5EF4-FFF2-40B4-BE49-F238E27FC236}">
                  <a16:creationId xmlns:a16="http://schemas.microsoft.com/office/drawing/2014/main" id="{9619B847-88FE-63C2-96AC-161C08F5934F}"/>
                </a:ext>
              </a:extLst>
            </p:cNvPr>
            <p:cNvSpPr/>
            <p:nvPr/>
          </p:nvSpPr>
          <p:spPr>
            <a:xfrm>
              <a:off x="5985740" y="345168"/>
              <a:ext cx="1331054" cy="1502495"/>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noProof="0" dirty="0"/>
            </a:p>
          </p:txBody>
        </p:sp>
        <p:sp>
          <p:nvSpPr>
            <p:cNvPr id="8" name="Freeform 6">
              <a:extLst>
                <a:ext uri="{FF2B5EF4-FFF2-40B4-BE49-F238E27FC236}">
                  <a16:creationId xmlns:a16="http://schemas.microsoft.com/office/drawing/2014/main" id="{228172F9-6711-D31B-2F7B-A4ECDEAB360C}"/>
                </a:ext>
              </a:extLst>
            </p:cNvPr>
            <p:cNvSpPr/>
            <p:nvPr/>
          </p:nvSpPr>
          <p:spPr>
            <a:xfrm>
              <a:off x="5255120" y="0"/>
              <a:ext cx="1330247" cy="603188"/>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solidFill>
              <a:schemeClr val="accent1">
                <a:lumMod val="60000"/>
                <a:lumOff val="40000"/>
              </a:schemeClr>
            </a:solidFill>
            <a:ln w="19050">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 name="Freeform 7">
              <a:extLst>
                <a:ext uri="{FF2B5EF4-FFF2-40B4-BE49-F238E27FC236}">
                  <a16:creationId xmlns:a16="http://schemas.microsoft.com/office/drawing/2014/main" id="{1732E38F-F657-48F0-5783-63C7EDB52F87}"/>
                </a:ext>
              </a:extLst>
            </p:cNvPr>
            <p:cNvSpPr/>
            <p:nvPr/>
          </p:nvSpPr>
          <p:spPr>
            <a:xfrm>
              <a:off x="6710252" y="0"/>
              <a:ext cx="1330247" cy="603188"/>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0" name="Freeform: Shape 12">
              <a:extLst>
                <a:ext uri="{FF2B5EF4-FFF2-40B4-BE49-F238E27FC236}">
                  <a16:creationId xmlns:a16="http://schemas.microsoft.com/office/drawing/2014/main" id="{601F8F38-CEFA-8374-19C9-69BA4F7D10DF}"/>
                </a:ext>
              </a:extLst>
            </p:cNvPr>
            <p:cNvSpPr/>
            <p:nvPr/>
          </p:nvSpPr>
          <p:spPr>
            <a:xfrm>
              <a:off x="1610385" y="351937"/>
              <a:ext cx="1331054" cy="1502495"/>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noProof="0" dirty="0"/>
            </a:p>
          </p:txBody>
        </p:sp>
        <p:sp>
          <p:nvSpPr>
            <p:cNvPr id="11" name="Freeform 9">
              <a:extLst>
                <a:ext uri="{FF2B5EF4-FFF2-40B4-BE49-F238E27FC236}">
                  <a16:creationId xmlns:a16="http://schemas.microsoft.com/office/drawing/2014/main" id="{0659428E-002A-3B5E-D9E8-A2B206826D40}"/>
                </a:ext>
              </a:extLst>
            </p:cNvPr>
            <p:cNvSpPr/>
            <p:nvPr/>
          </p:nvSpPr>
          <p:spPr>
            <a:xfrm>
              <a:off x="879765" y="0"/>
              <a:ext cx="1330247" cy="603188"/>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solidFill>
              <a:schemeClr val="accent1">
                <a:lumMod val="60000"/>
                <a:lumOff val="40000"/>
              </a:schemeClr>
            </a:solidFill>
            <a:ln w="19050">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3" name="Freeform 12">
              <a:extLst>
                <a:ext uri="{FF2B5EF4-FFF2-40B4-BE49-F238E27FC236}">
                  <a16:creationId xmlns:a16="http://schemas.microsoft.com/office/drawing/2014/main" id="{F3F6BB30-EA63-53B6-1493-0B0220BC1FF8}"/>
                </a:ext>
              </a:extLst>
            </p:cNvPr>
            <p:cNvSpPr/>
            <p:nvPr/>
          </p:nvSpPr>
          <p:spPr>
            <a:xfrm>
              <a:off x="2336512" y="-10376"/>
              <a:ext cx="1330247" cy="603188"/>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noFill/>
            <a:ln w="190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13">
              <a:extLst>
                <a:ext uri="{FF2B5EF4-FFF2-40B4-BE49-F238E27FC236}">
                  <a16:creationId xmlns:a16="http://schemas.microsoft.com/office/drawing/2014/main" id="{3B6E5B6F-28D6-E7F3-B009-0B5623E38F22}"/>
                </a:ext>
              </a:extLst>
            </p:cNvPr>
            <p:cNvSpPr/>
            <p:nvPr/>
          </p:nvSpPr>
          <p:spPr>
            <a:xfrm>
              <a:off x="8160084" y="-10376"/>
              <a:ext cx="1330247" cy="603188"/>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noFill/>
            <a:ln w="190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14">
              <a:extLst>
                <a:ext uri="{FF2B5EF4-FFF2-40B4-BE49-F238E27FC236}">
                  <a16:creationId xmlns:a16="http://schemas.microsoft.com/office/drawing/2014/main" id="{4817D92F-B8AA-2300-DC90-9AA1D5E54408}"/>
                </a:ext>
              </a:extLst>
            </p:cNvPr>
            <p:cNvSpPr/>
            <p:nvPr/>
          </p:nvSpPr>
          <p:spPr>
            <a:xfrm>
              <a:off x="9615216" y="0"/>
              <a:ext cx="1330247" cy="603188"/>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Shape 12">
              <a:extLst>
                <a:ext uri="{FF2B5EF4-FFF2-40B4-BE49-F238E27FC236}">
                  <a16:creationId xmlns:a16="http://schemas.microsoft.com/office/drawing/2014/main" id="{F40AC1C2-6632-AEFE-E7DF-2E1BB06D857A}"/>
                </a:ext>
              </a:extLst>
            </p:cNvPr>
            <p:cNvSpPr/>
            <p:nvPr/>
          </p:nvSpPr>
          <p:spPr>
            <a:xfrm>
              <a:off x="10342958" y="320527"/>
              <a:ext cx="1331054" cy="1502495"/>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noProof="0" dirty="0"/>
            </a:p>
          </p:txBody>
        </p:sp>
      </p:grpSp>
      <p:sp>
        <p:nvSpPr>
          <p:cNvPr id="2" name="Title 1"/>
          <p:cNvSpPr>
            <a:spLocks noGrp="1"/>
          </p:cNvSpPr>
          <p:nvPr>
            <p:ph type="title"/>
          </p:nvPr>
        </p:nvSpPr>
        <p:spPr>
          <a:xfrm>
            <a:off x="914400" y="2487168"/>
            <a:ext cx="4572000" cy="3383280"/>
          </a:xfrm>
        </p:spPr>
        <p:txBody>
          <a:bodyPr anchor="t">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6217920" y="2487168"/>
            <a:ext cx="5029200" cy="3383280"/>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extLst>
      <p:ext uri="{BB962C8B-B14F-4D97-AF65-F5344CB8AC3E}">
        <p14:creationId xmlns:p14="http://schemas.microsoft.com/office/powerpoint/2010/main" val="4537874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ection break with image">
    <p:bg>
      <p:bgPr>
        <a:solidFill>
          <a:schemeClr val="accent6"/>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EC2501B-DEA6-190E-3633-E32F635B7CE1}"/>
              </a:ext>
            </a:extLst>
          </p:cNvPr>
          <p:cNvSpPr>
            <a:spLocks noGrp="1"/>
          </p:cNvSpPr>
          <p:nvPr>
            <p:ph type="title"/>
          </p:nvPr>
        </p:nvSpPr>
        <p:spPr>
          <a:xfrm>
            <a:off x="1143000" y="3200400"/>
            <a:ext cx="5029200" cy="2743200"/>
          </a:xfrm>
        </p:spPr>
        <p:txBody>
          <a:bodyPr anchor="t">
            <a:normAutofit/>
          </a:bodyPr>
          <a:lstStyle>
            <a:lvl1pPr>
              <a:defRPr sz="4800"/>
            </a:lvl1pPr>
          </a:lstStyle>
          <a:p>
            <a:r>
              <a:rPr lang="en-US" noProof="0"/>
              <a:t>Click to edit Master title style</a:t>
            </a:r>
            <a:endParaRPr lang="en-US" noProof="0" dirty="0"/>
          </a:p>
        </p:txBody>
      </p:sp>
      <p:pic>
        <p:nvPicPr>
          <p:cNvPr id="10" name="Picture Placeholder 31">
            <a:extLst>
              <a:ext uri="{FF2B5EF4-FFF2-40B4-BE49-F238E27FC236}">
                <a16:creationId xmlns:a16="http://schemas.microsoft.com/office/drawing/2014/main" id="{373D33A6-83B0-5538-2873-8856E4E60DC0}"/>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a:ext>
            </a:extLst>
          </a:blip>
          <a:srcRect t="2555" b="2555"/>
          <a:stretch>
            <a:fillRect/>
          </a:stretch>
        </p:blipFill>
        <p:spPr>
          <a:xfrm>
            <a:off x="6504265" y="3029080"/>
            <a:ext cx="1570617" cy="17968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a:solidFill>
            <a:schemeClr val="accent5">
              <a:alpha val="30000"/>
            </a:schemeClr>
          </a:solidFill>
        </p:spPr>
      </p:pic>
      <p:sp>
        <p:nvSpPr>
          <p:cNvPr id="7" name="Content placeholder 47">
            <a:extLst>
              <a:ext uri="{FF2B5EF4-FFF2-40B4-BE49-F238E27FC236}">
                <a16:creationId xmlns:a16="http://schemas.microsoft.com/office/drawing/2014/main" id="{3944D979-8121-82AA-A130-38072F1EA83F}"/>
              </a:ext>
            </a:extLst>
          </p:cNvPr>
          <p:cNvSpPr>
            <a:spLocks noGrp="1"/>
          </p:cNvSpPr>
          <p:nvPr>
            <p:ph type="pic" sz="quarter" idx="47" hasCustomPrompt="1"/>
          </p:nvPr>
        </p:nvSpPr>
        <p:spPr>
          <a:xfrm>
            <a:off x="7493157" y="529148"/>
            <a:ext cx="4248873" cy="473113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anchor="ctr">
            <a:noAutofit/>
          </a:bodyPr>
          <a:lstStyle>
            <a:lvl1pPr marL="0" indent="0" algn="ctr">
              <a:buNone/>
              <a:defRPr>
                <a:solidFill>
                  <a:schemeClr val="bg1"/>
                </a:solidFill>
              </a:defRPr>
            </a:lvl1pPr>
          </a:lstStyle>
          <a:p>
            <a:r>
              <a:rPr lang="en-US" altLang="zh-CN" noProof="0" dirty="0"/>
              <a:t>Click icon to add picture≈≈</a:t>
            </a:r>
          </a:p>
        </p:txBody>
      </p:sp>
      <p:sp>
        <p:nvSpPr>
          <p:cNvPr id="27" name="Content placeholder 47" descr="Click icon to add picture">
            <a:extLst>
              <a:ext uri="{FF2B5EF4-FFF2-40B4-BE49-F238E27FC236}">
                <a16:creationId xmlns:a16="http://schemas.microsoft.com/office/drawing/2014/main" id="{EA8265B5-83C5-4AE9-88AB-3F2443B57F00}"/>
              </a:ext>
            </a:extLst>
          </p:cNvPr>
          <p:cNvSpPr>
            <a:spLocks noGrp="1"/>
          </p:cNvSpPr>
          <p:nvPr>
            <p:ph type="body" sz="quarter" idx="28"/>
          </p:nvPr>
        </p:nvSpPr>
        <p:spPr>
          <a:xfrm>
            <a:off x="1261872" y="2240280"/>
            <a:ext cx="5029200" cy="760288"/>
          </a:xfrm>
          <a:prstGeom prst="rect">
            <a:avLst/>
          </a:prstGeom>
        </p:spPr>
        <p:txBody>
          <a:bodyPr anchor="b">
            <a:normAutofit/>
          </a:bodyPr>
          <a:lstStyle>
            <a:lvl1pPr marL="0" indent="0">
              <a:lnSpc>
                <a:spcPct val="100000"/>
              </a:lnSpc>
              <a:buNone/>
              <a:defRPr sz="2000" b="0">
                <a:solidFill>
                  <a:schemeClr val="bg1"/>
                </a:solidFill>
              </a:defRPr>
            </a:lvl1pPr>
            <a:lvl2pPr>
              <a:defRPr sz="1000"/>
            </a:lvl2pPr>
            <a:lvl3pPr>
              <a:defRPr sz="900"/>
            </a:lvl3pPr>
            <a:lvl4pPr>
              <a:defRPr sz="800"/>
            </a:lvl4pPr>
            <a:lvl5pPr>
              <a:defRPr sz="800"/>
            </a:lvl5pPr>
          </a:lstStyle>
          <a:p>
            <a:pPr lvl="0"/>
            <a:r>
              <a:rPr lang="en-US" altLang="zh-CN" noProof="0"/>
              <a:t>Click to edit Master text styles</a:t>
            </a:r>
          </a:p>
        </p:txBody>
      </p:sp>
      <p:sp>
        <p:nvSpPr>
          <p:cNvPr id="5" name="Freeform: Shape 25">
            <a:extLst>
              <a:ext uri="{FF2B5EF4-FFF2-40B4-BE49-F238E27FC236}">
                <a16:creationId xmlns:a16="http://schemas.microsoft.com/office/drawing/2014/main" id="{8A1DBD66-3066-DF70-EF94-95DF0D7A6503}"/>
              </a:ext>
            </a:extLst>
          </p:cNvPr>
          <p:cNvSpPr/>
          <p:nvPr userDrawn="1"/>
        </p:nvSpPr>
        <p:spPr>
          <a:xfrm flipH="1">
            <a:off x="7400972" y="4594440"/>
            <a:ext cx="1347680" cy="158117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6" name="Freeform: Shape 11">
            <a:extLst>
              <a:ext uri="{FF2B5EF4-FFF2-40B4-BE49-F238E27FC236}">
                <a16:creationId xmlns:a16="http://schemas.microsoft.com/office/drawing/2014/main" id="{D2CC929C-40BF-4EF5-7910-7F657CAF8CA9}"/>
              </a:ext>
            </a:extLst>
          </p:cNvPr>
          <p:cNvSpPr/>
          <p:nvPr userDrawn="1"/>
        </p:nvSpPr>
        <p:spPr>
          <a:xfrm>
            <a:off x="6521016" y="4772906"/>
            <a:ext cx="663381" cy="75892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2"/>
          </a:solidFill>
          <a:ln w="12700" cap="flat" cmpd="sng" algn="ctr">
            <a:noFill/>
            <a:prstDash val="solid"/>
            <a:miter lim="800000"/>
          </a:ln>
          <a:effectLst/>
        </p:spPr>
        <p:txBody>
          <a:bodyPr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Posterama Text SemiBold"/>
              <a:ea typeface="+mn-ea"/>
              <a:cs typeface="+mn-cs"/>
            </a:endParaRPr>
          </a:p>
        </p:txBody>
      </p:sp>
      <p:cxnSp>
        <p:nvCxnSpPr>
          <p:cNvPr id="9" name="Straight Connector 2">
            <a:extLst>
              <a:ext uri="{FF2B5EF4-FFF2-40B4-BE49-F238E27FC236}">
                <a16:creationId xmlns:a16="http://schemas.microsoft.com/office/drawing/2014/main" id="{66E94398-47F0-267C-6791-5C30B1CEF496}"/>
              </a:ext>
            </a:extLst>
          </p:cNvPr>
          <p:cNvCxnSpPr/>
          <p:nvPr userDrawn="1"/>
        </p:nvCxnSpPr>
        <p:spPr>
          <a:xfrm>
            <a:off x="1142663" y="2282891"/>
            <a:ext cx="0" cy="760288"/>
          </a:xfrm>
          <a:prstGeom prst="line">
            <a:avLst/>
          </a:prstGeom>
          <a:noFill/>
          <a:ln w="19050" cap="flat" cmpd="sng" algn="ctr">
            <a:solidFill>
              <a:srgbClr val="D84400"/>
            </a:solidFill>
            <a:prstDash val="solid"/>
            <a:miter lim="800000"/>
          </a:ln>
          <a:effectLst/>
        </p:spPr>
      </p:cxnSp>
    </p:spTree>
    <p:extLst>
      <p:ext uri="{BB962C8B-B14F-4D97-AF65-F5344CB8AC3E}">
        <p14:creationId xmlns:p14="http://schemas.microsoft.com/office/powerpoint/2010/main" val="777926280"/>
      </p:ext>
    </p:extLst>
  </p:cSld>
  <p:clrMapOvr>
    <a:masterClrMapping/>
  </p:clrMapOvr>
  <p:extLst>
    <p:ext uri="{DCECCB84-F9BA-43D5-87BE-67443E8EF086}">
      <p15:sldGuideLst xmlns:p15="http://schemas.microsoft.com/office/powerpoint/2012/main">
        <p15:guide id="1" pos="528">
          <p15:clr>
            <a:srgbClr val="FBAE40"/>
          </p15:clr>
        </p15:guide>
        <p15:guide id="2" orient="horz" pos="528">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wo content 01">
    <p:spTree>
      <p:nvGrpSpPr>
        <p:cNvPr id="1" name=""/>
        <p:cNvGrpSpPr/>
        <p:nvPr/>
      </p:nvGrpSpPr>
      <p:grpSpPr>
        <a:xfrm>
          <a:off x="0" y="0"/>
          <a:ext cx="0" cy="0"/>
          <a:chOff x="0" y="0"/>
          <a:chExt cx="0" cy="0"/>
        </a:xfrm>
      </p:grpSpPr>
      <p:sp>
        <p:nvSpPr>
          <p:cNvPr id="11" name="Title Placeholder 4">
            <a:extLst>
              <a:ext uri="{FF2B5EF4-FFF2-40B4-BE49-F238E27FC236}">
                <a16:creationId xmlns:a16="http://schemas.microsoft.com/office/drawing/2014/main" id="{05751864-B11A-0286-13EA-2AC2A2C8DD5D}"/>
              </a:ext>
            </a:extLst>
          </p:cNvPr>
          <p:cNvSpPr>
            <a:spLocks noGrp="1"/>
          </p:cNvSpPr>
          <p:nvPr>
            <p:ph type="title"/>
          </p:nvPr>
        </p:nvSpPr>
        <p:spPr>
          <a:xfrm>
            <a:off x="914400" y="731520"/>
            <a:ext cx="4663440" cy="1737360"/>
          </a:xfrm>
          <a:prstGeom prst="rect">
            <a:avLst/>
          </a:prstGeom>
        </p:spPr>
        <p:txBody>
          <a:bodyPr vert="horz" lIns="91440" tIns="45720" rIns="91440" bIns="45720" rtlCol="0" anchor="t">
            <a:norm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3E7A93C-2947-B6E4-C693-7C485DDC0135}"/>
              </a:ext>
            </a:extLst>
          </p:cNvPr>
          <p:cNvSpPr>
            <a:spLocks noGrp="1"/>
          </p:cNvSpPr>
          <p:nvPr>
            <p:ph idx="1"/>
          </p:nvPr>
        </p:nvSpPr>
        <p:spPr>
          <a:xfrm>
            <a:off x="5852160" y="731520"/>
            <a:ext cx="5486400" cy="1737360"/>
          </a:xfrm>
        </p:spPr>
        <p:txBody>
          <a:bodyPr>
            <a:norm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4" name="Content Placeholder 2">
            <a:extLst>
              <a:ext uri="{FF2B5EF4-FFF2-40B4-BE49-F238E27FC236}">
                <a16:creationId xmlns:a16="http://schemas.microsoft.com/office/drawing/2014/main" id="{E8A3F288-990F-014E-F099-1E3091477CA7}"/>
              </a:ext>
            </a:extLst>
          </p:cNvPr>
          <p:cNvSpPr>
            <a:spLocks noGrp="1"/>
          </p:cNvSpPr>
          <p:nvPr>
            <p:ph idx="30"/>
          </p:nvPr>
        </p:nvSpPr>
        <p:spPr>
          <a:xfrm>
            <a:off x="914400" y="2743200"/>
            <a:ext cx="8348472" cy="3374136"/>
          </a:xfrm>
        </p:spPr>
        <p:txBody>
          <a:bodyPr>
            <a:norm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reeform: Shape 5">
            <a:extLst>
              <a:ext uri="{FF2B5EF4-FFF2-40B4-BE49-F238E27FC236}">
                <a16:creationId xmlns:a16="http://schemas.microsoft.com/office/drawing/2014/main" id="{3F619E6B-153E-B522-47EB-4104C405736C}"/>
              </a:ext>
            </a:extLst>
          </p:cNvPr>
          <p:cNvSpPr/>
          <p:nvPr userDrawn="1"/>
        </p:nvSpPr>
        <p:spPr>
          <a:xfrm>
            <a:off x="10551278" y="4665388"/>
            <a:ext cx="603952" cy="68174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12" name="Freeform 11">
            <a:extLst>
              <a:ext uri="{FF2B5EF4-FFF2-40B4-BE49-F238E27FC236}">
                <a16:creationId xmlns:a16="http://schemas.microsoft.com/office/drawing/2014/main" id="{687A7B3D-E004-6D6A-5979-8F1BADBC9237}"/>
              </a:ext>
            </a:extLst>
          </p:cNvPr>
          <p:cNvSpPr/>
          <p:nvPr userDrawn="1"/>
        </p:nvSpPr>
        <p:spPr>
          <a:xfrm>
            <a:off x="10524774" y="5146146"/>
            <a:ext cx="1667226" cy="1711855"/>
          </a:xfrm>
          <a:custGeom>
            <a:avLst/>
            <a:gdLst>
              <a:gd name="connsiteX0" fmla="*/ 998834 w 1667226"/>
              <a:gd name="connsiteY0" fmla="*/ 0 h 1711855"/>
              <a:gd name="connsiteX1" fmla="*/ 1667226 w 1667226"/>
              <a:gd name="connsiteY1" fmla="*/ 373790 h 1711855"/>
              <a:gd name="connsiteX2" fmla="*/ 1667226 w 1667226"/>
              <a:gd name="connsiteY2" fmla="*/ 1711855 h 1711855"/>
              <a:gd name="connsiteX3" fmla="*/ 48502 w 1667226"/>
              <a:gd name="connsiteY3" fmla="*/ 1711855 h 1711855"/>
              <a:gd name="connsiteX4" fmla="*/ 0 w 1667226"/>
              <a:gd name="connsiteY4" fmla="*/ 1684915 h 1711855"/>
              <a:gd name="connsiteX5" fmla="*/ 0 w 1667226"/>
              <a:gd name="connsiteY5" fmla="*/ 564300 h 1711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67226" h="1711855">
                <a:moveTo>
                  <a:pt x="998834" y="0"/>
                </a:moveTo>
                <a:lnTo>
                  <a:pt x="1667226" y="373790"/>
                </a:lnTo>
                <a:lnTo>
                  <a:pt x="1667226" y="1711855"/>
                </a:lnTo>
                <a:lnTo>
                  <a:pt x="48502" y="1711855"/>
                </a:lnTo>
                <a:lnTo>
                  <a:pt x="0" y="1684915"/>
                </a:lnTo>
                <a:lnTo>
                  <a:pt x="0" y="564300"/>
                </a:lnTo>
                <a:close/>
              </a:path>
            </a:pathLst>
          </a:cu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3" name="Freeform: Shape 11">
            <a:extLst>
              <a:ext uri="{FF2B5EF4-FFF2-40B4-BE49-F238E27FC236}">
                <a16:creationId xmlns:a16="http://schemas.microsoft.com/office/drawing/2014/main" id="{A4CA3A93-BDBF-112D-54A0-05BF6B06BCC1}"/>
              </a:ext>
            </a:extLst>
          </p:cNvPr>
          <p:cNvSpPr/>
          <p:nvPr userDrawn="1"/>
        </p:nvSpPr>
        <p:spPr>
          <a:xfrm>
            <a:off x="10177285" y="5347130"/>
            <a:ext cx="748554" cy="85636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2"/>
          </a:solidFill>
          <a:ln w="12700" cap="flat" cmpd="sng" algn="ctr">
            <a:noFill/>
            <a:prstDash val="solid"/>
            <a:miter lim="800000"/>
          </a:ln>
          <a:effectLst/>
        </p:spPr>
        <p:txBody>
          <a:bodyPr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Posterama Text SemiBold"/>
              <a:ea typeface="+mn-ea"/>
              <a:cs typeface="+mn-cs"/>
            </a:endParaRPr>
          </a:p>
        </p:txBody>
      </p:sp>
      <p:sp>
        <p:nvSpPr>
          <p:cNvPr id="2" name="Footer Placeholder 1">
            <a:extLst>
              <a:ext uri="{FF2B5EF4-FFF2-40B4-BE49-F238E27FC236}">
                <a16:creationId xmlns:a16="http://schemas.microsoft.com/office/drawing/2014/main" id="{5F7A154B-D8F5-C1FB-307D-496380875BD1}"/>
              </a:ext>
            </a:extLst>
          </p:cNvPr>
          <p:cNvSpPr>
            <a:spLocks noGrp="1"/>
          </p:cNvSpPr>
          <p:nvPr>
            <p:ph type="ftr" sz="quarter" idx="28"/>
          </p:nvPr>
        </p:nvSpPr>
        <p:spPr/>
        <p:txBody>
          <a:bodyPr>
            <a:noAutofit/>
          </a:bodyPr>
          <a:lstStyle/>
          <a:p>
            <a:endParaRPr lang="en-US" noProof="0" dirty="0"/>
          </a:p>
        </p:txBody>
      </p:sp>
      <p:sp>
        <p:nvSpPr>
          <p:cNvPr id="5" name="Slide Number Placeholder 4">
            <a:extLst>
              <a:ext uri="{FF2B5EF4-FFF2-40B4-BE49-F238E27FC236}">
                <a16:creationId xmlns:a16="http://schemas.microsoft.com/office/drawing/2014/main" id="{D728715E-D2CE-A33E-1A28-4E627F239BBE}"/>
              </a:ext>
            </a:extLst>
          </p:cNvPr>
          <p:cNvSpPr>
            <a:spLocks noGrp="1"/>
          </p:cNvSpPr>
          <p:nvPr>
            <p:ph type="sldNum" sz="quarter" idx="29"/>
          </p:nvPr>
        </p:nvSpPr>
        <p:spPr/>
        <p:txBody>
          <a:bodyPr>
            <a:noAutofit/>
          </a:bodyPr>
          <a:lstStyle/>
          <a:p>
            <a:fld id="{47FEACEE-25B4-4A2D-B147-27296E36371D}" type="slidenum">
              <a:rPr lang="en-US" altLang="zh-CN" noProof="0" smtClean="0"/>
              <a:pPr/>
              <a:t>‹#›</a:t>
            </a:fld>
            <a:endParaRPr lang="en-US" altLang="zh-CN" noProof="0" dirty="0"/>
          </a:p>
        </p:txBody>
      </p:sp>
    </p:spTree>
    <p:extLst>
      <p:ext uri="{BB962C8B-B14F-4D97-AF65-F5344CB8AC3E}">
        <p14:creationId xmlns:p14="http://schemas.microsoft.com/office/powerpoint/2010/main" val="2121256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17" name="Title 16">
            <a:extLst>
              <a:ext uri="{FF2B5EF4-FFF2-40B4-BE49-F238E27FC236}">
                <a16:creationId xmlns:a16="http://schemas.microsoft.com/office/drawing/2014/main" id="{5518B595-5A04-0768-52B1-73F11E4754EA}"/>
              </a:ext>
            </a:extLst>
          </p:cNvPr>
          <p:cNvSpPr>
            <a:spLocks noGrp="1"/>
          </p:cNvSpPr>
          <p:nvPr>
            <p:ph type="title"/>
          </p:nvPr>
        </p:nvSpPr>
        <p:spPr>
          <a:xfrm>
            <a:off x="914400" y="3429000"/>
            <a:ext cx="4206240" cy="2377440"/>
          </a:xfrm>
        </p:spPr>
        <p:txBody>
          <a:bodyPr anchor="t">
            <a:noAutofit/>
          </a:bodyPr>
          <a:lstStyle>
            <a:lvl1pPr>
              <a:defRPr sz="3600"/>
            </a:lvl1pPr>
          </a:lstStyle>
          <a:p>
            <a:r>
              <a:rPr lang="en-US" noProof="0"/>
              <a:t>Click to edit Master title style</a:t>
            </a:r>
          </a:p>
        </p:txBody>
      </p:sp>
      <p:sp>
        <p:nvSpPr>
          <p:cNvPr id="6" name="Content Placeholder 4">
            <a:extLst>
              <a:ext uri="{FF2B5EF4-FFF2-40B4-BE49-F238E27FC236}">
                <a16:creationId xmlns:a16="http://schemas.microsoft.com/office/drawing/2014/main" id="{73CCCCFD-E0FE-BDB7-CF9D-FCA345E6BA55}"/>
              </a:ext>
            </a:extLst>
          </p:cNvPr>
          <p:cNvSpPr>
            <a:spLocks noGrp="1"/>
          </p:cNvSpPr>
          <p:nvPr>
            <p:ph sz="quarter" idx="35"/>
          </p:nvPr>
        </p:nvSpPr>
        <p:spPr>
          <a:xfrm>
            <a:off x="5394325" y="3429000"/>
            <a:ext cx="3475038" cy="2378075"/>
          </a:xfrm>
        </p:spPr>
        <p:txBody>
          <a:bodyPr anchor="ctr"/>
          <a:lstStyle>
            <a:lvl1pPr marL="347472">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reeform: Shape 4">
            <a:extLst>
              <a:ext uri="{FF2B5EF4-FFF2-40B4-BE49-F238E27FC236}">
                <a16:creationId xmlns:a16="http://schemas.microsoft.com/office/drawing/2014/main" id="{AE722AFD-22D7-4BD8-B055-3867C3800E16}"/>
              </a:ext>
            </a:extLst>
          </p:cNvPr>
          <p:cNvSpPr/>
          <p:nvPr userDrawn="1"/>
        </p:nvSpPr>
        <p:spPr>
          <a:xfrm>
            <a:off x="6282845" y="525294"/>
            <a:ext cx="1913128" cy="2140085"/>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noProof="0"/>
          </a:p>
        </p:txBody>
      </p:sp>
      <p:sp>
        <p:nvSpPr>
          <p:cNvPr id="13" name="Freeform: Shape 12">
            <a:extLst>
              <a:ext uri="{FF2B5EF4-FFF2-40B4-BE49-F238E27FC236}">
                <a16:creationId xmlns:a16="http://schemas.microsoft.com/office/drawing/2014/main" id="{5D0355E4-3980-42A9-9376-74163520D39D}"/>
              </a:ext>
            </a:extLst>
          </p:cNvPr>
          <p:cNvSpPr/>
          <p:nvPr userDrawn="1"/>
        </p:nvSpPr>
        <p:spPr>
          <a:xfrm>
            <a:off x="8375472" y="496110"/>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noProof="0"/>
          </a:p>
        </p:txBody>
      </p:sp>
      <p:sp>
        <p:nvSpPr>
          <p:cNvPr id="16" name="Freeform: Shape 15">
            <a:extLst>
              <a:ext uri="{FF2B5EF4-FFF2-40B4-BE49-F238E27FC236}">
                <a16:creationId xmlns:a16="http://schemas.microsoft.com/office/drawing/2014/main" id="{B9D430ED-A815-4274-966C-8192C4230569}"/>
              </a:ext>
            </a:extLst>
          </p:cNvPr>
          <p:cNvSpPr/>
          <p:nvPr userDrawn="1"/>
        </p:nvSpPr>
        <p:spPr>
          <a:xfrm>
            <a:off x="9403474" y="2310314"/>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noProof="0"/>
          </a:p>
        </p:txBody>
      </p:sp>
      <p:sp>
        <p:nvSpPr>
          <p:cNvPr id="29" name="Freeform 28">
            <a:extLst>
              <a:ext uri="{FF2B5EF4-FFF2-40B4-BE49-F238E27FC236}">
                <a16:creationId xmlns:a16="http://schemas.microsoft.com/office/drawing/2014/main" id="{0B88ADED-0863-78D3-7710-E131932E965F}"/>
              </a:ext>
            </a:extLst>
          </p:cNvPr>
          <p:cNvSpPr/>
          <p:nvPr userDrawn="1"/>
        </p:nvSpPr>
        <p:spPr>
          <a:xfrm>
            <a:off x="10460480" y="505838"/>
            <a:ext cx="1731521" cy="2159541"/>
          </a:xfrm>
          <a:custGeom>
            <a:avLst/>
            <a:gdLst>
              <a:gd name="connsiteX0" fmla="*/ 953758 w 1731521"/>
              <a:gd name="connsiteY0" fmla="*/ 0 h 2159541"/>
              <a:gd name="connsiteX1" fmla="*/ 1731521 w 1731521"/>
              <a:gd name="connsiteY1" fmla="*/ 438909 h 2159541"/>
              <a:gd name="connsiteX2" fmla="*/ 1731521 w 1731521"/>
              <a:gd name="connsiteY2" fmla="*/ 1724628 h 2159541"/>
              <a:gd name="connsiteX3" fmla="*/ 956364 w 1731521"/>
              <a:gd name="connsiteY3" fmla="*/ 2159541 h 2159541"/>
              <a:gd name="connsiteX4" fmla="*/ 0 w 1731521"/>
              <a:gd name="connsiteY4" fmla="*/ 1623503 h 2159541"/>
              <a:gd name="connsiteX5" fmla="*/ 0 w 1731521"/>
              <a:gd name="connsiteY5" fmla="*/ 543733 h 21595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31521" h="2159541">
                <a:moveTo>
                  <a:pt x="953758" y="0"/>
                </a:moveTo>
                <a:lnTo>
                  <a:pt x="1731521" y="438909"/>
                </a:lnTo>
                <a:lnTo>
                  <a:pt x="1731521" y="1724628"/>
                </a:lnTo>
                <a:lnTo>
                  <a:pt x="956364" y="2159541"/>
                </a:lnTo>
                <a:lnTo>
                  <a:pt x="0" y="1623503"/>
                </a:lnTo>
                <a:lnTo>
                  <a:pt x="0" y="543733"/>
                </a:lnTo>
                <a:close/>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28" name="Freeform 27">
            <a:extLst>
              <a:ext uri="{FF2B5EF4-FFF2-40B4-BE49-F238E27FC236}">
                <a16:creationId xmlns:a16="http://schemas.microsoft.com/office/drawing/2014/main" id="{32435EB1-8BEE-9EEE-D9E4-E53D56B7E09C}"/>
              </a:ext>
            </a:extLst>
          </p:cNvPr>
          <p:cNvSpPr/>
          <p:nvPr userDrawn="1"/>
        </p:nvSpPr>
        <p:spPr>
          <a:xfrm>
            <a:off x="11498097" y="2436654"/>
            <a:ext cx="698022" cy="1868948"/>
          </a:xfrm>
          <a:custGeom>
            <a:avLst/>
            <a:gdLst>
              <a:gd name="connsiteX0" fmla="*/ 698022 w 698022"/>
              <a:gd name="connsiteY0" fmla="*/ 0 h 1868948"/>
              <a:gd name="connsiteX1" fmla="*/ 698022 w 698022"/>
              <a:gd name="connsiteY1" fmla="*/ 1868948 h 1868948"/>
              <a:gd name="connsiteX2" fmla="*/ 0 w 698022"/>
              <a:gd name="connsiteY2" fmla="*/ 1477709 h 1868948"/>
              <a:gd name="connsiteX3" fmla="*/ 0 w 698022"/>
              <a:gd name="connsiteY3" fmla="*/ 397939 h 1868948"/>
            </a:gdLst>
            <a:ahLst/>
            <a:cxnLst>
              <a:cxn ang="0">
                <a:pos x="connsiteX0" y="connsiteY0"/>
              </a:cxn>
              <a:cxn ang="0">
                <a:pos x="connsiteX1" y="connsiteY1"/>
              </a:cxn>
              <a:cxn ang="0">
                <a:pos x="connsiteX2" y="connsiteY2"/>
              </a:cxn>
              <a:cxn ang="0">
                <a:pos x="connsiteX3" y="connsiteY3"/>
              </a:cxn>
            </a:cxnLst>
            <a:rect l="l" t="t" r="r" b="b"/>
            <a:pathLst>
              <a:path w="698022" h="1868948">
                <a:moveTo>
                  <a:pt x="698022" y="0"/>
                </a:moveTo>
                <a:lnTo>
                  <a:pt x="698022" y="1868948"/>
                </a:lnTo>
                <a:lnTo>
                  <a:pt x="0" y="1477709"/>
                </a:lnTo>
                <a:lnTo>
                  <a:pt x="0" y="397939"/>
                </a:lnTo>
                <a:close/>
              </a:path>
            </a:pathLst>
          </a:custGeom>
          <a:no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30" name="Freeform 29">
            <a:extLst>
              <a:ext uri="{FF2B5EF4-FFF2-40B4-BE49-F238E27FC236}">
                <a16:creationId xmlns:a16="http://schemas.microsoft.com/office/drawing/2014/main" id="{2692688E-3654-181E-6244-F2CED7612746}"/>
              </a:ext>
            </a:extLst>
          </p:cNvPr>
          <p:cNvSpPr/>
          <p:nvPr userDrawn="1"/>
        </p:nvSpPr>
        <p:spPr>
          <a:xfrm>
            <a:off x="10460480" y="4114794"/>
            <a:ext cx="1731521" cy="2159541"/>
          </a:xfrm>
          <a:custGeom>
            <a:avLst/>
            <a:gdLst>
              <a:gd name="connsiteX0" fmla="*/ 953758 w 1731521"/>
              <a:gd name="connsiteY0" fmla="*/ 0 h 2159541"/>
              <a:gd name="connsiteX1" fmla="*/ 1731521 w 1731521"/>
              <a:gd name="connsiteY1" fmla="*/ 438909 h 2159541"/>
              <a:gd name="connsiteX2" fmla="*/ 1731521 w 1731521"/>
              <a:gd name="connsiteY2" fmla="*/ 1724629 h 2159541"/>
              <a:gd name="connsiteX3" fmla="*/ 956364 w 1731521"/>
              <a:gd name="connsiteY3" fmla="*/ 2159541 h 2159541"/>
              <a:gd name="connsiteX4" fmla="*/ 0 w 1731521"/>
              <a:gd name="connsiteY4" fmla="*/ 1623503 h 2159541"/>
              <a:gd name="connsiteX5" fmla="*/ 0 w 1731521"/>
              <a:gd name="connsiteY5" fmla="*/ 543733 h 21595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31521" h="2159541">
                <a:moveTo>
                  <a:pt x="953758" y="0"/>
                </a:moveTo>
                <a:lnTo>
                  <a:pt x="1731521" y="438909"/>
                </a:lnTo>
                <a:lnTo>
                  <a:pt x="1731521" y="1724629"/>
                </a:lnTo>
                <a:lnTo>
                  <a:pt x="956364" y="2159541"/>
                </a:lnTo>
                <a:lnTo>
                  <a:pt x="0" y="1623503"/>
                </a:lnTo>
                <a:lnTo>
                  <a:pt x="0" y="543733"/>
                </a:lnTo>
                <a:close/>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2" name="Footer Placeholder 1">
            <a:extLst>
              <a:ext uri="{FF2B5EF4-FFF2-40B4-BE49-F238E27FC236}">
                <a16:creationId xmlns:a16="http://schemas.microsoft.com/office/drawing/2014/main" id="{D6B1A7E0-D0BF-7FCA-D296-94BFC0D611C5}"/>
              </a:ext>
            </a:extLst>
          </p:cNvPr>
          <p:cNvSpPr>
            <a:spLocks noGrp="1"/>
          </p:cNvSpPr>
          <p:nvPr>
            <p:ph type="ftr" sz="quarter" idx="33"/>
          </p:nvPr>
        </p:nvSpPr>
        <p:spPr/>
        <p:txBody>
          <a:bodyPr/>
          <a:lstStyle/>
          <a:p>
            <a:endParaRPr lang="en-US" noProof="0"/>
          </a:p>
        </p:txBody>
      </p:sp>
      <p:sp>
        <p:nvSpPr>
          <p:cNvPr id="3" name="Slide Number Placeholder 2">
            <a:extLst>
              <a:ext uri="{FF2B5EF4-FFF2-40B4-BE49-F238E27FC236}">
                <a16:creationId xmlns:a16="http://schemas.microsoft.com/office/drawing/2014/main" id="{FCAC10D1-DF42-8734-0793-84312B963E62}"/>
              </a:ext>
            </a:extLst>
          </p:cNvPr>
          <p:cNvSpPr>
            <a:spLocks noGrp="1"/>
          </p:cNvSpPr>
          <p:nvPr>
            <p:ph type="sldNum" sz="quarter" idx="34"/>
          </p:nvPr>
        </p:nvSpPr>
        <p:spPr/>
        <p:txBody>
          <a:bodyPr/>
          <a:lstStyle/>
          <a:p>
            <a:fld id="{47FEACEE-25B4-4A2D-B147-27296E36371D}" type="slidenum">
              <a:rPr lang="en-US" altLang="zh-CN" noProof="0" smtClean="0"/>
              <a:pPr/>
              <a:t>‹#›</a:t>
            </a:fld>
            <a:endParaRPr lang="en-US" altLang="zh-CN" noProof="0"/>
          </a:p>
        </p:txBody>
      </p:sp>
      <p:sp>
        <p:nvSpPr>
          <p:cNvPr id="8" name="Freeform 7">
            <a:extLst>
              <a:ext uri="{FF2B5EF4-FFF2-40B4-BE49-F238E27FC236}">
                <a16:creationId xmlns:a16="http://schemas.microsoft.com/office/drawing/2014/main" id="{24C8F37E-3F74-F3FA-C9D8-7083DF2BBECC}"/>
              </a:ext>
            </a:extLst>
          </p:cNvPr>
          <p:cNvSpPr/>
          <p:nvPr userDrawn="1"/>
        </p:nvSpPr>
        <p:spPr>
          <a:xfrm>
            <a:off x="7325349" y="0"/>
            <a:ext cx="1911968" cy="866964"/>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noFill/>
          <a:ln w="190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Freeform 8">
            <a:extLst>
              <a:ext uri="{FF2B5EF4-FFF2-40B4-BE49-F238E27FC236}">
                <a16:creationId xmlns:a16="http://schemas.microsoft.com/office/drawing/2014/main" id="{FB905CE6-1C2F-E053-4D14-6B86F4EFDC10}"/>
              </a:ext>
            </a:extLst>
          </p:cNvPr>
          <p:cNvSpPr/>
          <p:nvPr userDrawn="1"/>
        </p:nvSpPr>
        <p:spPr>
          <a:xfrm>
            <a:off x="9416816" y="0"/>
            <a:ext cx="1911968" cy="866964"/>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12">
            <a:extLst>
              <a:ext uri="{FF2B5EF4-FFF2-40B4-BE49-F238E27FC236}">
                <a16:creationId xmlns:a16="http://schemas.microsoft.com/office/drawing/2014/main" id="{0B2D3BF4-495E-23C2-9911-15BC9E0D8EA7}"/>
              </a:ext>
            </a:extLst>
          </p:cNvPr>
          <p:cNvSpPr/>
          <p:nvPr userDrawn="1"/>
        </p:nvSpPr>
        <p:spPr>
          <a:xfrm>
            <a:off x="1571157" y="505838"/>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noProof="0"/>
          </a:p>
        </p:txBody>
      </p:sp>
      <p:sp>
        <p:nvSpPr>
          <p:cNvPr id="18" name="Freeform 17">
            <a:extLst>
              <a:ext uri="{FF2B5EF4-FFF2-40B4-BE49-F238E27FC236}">
                <a16:creationId xmlns:a16="http://schemas.microsoft.com/office/drawing/2014/main" id="{62629C19-89EB-BC19-9230-7F7675E16EFF}"/>
              </a:ext>
            </a:extLst>
          </p:cNvPr>
          <p:cNvSpPr/>
          <p:nvPr userDrawn="1"/>
        </p:nvSpPr>
        <p:spPr>
          <a:xfrm>
            <a:off x="521034" y="0"/>
            <a:ext cx="1911968" cy="866964"/>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solidFill>
            <a:schemeClr val="accent2"/>
          </a:solidFill>
          <a:ln w="19050">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14348110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with image">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0C1D3CF-F6AF-93EB-C40E-C278E58442C0}"/>
              </a:ext>
            </a:extLst>
          </p:cNvPr>
          <p:cNvSpPr>
            <a:spLocks noGrp="1"/>
          </p:cNvSpPr>
          <p:nvPr>
            <p:ph type="title"/>
          </p:nvPr>
        </p:nvSpPr>
        <p:spPr>
          <a:xfrm>
            <a:off x="914400" y="731520"/>
            <a:ext cx="3931920" cy="2103120"/>
          </a:xfrm>
        </p:spPr>
        <p:txBody>
          <a:bodyPr anchor="b">
            <a:normAutofit/>
          </a:bodyPr>
          <a:lstStyle>
            <a:lvl1pPr>
              <a:defRPr sz="3600"/>
            </a:lvl1pPr>
          </a:lstStyle>
          <a:p>
            <a:r>
              <a:rPr lang="en-US"/>
              <a:t>Click to edit Master title style</a:t>
            </a:r>
            <a:endParaRPr lang="en-US" dirty="0"/>
          </a:p>
        </p:txBody>
      </p:sp>
      <p:sp>
        <p:nvSpPr>
          <p:cNvPr id="9" name="Content Placeholder 2">
            <a:extLst>
              <a:ext uri="{FF2B5EF4-FFF2-40B4-BE49-F238E27FC236}">
                <a16:creationId xmlns:a16="http://schemas.microsoft.com/office/drawing/2014/main" id="{2317990C-ED42-30BE-0501-F9C5B4A48B73}"/>
              </a:ext>
            </a:extLst>
          </p:cNvPr>
          <p:cNvSpPr>
            <a:spLocks noGrp="1"/>
          </p:cNvSpPr>
          <p:nvPr>
            <p:ph idx="1"/>
          </p:nvPr>
        </p:nvSpPr>
        <p:spPr>
          <a:xfrm>
            <a:off x="914400" y="3108960"/>
            <a:ext cx="3931920" cy="2651760"/>
          </a:xfrm>
        </p:spPr>
        <p:txBody>
          <a:bodyPr>
            <a:norm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8" name="Picture Placeholder 7">
            <a:extLst>
              <a:ext uri="{FF2B5EF4-FFF2-40B4-BE49-F238E27FC236}">
                <a16:creationId xmlns:a16="http://schemas.microsoft.com/office/drawing/2014/main" id="{4AC62875-1B1B-E814-6549-162A8DBF8929}"/>
              </a:ext>
            </a:extLst>
          </p:cNvPr>
          <p:cNvSpPr>
            <a:spLocks noGrp="1"/>
          </p:cNvSpPr>
          <p:nvPr>
            <p:ph type="pic" sz="quarter" idx="54"/>
          </p:nvPr>
        </p:nvSpPr>
        <p:spPr>
          <a:xfrm>
            <a:off x="5745002" y="0"/>
            <a:ext cx="6446999" cy="6858000"/>
          </a:xfrm>
          <a:custGeom>
            <a:avLst/>
            <a:gdLst>
              <a:gd name="connsiteX0" fmla="*/ 2513726 w 6446999"/>
              <a:gd name="connsiteY0" fmla="*/ 0 h 6858000"/>
              <a:gd name="connsiteX1" fmla="*/ 4301949 w 6446999"/>
              <a:gd name="connsiteY1" fmla="*/ 0 h 6858000"/>
              <a:gd name="connsiteX2" fmla="*/ 6446999 w 6446999"/>
              <a:gd name="connsiteY2" fmla="*/ 1338386 h 6858000"/>
              <a:gd name="connsiteX3" fmla="*/ 6446999 w 6446999"/>
              <a:gd name="connsiteY3" fmla="*/ 5624376 h 6858000"/>
              <a:gd name="connsiteX4" fmla="*/ 4342124 w 6446999"/>
              <a:gd name="connsiteY4" fmla="*/ 6858000 h 6858000"/>
              <a:gd name="connsiteX5" fmla="*/ 2553921 w 6446999"/>
              <a:gd name="connsiteY5" fmla="*/ 6858000 h 6858000"/>
              <a:gd name="connsiteX6" fmla="*/ 661 w 6446999"/>
              <a:gd name="connsiteY6" fmla="*/ 5339864 h 6858000"/>
              <a:gd name="connsiteX7" fmla="*/ 299 w 6446999"/>
              <a:gd name="connsiteY7" fmla="*/ 139604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446999" h="6858000">
                <a:moveTo>
                  <a:pt x="2513726" y="0"/>
                </a:moveTo>
                <a:lnTo>
                  <a:pt x="4301949" y="0"/>
                </a:lnTo>
                <a:lnTo>
                  <a:pt x="6446999" y="1338386"/>
                </a:lnTo>
                <a:lnTo>
                  <a:pt x="6446999" y="5624376"/>
                </a:lnTo>
                <a:lnTo>
                  <a:pt x="4342124" y="6858000"/>
                </a:lnTo>
                <a:lnTo>
                  <a:pt x="2553921" y="6858000"/>
                </a:lnTo>
                <a:lnTo>
                  <a:pt x="661" y="5339864"/>
                </a:lnTo>
                <a:cubicBezTo>
                  <a:pt x="-1473" y="4048155"/>
                  <a:pt x="2433" y="2687753"/>
                  <a:pt x="299" y="1396044"/>
                </a:cubicBezTo>
                <a:close/>
              </a:path>
            </a:pathLst>
          </a:custGeom>
        </p:spPr>
        <p:txBody>
          <a:bodyPr wrap="square" anchor="ctr">
            <a:noAutofit/>
          </a:bodyPr>
          <a:lstStyle>
            <a:lvl1pPr marL="0" indent="0">
              <a:buNone/>
              <a:defRPr sz="1600"/>
            </a:lvl1pPr>
          </a:lstStyle>
          <a:p>
            <a:r>
              <a:rPr lang="en-US"/>
              <a:t>Click icon to add picture</a:t>
            </a:r>
            <a:endParaRPr lang="en-US" dirty="0"/>
          </a:p>
        </p:txBody>
      </p:sp>
      <p:sp>
        <p:nvSpPr>
          <p:cNvPr id="5" name="Footer Placeholder 4">
            <a:extLst>
              <a:ext uri="{FF2B5EF4-FFF2-40B4-BE49-F238E27FC236}">
                <a16:creationId xmlns:a16="http://schemas.microsoft.com/office/drawing/2014/main" id="{41F6C45B-70BB-86F1-1866-F93BEC26ACF8}"/>
              </a:ext>
            </a:extLst>
          </p:cNvPr>
          <p:cNvSpPr>
            <a:spLocks noGrp="1"/>
          </p:cNvSpPr>
          <p:nvPr>
            <p:ph type="ftr" sz="quarter" idx="52"/>
          </p:nvPr>
        </p:nvSpPr>
        <p:spPr/>
        <p:txBody>
          <a:bodyPr>
            <a:noAutofit/>
          </a:bodyPr>
          <a:lstStyle/>
          <a:p>
            <a:endParaRPr lang="en-US" noProof="0" dirty="0"/>
          </a:p>
        </p:txBody>
      </p:sp>
      <p:sp>
        <p:nvSpPr>
          <p:cNvPr id="7" name="Slide Number Placeholder 6">
            <a:extLst>
              <a:ext uri="{FF2B5EF4-FFF2-40B4-BE49-F238E27FC236}">
                <a16:creationId xmlns:a16="http://schemas.microsoft.com/office/drawing/2014/main" id="{0870044D-485D-043B-9D5B-C01AA8E06447}"/>
              </a:ext>
            </a:extLst>
          </p:cNvPr>
          <p:cNvSpPr>
            <a:spLocks noGrp="1"/>
          </p:cNvSpPr>
          <p:nvPr>
            <p:ph type="sldNum" sz="quarter" idx="53"/>
          </p:nvPr>
        </p:nvSpPr>
        <p:spPr/>
        <p:txBody>
          <a:bodyPr>
            <a:noAutofit/>
          </a:bodyPr>
          <a:lstStyle/>
          <a:p>
            <a:fld id="{47FEACEE-25B4-4A2D-B147-27296E36371D}" type="slidenum">
              <a:rPr lang="en-US" altLang="zh-CN" noProof="0" smtClean="0"/>
              <a:pPr/>
              <a:t>‹#›</a:t>
            </a:fld>
            <a:endParaRPr lang="en-US" altLang="zh-CN" noProof="0" dirty="0"/>
          </a:p>
        </p:txBody>
      </p:sp>
      <p:sp>
        <p:nvSpPr>
          <p:cNvPr id="2" name="Freeform: Shape 1">
            <a:extLst>
              <a:ext uri="{FF2B5EF4-FFF2-40B4-BE49-F238E27FC236}">
                <a16:creationId xmlns:a16="http://schemas.microsoft.com/office/drawing/2014/main" id="{D91FB993-29E1-3DBD-8335-7970016F8DE7}"/>
              </a:ext>
              <a:ext uri="{C183D7F6-B498-43B3-948B-1728B52AA6E4}">
                <adec:decorative xmlns:adec="http://schemas.microsoft.com/office/drawing/2017/decorative" val="1"/>
              </a:ext>
            </a:extLst>
          </p:cNvPr>
          <p:cNvSpPr/>
          <p:nvPr userDrawn="1"/>
        </p:nvSpPr>
        <p:spPr>
          <a:xfrm>
            <a:off x="5203802" y="480395"/>
            <a:ext cx="1896941" cy="217161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noFill/>
          <a:ln w="19050" cap="flat" cmpd="sng" algn="ctr">
            <a:solidFill>
              <a:srgbClr val="C95B3A"/>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dirty="0">
              <a:ln>
                <a:noFill/>
              </a:ln>
              <a:solidFill>
                <a:srgbClr val="F7D952"/>
              </a:solidFill>
              <a:effectLst/>
              <a:uLnTx/>
              <a:uFillTx/>
              <a:latin typeface="Posterama Text SemiBold"/>
              <a:ea typeface="+mn-ea"/>
              <a:cs typeface="+mn-cs"/>
            </a:endParaRPr>
          </a:p>
        </p:txBody>
      </p:sp>
    </p:spTree>
    <p:extLst>
      <p:ext uri="{BB962C8B-B14F-4D97-AF65-F5344CB8AC3E}">
        <p14:creationId xmlns:p14="http://schemas.microsoft.com/office/powerpoint/2010/main" val="416125984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wo content 02">
    <p:spTree>
      <p:nvGrpSpPr>
        <p:cNvPr id="1" name=""/>
        <p:cNvGrpSpPr/>
        <p:nvPr/>
      </p:nvGrpSpPr>
      <p:grpSpPr>
        <a:xfrm>
          <a:off x="0" y="0"/>
          <a:ext cx="0" cy="0"/>
          <a:chOff x="0" y="0"/>
          <a:chExt cx="0" cy="0"/>
        </a:xfrm>
      </p:grpSpPr>
      <p:sp>
        <p:nvSpPr>
          <p:cNvPr id="4" name="Rectangle 13">
            <a:extLst>
              <a:ext uri="{FF2B5EF4-FFF2-40B4-BE49-F238E27FC236}">
                <a16:creationId xmlns:a16="http://schemas.microsoft.com/office/drawing/2014/main" id="{12BFFCE7-C68B-4904-8795-9589C3F38FD4}"/>
              </a:ext>
            </a:extLst>
          </p:cNvPr>
          <p:cNvSpPr/>
          <p:nvPr userDrawn="1"/>
        </p:nvSpPr>
        <p:spPr>
          <a:xfrm>
            <a:off x="636161" y="5854024"/>
            <a:ext cx="2330137" cy="708120"/>
          </a:xfrm>
          <a:prstGeom prst="rect">
            <a:avLst/>
          </a:prstGeom>
          <a:solidFill>
            <a:srgbClr val="0F2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noProof="0" dirty="0"/>
          </a:p>
        </p:txBody>
      </p:sp>
      <p:sp>
        <p:nvSpPr>
          <p:cNvPr id="2" name="Freeform: Shape 19">
            <a:extLst>
              <a:ext uri="{FF2B5EF4-FFF2-40B4-BE49-F238E27FC236}">
                <a16:creationId xmlns:a16="http://schemas.microsoft.com/office/drawing/2014/main" id="{9D307BA6-8A60-85D7-CC8B-894256DC4B90}"/>
              </a:ext>
            </a:extLst>
          </p:cNvPr>
          <p:cNvSpPr/>
          <p:nvPr userDrawn="1"/>
        </p:nvSpPr>
        <p:spPr>
          <a:xfrm>
            <a:off x="8517470" y="2248218"/>
            <a:ext cx="1886361" cy="221318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noProof="0" dirty="0"/>
          </a:p>
        </p:txBody>
      </p:sp>
      <p:sp>
        <p:nvSpPr>
          <p:cNvPr id="7" name="Freeform: Shape 19">
            <a:extLst>
              <a:ext uri="{FF2B5EF4-FFF2-40B4-BE49-F238E27FC236}">
                <a16:creationId xmlns:a16="http://schemas.microsoft.com/office/drawing/2014/main" id="{F38B75F8-75D4-4B41-B7C7-433032DD0A6F}"/>
              </a:ext>
            </a:extLst>
          </p:cNvPr>
          <p:cNvSpPr/>
          <p:nvPr userDrawn="1"/>
        </p:nvSpPr>
        <p:spPr>
          <a:xfrm>
            <a:off x="9578882" y="460803"/>
            <a:ext cx="1886361" cy="221318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noProof="0" dirty="0"/>
          </a:p>
        </p:txBody>
      </p:sp>
      <p:sp>
        <p:nvSpPr>
          <p:cNvPr id="8" name="Freeform: Shape 24">
            <a:extLst>
              <a:ext uri="{FF2B5EF4-FFF2-40B4-BE49-F238E27FC236}">
                <a16:creationId xmlns:a16="http://schemas.microsoft.com/office/drawing/2014/main" id="{671D1224-EDDC-4900-92DC-13608D44C524}"/>
              </a:ext>
            </a:extLst>
          </p:cNvPr>
          <p:cNvSpPr/>
          <p:nvPr userDrawn="1"/>
        </p:nvSpPr>
        <p:spPr>
          <a:xfrm>
            <a:off x="9522496" y="4057904"/>
            <a:ext cx="1886359" cy="221318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noProof="0" dirty="0"/>
          </a:p>
        </p:txBody>
      </p:sp>
      <p:sp>
        <p:nvSpPr>
          <p:cNvPr id="15" name="Freeform 14">
            <a:extLst>
              <a:ext uri="{FF2B5EF4-FFF2-40B4-BE49-F238E27FC236}">
                <a16:creationId xmlns:a16="http://schemas.microsoft.com/office/drawing/2014/main" id="{635A9E44-4E60-1AD1-0B85-72422683B48A}"/>
              </a:ext>
            </a:extLst>
          </p:cNvPr>
          <p:cNvSpPr/>
          <p:nvPr userDrawn="1"/>
        </p:nvSpPr>
        <p:spPr>
          <a:xfrm>
            <a:off x="11034052" y="3709992"/>
            <a:ext cx="1173188" cy="1502830"/>
          </a:xfrm>
          <a:custGeom>
            <a:avLst/>
            <a:gdLst>
              <a:gd name="connsiteX0" fmla="*/ 638572 w 1157948"/>
              <a:gd name="connsiteY0" fmla="*/ 0 h 1502830"/>
              <a:gd name="connsiteX1" fmla="*/ 0 w 1157948"/>
              <a:gd name="connsiteY1" fmla="*/ 378385 h 1502830"/>
              <a:gd name="connsiteX2" fmla="*/ 0 w 1157948"/>
              <a:gd name="connsiteY2" fmla="*/ 1129800 h 1502830"/>
              <a:gd name="connsiteX3" fmla="*/ 640317 w 1157948"/>
              <a:gd name="connsiteY3" fmla="*/ 1502830 h 1502830"/>
              <a:gd name="connsiteX4" fmla="*/ 1157948 w 1157948"/>
              <a:gd name="connsiteY4" fmla="*/ 1200968 h 1502830"/>
              <a:gd name="connsiteX5" fmla="*/ 1157948 w 1157948"/>
              <a:gd name="connsiteY5" fmla="*/ 304639 h 15028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57948" h="1502830">
                <a:moveTo>
                  <a:pt x="638572" y="0"/>
                </a:moveTo>
                <a:lnTo>
                  <a:pt x="0" y="378385"/>
                </a:lnTo>
                <a:lnTo>
                  <a:pt x="0" y="1129800"/>
                </a:lnTo>
                <a:lnTo>
                  <a:pt x="640317" y="1502830"/>
                </a:lnTo>
                <a:lnTo>
                  <a:pt x="1157948" y="1200968"/>
                </a:lnTo>
                <a:lnTo>
                  <a:pt x="1157948" y="304639"/>
                </a:lnTo>
                <a:close/>
              </a:path>
            </a:pathLst>
          </a:custGeom>
          <a:no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7" name="Title 1">
            <a:extLst>
              <a:ext uri="{FF2B5EF4-FFF2-40B4-BE49-F238E27FC236}">
                <a16:creationId xmlns:a16="http://schemas.microsoft.com/office/drawing/2014/main" id="{D041C638-CBB8-1159-9AF8-B5D14CC7BE0F}"/>
              </a:ext>
            </a:extLst>
          </p:cNvPr>
          <p:cNvSpPr>
            <a:spLocks noGrp="1"/>
          </p:cNvSpPr>
          <p:nvPr>
            <p:ph type="title"/>
          </p:nvPr>
        </p:nvSpPr>
        <p:spPr>
          <a:xfrm>
            <a:off x="914400" y="1060704"/>
            <a:ext cx="7132320" cy="1773936"/>
          </a:xfrm>
        </p:spPr>
        <p:txBody>
          <a:bodyPr anchor="b">
            <a:normAutofit/>
          </a:bodyPr>
          <a:lstStyle>
            <a:lvl1pPr>
              <a:defRPr sz="3600"/>
            </a:lvl1pPr>
          </a:lstStyle>
          <a:p>
            <a:r>
              <a:rPr lang="en-US" noProof="0"/>
              <a:t>Click to edit Master title style</a:t>
            </a:r>
            <a:endParaRPr lang="en-US" noProof="0" dirty="0"/>
          </a:p>
        </p:txBody>
      </p:sp>
      <p:sp>
        <p:nvSpPr>
          <p:cNvPr id="3" name="Content Placeholder 2">
            <a:extLst>
              <a:ext uri="{FF2B5EF4-FFF2-40B4-BE49-F238E27FC236}">
                <a16:creationId xmlns:a16="http://schemas.microsoft.com/office/drawing/2014/main" id="{E3E34C76-4814-6AFA-CEFD-F82B9ED9BB1D}"/>
              </a:ext>
            </a:extLst>
          </p:cNvPr>
          <p:cNvSpPr>
            <a:spLocks noGrp="1"/>
          </p:cNvSpPr>
          <p:nvPr>
            <p:ph idx="1"/>
          </p:nvPr>
        </p:nvSpPr>
        <p:spPr>
          <a:xfrm>
            <a:off x="914400" y="3108960"/>
            <a:ext cx="3291840" cy="2651760"/>
          </a:xfrm>
        </p:spPr>
        <p:txBody>
          <a:bodyPr/>
          <a:lstStyle>
            <a:lvl1pPr marL="0" indent="0">
              <a:buNone/>
              <a:defRPr sz="1800"/>
            </a:lvl1pPr>
            <a:lvl2pPr marL="347472">
              <a:defRPr sz="1800"/>
            </a:lvl2pPr>
            <a:lvl3pPr marL="731520">
              <a:defRPr sz="1800"/>
            </a:lvl3pPr>
            <a:lvl4pPr marL="1097280">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Content Placeholder 2">
            <a:extLst>
              <a:ext uri="{FF2B5EF4-FFF2-40B4-BE49-F238E27FC236}">
                <a16:creationId xmlns:a16="http://schemas.microsoft.com/office/drawing/2014/main" id="{D42F254A-B4C7-D072-FEB9-22F9A2B0CA64}"/>
              </a:ext>
            </a:extLst>
          </p:cNvPr>
          <p:cNvSpPr>
            <a:spLocks noGrp="1"/>
          </p:cNvSpPr>
          <p:nvPr>
            <p:ph idx="56"/>
          </p:nvPr>
        </p:nvSpPr>
        <p:spPr>
          <a:xfrm>
            <a:off x="4754880" y="3108960"/>
            <a:ext cx="3291840" cy="2651760"/>
          </a:xfrm>
        </p:spPr>
        <p:txBody>
          <a:bodyPr/>
          <a:lstStyle>
            <a:lvl1pPr marL="0" indent="0">
              <a:buNone/>
              <a:defRPr sz="1800"/>
            </a:lvl1pPr>
            <a:lvl2pPr marL="347472">
              <a:defRPr sz="1800"/>
            </a:lvl2pPr>
            <a:lvl3pPr marL="731520">
              <a:defRPr sz="1800"/>
            </a:lvl3pPr>
            <a:lvl4pPr marL="1097280">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Footer Placeholder 8">
            <a:extLst>
              <a:ext uri="{FF2B5EF4-FFF2-40B4-BE49-F238E27FC236}">
                <a16:creationId xmlns:a16="http://schemas.microsoft.com/office/drawing/2014/main" id="{85DBF4DF-D0B4-1DA6-0271-5D4033A9C19C}"/>
              </a:ext>
            </a:extLst>
          </p:cNvPr>
          <p:cNvSpPr>
            <a:spLocks noGrp="1"/>
          </p:cNvSpPr>
          <p:nvPr>
            <p:ph type="ftr" sz="quarter" idx="57"/>
          </p:nvPr>
        </p:nvSpPr>
        <p:spPr/>
        <p:txBody>
          <a:bodyPr/>
          <a:lstStyle/>
          <a:p>
            <a:endParaRPr lang="en-US" noProof="0" dirty="0"/>
          </a:p>
        </p:txBody>
      </p:sp>
      <p:sp>
        <p:nvSpPr>
          <p:cNvPr id="6" name="Slide Number Placeholder 5">
            <a:extLst>
              <a:ext uri="{FF2B5EF4-FFF2-40B4-BE49-F238E27FC236}">
                <a16:creationId xmlns:a16="http://schemas.microsoft.com/office/drawing/2014/main" id="{F507335A-F59E-2A6C-D2D6-F10391DA8D69}"/>
              </a:ext>
            </a:extLst>
          </p:cNvPr>
          <p:cNvSpPr>
            <a:spLocks noGrp="1"/>
          </p:cNvSpPr>
          <p:nvPr>
            <p:ph type="sldNum" sz="quarter" idx="55"/>
          </p:nvPr>
        </p:nvSpPr>
        <p:spPr/>
        <p:txBody>
          <a:bodyPr>
            <a:noAutofit/>
          </a:bodyPr>
          <a:lstStyle/>
          <a:p>
            <a:fld id="{47FEACEE-25B4-4A2D-B147-27296E36371D}" type="slidenum">
              <a:rPr lang="en-US" altLang="zh-CN" noProof="0" smtClean="0"/>
              <a:pPr/>
              <a:t>‹#›</a:t>
            </a:fld>
            <a:endParaRPr lang="en-US" altLang="zh-CN" noProof="0" dirty="0"/>
          </a:p>
        </p:txBody>
      </p:sp>
    </p:spTree>
    <p:extLst>
      <p:ext uri="{BB962C8B-B14F-4D97-AF65-F5344CB8AC3E}">
        <p14:creationId xmlns:p14="http://schemas.microsoft.com/office/powerpoint/2010/main" val="361364637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Two content 0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0C44A-93E6-6C58-5E88-AFDC594EC27A}"/>
              </a:ext>
            </a:extLst>
          </p:cNvPr>
          <p:cNvSpPr>
            <a:spLocks noGrp="1"/>
          </p:cNvSpPr>
          <p:nvPr>
            <p:ph type="title"/>
          </p:nvPr>
        </p:nvSpPr>
        <p:spPr>
          <a:xfrm>
            <a:off x="914400" y="731520"/>
            <a:ext cx="4389120" cy="2103120"/>
          </a:xfrm>
        </p:spPr>
        <p:txBody>
          <a:bodyPr anchor="b" anchorCtr="0">
            <a:normAutofit/>
          </a:bodyPr>
          <a:lstStyle>
            <a:lvl1pPr>
              <a:defRPr sz="3600"/>
            </a:lvl1pPr>
          </a:lstStyle>
          <a:p>
            <a:r>
              <a:rPr lang="en-US"/>
              <a:t>Click to edit Master title style</a:t>
            </a:r>
          </a:p>
        </p:txBody>
      </p:sp>
      <p:sp>
        <p:nvSpPr>
          <p:cNvPr id="4" name="Content Placeholder 2">
            <a:extLst>
              <a:ext uri="{FF2B5EF4-FFF2-40B4-BE49-F238E27FC236}">
                <a16:creationId xmlns:a16="http://schemas.microsoft.com/office/drawing/2014/main" id="{C403123E-E3E0-5E2A-E1FB-EC28A2C68EEB}"/>
              </a:ext>
            </a:extLst>
          </p:cNvPr>
          <p:cNvSpPr>
            <a:spLocks noGrp="1"/>
          </p:cNvSpPr>
          <p:nvPr>
            <p:ph idx="14"/>
          </p:nvPr>
        </p:nvSpPr>
        <p:spPr>
          <a:xfrm>
            <a:off x="914400" y="3108960"/>
            <a:ext cx="4389120" cy="1920240"/>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Footer Placeholder 5">
            <a:extLst>
              <a:ext uri="{FF2B5EF4-FFF2-40B4-BE49-F238E27FC236}">
                <a16:creationId xmlns:a16="http://schemas.microsoft.com/office/drawing/2014/main" id="{5D077A4D-E7C0-912D-293F-D93F0CB5CA49}"/>
              </a:ext>
            </a:extLst>
          </p:cNvPr>
          <p:cNvSpPr>
            <a:spLocks noGrp="1"/>
          </p:cNvSpPr>
          <p:nvPr>
            <p:ph type="ftr" sz="quarter" idx="11"/>
          </p:nvPr>
        </p:nvSpPr>
        <p:spPr/>
        <p:txBody>
          <a:bodyPr/>
          <a:lstStyle/>
          <a:p>
            <a:endParaRPr lang="en-US" dirty="0"/>
          </a:p>
        </p:txBody>
      </p:sp>
      <p:sp>
        <p:nvSpPr>
          <p:cNvPr id="9" name="Content Placeholder 2">
            <a:extLst>
              <a:ext uri="{FF2B5EF4-FFF2-40B4-BE49-F238E27FC236}">
                <a16:creationId xmlns:a16="http://schemas.microsoft.com/office/drawing/2014/main" id="{5B0A6B95-C59B-C125-7957-8C41B37891E1}"/>
              </a:ext>
            </a:extLst>
          </p:cNvPr>
          <p:cNvSpPr>
            <a:spLocks noGrp="1"/>
          </p:cNvSpPr>
          <p:nvPr>
            <p:ph idx="1"/>
          </p:nvPr>
        </p:nvSpPr>
        <p:spPr>
          <a:xfrm>
            <a:off x="5852160" y="731520"/>
            <a:ext cx="5367528" cy="5212080"/>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Slide Number Placeholder 6">
            <a:extLst>
              <a:ext uri="{FF2B5EF4-FFF2-40B4-BE49-F238E27FC236}">
                <a16:creationId xmlns:a16="http://schemas.microsoft.com/office/drawing/2014/main" id="{CA6AA9E1-334B-5F8F-8A92-67DD095F7838}"/>
              </a:ext>
            </a:extLst>
          </p:cNvPr>
          <p:cNvSpPr>
            <a:spLocks noGrp="1"/>
          </p:cNvSpPr>
          <p:nvPr>
            <p:ph type="sldNum" sz="quarter" idx="12"/>
          </p:nvPr>
        </p:nvSpPr>
        <p:spPr/>
        <p:txBody>
          <a:bodyPr/>
          <a:lstStyle/>
          <a:p>
            <a:fld id="{CBD12358-51D2-46B3-9BDE-DF29528B9454}" type="slidenum">
              <a:rPr lang="en-US" smtClean="0"/>
              <a:t>‹#›</a:t>
            </a:fld>
            <a:endParaRPr lang="en-US" dirty="0"/>
          </a:p>
        </p:txBody>
      </p:sp>
      <p:sp>
        <p:nvSpPr>
          <p:cNvPr id="12" name="Freeform 11">
            <a:extLst>
              <a:ext uri="{FF2B5EF4-FFF2-40B4-BE49-F238E27FC236}">
                <a16:creationId xmlns:a16="http://schemas.microsoft.com/office/drawing/2014/main" id="{18CD2E87-8426-FC12-6665-A6E2F64FEA93}"/>
              </a:ext>
            </a:extLst>
          </p:cNvPr>
          <p:cNvSpPr>
            <a:spLocks noChangeAspect="1"/>
          </p:cNvSpPr>
          <p:nvPr userDrawn="1"/>
        </p:nvSpPr>
        <p:spPr>
          <a:xfrm flipH="1">
            <a:off x="-9525" y="5039331"/>
            <a:ext cx="986377" cy="1280160"/>
          </a:xfrm>
          <a:custGeom>
            <a:avLst/>
            <a:gdLst>
              <a:gd name="connsiteX0" fmla="*/ 638572 w 1157948"/>
              <a:gd name="connsiteY0" fmla="*/ 0 h 1502830"/>
              <a:gd name="connsiteX1" fmla="*/ 0 w 1157948"/>
              <a:gd name="connsiteY1" fmla="*/ 378385 h 1502830"/>
              <a:gd name="connsiteX2" fmla="*/ 0 w 1157948"/>
              <a:gd name="connsiteY2" fmla="*/ 1129800 h 1502830"/>
              <a:gd name="connsiteX3" fmla="*/ 640317 w 1157948"/>
              <a:gd name="connsiteY3" fmla="*/ 1502830 h 1502830"/>
              <a:gd name="connsiteX4" fmla="*/ 1157948 w 1157948"/>
              <a:gd name="connsiteY4" fmla="*/ 1200968 h 1502830"/>
              <a:gd name="connsiteX5" fmla="*/ 1157948 w 1157948"/>
              <a:gd name="connsiteY5" fmla="*/ 304639 h 15028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57948" h="1502830">
                <a:moveTo>
                  <a:pt x="638572" y="0"/>
                </a:moveTo>
                <a:lnTo>
                  <a:pt x="0" y="378385"/>
                </a:lnTo>
                <a:lnTo>
                  <a:pt x="0" y="1129800"/>
                </a:lnTo>
                <a:lnTo>
                  <a:pt x="640317" y="1502830"/>
                </a:lnTo>
                <a:lnTo>
                  <a:pt x="1157948" y="1200968"/>
                </a:lnTo>
                <a:lnTo>
                  <a:pt x="1157948" y="304639"/>
                </a:lnTo>
                <a:close/>
              </a:path>
            </a:pathLst>
          </a:custGeom>
          <a:no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3" name="Freeform: Shape 11">
            <a:extLst>
              <a:ext uri="{FF2B5EF4-FFF2-40B4-BE49-F238E27FC236}">
                <a16:creationId xmlns:a16="http://schemas.microsoft.com/office/drawing/2014/main" id="{D35CF771-1335-6C94-6AA8-AF68EADDDF00}"/>
              </a:ext>
            </a:extLst>
          </p:cNvPr>
          <p:cNvSpPr/>
          <p:nvPr userDrawn="1"/>
        </p:nvSpPr>
        <p:spPr>
          <a:xfrm>
            <a:off x="1140014" y="5142797"/>
            <a:ext cx="663381" cy="75892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noFill/>
          <a:ln w="19050" cap="flat" cmpd="sng" algn="ctr">
            <a:solidFill>
              <a:schemeClr val="bg2">
                <a:lumMod val="75000"/>
              </a:schemeClr>
            </a:solidFill>
            <a:prstDash val="solid"/>
            <a:miter lim="800000"/>
          </a:ln>
          <a:effectLst/>
        </p:spPr>
        <p:txBody>
          <a:bodyPr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Posterama Text SemiBold"/>
              <a:ea typeface="+mn-ea"/>
              <a:cs typeface="+mn-cs"/>
            </a:endParaRPr>
          </a:p>
        </p:txBody>
      </p:sp>
    </p:spTree>
    <p:extLst>
      <p:ext uri="{BB962C8B-B14F-4D97-AF65-F5344CB8AC3E}">
        <p14:creationId xmlns:p14="http://schemas.microsoft.com/office/powerpoint/2010/main" val="92439082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Title and content 0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7BD59-35CC-9BB3-8621-6FA3356F81AA}"/>
              </a:ext>
            </a:extLst>
          </p:cNvPr>
          <p:cNvSpPr>
            <a:spLocks noGrp="1"/>
          </p:cNvSpPr>
          <p:nvPr>
            <p:ph type="title"/>
          </p:nvPr>
        </p:nvSpPr>
        <p:spPr>
          <a:xfrm>
            <a:off x="914400" y="731520"/>
            <a:ext cx="7671816" cy="2103120"/>
          </a:xfrm>
        </p:spPr>
        <p:txBody>
          <a:bodyPr anchor="b" anchorCtr="0">
            <a:normAutofit/>
          </a:bodyPr>
          <a:lstStyle/>
          <a:p>
            <a:r>
              <a:rPr lang="en-US"/>
              <a:t>Click to edit Master title style</a:t>
            </a:r>
            <a:endParaRPr lang="en-US" dirty="0"/>
          </a:p>
        </p:txBody>
      </p:sp>
      <p:sp>
        <p:nvSpPr>
          <p:cNvPr id="15" name="Content Placeholder 2">
            <a:extLst>
              <a:ext uri="{FF2B5EF4-FFF2-40B4-BE49-F238E27FC236}">
                <a16:creationId xmlns:a16="http://schemas.microsoft.com/office/drawing/2014/main" id="{F9296AFE-5FB8-52A4-3111-3B53DBE4DB3E}"/>
              </a:ext>
            </a:extLst>
          </p:cNvPr>
          <p:cNvSpPr>
            <a:spLocks noGrp="1"/>
          </p:cNvSpPr>
          <p:nvPr>
            <p:ph idx="14"/>
          </p:nvPr>
        </p:nvSpPr>
        <p:spPr>
          <a:xfrm>
            <a:off x="914400" y="3200400"/>
            <a:ext cx="10149840" cy="2834640"/>
          </a:xfrm>
        </p:spPr>
        <p:txBody>
          <a:bodyPr>
            <a:norm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Footer Placeholder 4">
            <a:extLst>
              <a:ext uri="{FF2B5EF4-FFF2-40B4-BE49-F238E27FC236}">
                <a16:creationId xmlns:a16="http://schemas.microsoft.com/office/drawing/2014/main" id="{4D4DE333-25B4-E092-1CC4-C3D20BA2516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F1AF200-E81F-A326-0EDB-4B93C71D9BF4}"/>
              </a:ext>
            </a:extLst>
          </p:cNvPr>
          <p:cNvSpPr>
            <a:spLocks noGrp="1"/>
          </p:cNvSpPr>
          <p:nvPr>
            <p:ph type="sldNum" sz="quarter" idx="12"/>
          </p:nvPr>
        </p:nvSpPr>
        <p:spPr/>
        <p:txBody>
          <a:bodyPr/>
          <a:lstStyle/>
          <a:p>
            <a:fld id="{CBD12358-51D2-46B3-9BDE-DF29528B9454}" type="slidenum">
              <a:rPr lang="en-US" smtClean="0"/>
              <a:t>‹#›</a:t>
            </a:fld>
            <a:endParaRPr lang="en-US" dirty="0"/>
          </a:p>
        </p:txBody>
      </p:sp>
      <p:sp>
        <p:nvSpPr>
          <p:cNvPr id="3" name="Freeform: Shape 12">
            <a:extLst>
              <a:ext uri="{FF2B5EF4-FFF2-40B4-BE49-F238E27FC236}">
                <a16:creationId xmlns:a16="http://schemas.microsoft.com/office/drawing/2014/main" id="{809C5320-0161-C582-141C-55F06D4F3BAE}"/>
              </a:ext>
            </a:extLst>
          </p:cNvPr>
          <p:cNvSpPr/>
          <p:nvPr userDrawn="1"/>
        </p:nvSpPr>
        <p:spPr>
          <a:xfrm>
            <a:off x="8893126" y="351937"/>
            <a:ext cx="1331054" cy="1502495"/>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noProof="0" dirty="0"/>
          </a:p>
        </p:txBody>
      </p:sp>
      <p:sp>
        <p:nvSpPr>
          <p:cNvPr id="7" name="Freeform 6">
            <a:extLst>
              <a:ext uri="{FF2B5EF4-FFF2-40B4-BE49-F238E27FC236}">
                <a16:creationId xmlns:a16="http://schemas.microsoft.com/office/drawing/2014/main" id="{29C982F3-4477-76AC-0429-350585A39FFA}"/>
              </a:ext>
            </a:extLst>
          </p:cNvPr>
          <p:cNvSpPr/>
          <p:nvPr userDrawn="1"/>
        </p:nvSpPr>
        <p:spPr>
          <a:xfrm>
            <a:off x="5255120" y="0"/>
            <a:ext cx="1330247" cy="603188"/>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solidFill>
            <a:schemeClr val="accent5">
              <a:lumMod val="75000"/>
            </a:schemeClr>
          </a:solidFill>
          <a:ln w="19050">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 name="Freeform 7">
            <a:extLst>
              <a:ext uri="{FF2B5EF4-FFF2-40B4-BE49-F238E27FC236}">
                <a16:creationId xmlns:a16="http://schemas.microsoft.com/office/drawing/2014/main" id="{87A8F7B2-0552-AAD4-9DE2-845DE10CA10A}"/>
              </a:ext>
            </a:extLst>
          </p:cNvPr>
          <p:cNvSpPr/>
          <p:nvPr userDrawn="1"/>
        </p:nvSpPr>
        <p:spPr>
          <a:xfrm>
            <a:off x="6710252" y="0"/>
            <a:ext cx="1330247" cy="603188"/>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0" name="Freeform 9">
            <a:extLst>
              <a:ext uri="{FF2B5EF4-FFF2-40B4-BE49-F238E27FC236}">
                <a16:creationId xmlns:a16="http://schemas.microsoft.com/office/drawing/2014/main" id="{395DA7FF-BAA0-F04C-CA6C-16E9C2D55593}"/>
              </a:ext>
            </a:extLst>
          </p:cNvPr>
          <p:cNvSpPr/>
          <p:nvPr userDrawn="1"/>
        </p:nvSpPr>
        <p:spPr>
          <a:xfrm>
            <a:off x="879765" y="0"/>
            <a:ext cx="1330247" cy="603188"/>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solidFill>
            <a:schemeClr val="accent1">
              <a:lumMod val="60000"/>
              <a:lumOff val="40000"/>
            </a:schemeClr>
          </a:solidFill>
          <a:ln w="19050">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1" name="Freeform 10">
            <a:extLst>
              <a:ext uri="{FF2B5EF4-FFF2-40B4-BE49-F238E27FC236}">
                <a16:creationId xmlns:a16="http://schemas.microsoft.com/office/drawing/2014/main" id="{468D9CEC-53B7-B8DC-B77E-E3F86681879C}"/>
              </a:ext>
            </a:extLst>
          </p:cNvPr>
          <p:cNvSpPr/>
          <p:nvPr userDrawn="1"/>
        </p:nvSpPr>
        <p:spPr>
          <a:xfrm>
            <a:off x="2336512" y="-9525"/>
            <a:ext cx="1330247" cy="603188"/>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noFill/>
          <a:ln w="190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2" name="Freeform 11">
            <a:extLst>
              <a:ext uri="{FF2B5EF4-FFF2-40B4-BE49-F238E27FC236}">
                <a16:creationId xmlns:a16="http://schemas.microsoft.com/office/drawing/2014/main" id="{9222D4D6-56B1-C4C3-0E51-FB22F0CD902B}"/>
              </a:ext>
            </a:extLst>
          </p:cNvPr>
          <p:cNvSpPr/>
          <p:nvPr userDrawn="1"/>
        </p:nvSpPr>
        <p:spPr>
          <a:xfrm>
            <a:off x="8160084" y="-10376"/>
            <a:ext cx="1330247" cy="603188"/>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noFill/>
          <a:ln w="190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3" name="Freeform 12">
            <a:extLst>
              <a:ext uri="{FF2B5EF4-FFF2-40B4-BE49-F238E27FC236}">
                <a16:creationId xmlns:a16="http://schemas.microsoft.com/office/drawing/2014/main" id="{0E6292F0-9E78-C98C-097B-30DEBBC1B179}"/>
              </a:ext>
            </a:extLst>
          </p:cNvPr>
          <p:cNvSpPr/>
          <p:nvPr userDrawn="1"/>
        </p:nvSpPr>
        <p:spPr>
          <a:xfrm>
            <a:off x="9615216" y="0"/>
            <a:ext cx="1330247" cy="603188"/>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Shape 12">
            <a:extLst>
              <a:ext uri="{FF2B5EF4-FFF2-40B4-BE49-F238E27FC236}">
                <a16:creationId xmlns:a16="http://schemas.microsoft.com/office/drawing/2014/main" id="{315817B3-76DB-FDD0-60F7-E385C0E84F58}"/>
              </a:ext>
            </a:extLst>
          </p:cNvPr>
          <p:cNvSpPr/>
          <p:nvPr userDrawn="1"/>
        </p:nvSpPr>
        <p:spPr>
          <a:xfrm>
            <a:off x="10342958" y="320527"/>
            <a:ext cx="1331054" cy="1502495"/>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noProof="0" dirty="0"/>
          </a:p>
        </p:txBody>
      </p:sp>
    </p:spTree>
    <p:extLst>
      <p:ext uri="{BB962C8B-B14F-4D97-AF65-F5344CB8AC3E}">
        <p14:creationId xmlns:p14="http://schemas.microsoft.com/office/powerpoint/2010/main" val="38917127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and image">
    <p:spTree>
      <p:nvGrpSpPr>
        <p:cNvPr id="1" name=""/>
        <p:cNvGrpSpPr/>
        <p:nvPr/>
      </p:nvGrpSpPr>
      <p:grpSpPr>
        <a:xfrm>
          <a:off x="0" y="0"/>
          <a:ext cx="0" cy="0"/>
          <a:chOff x="0" y="0"/>
          <a:chExt cx="0" cy="0"/>
        </a:xfrm>
      </p:grpSpPr>
      <p:sp>
        <p:nvSpPr>
          <p:cNvPr id="8" name="Title Placeholder 4">
            <a:extLst>
              <a:ext uri="{FF2B5EF4-FFF2-40B4-BE49-F238E27FC236}">
                <a16:creationId xmlns:a16="http://schemas.microsoft.com/office/drawing/2014/main" id="{F73BF8E3-2426-5D65-6582-D4B03C765A5D}"/>
              </a:ext>
            </a:extLst>
          </p:cNvPr>
          <p:cNvSpPr>
            <a:spLocks noGrp="1"/>
          </p:cNvSpPr>
          <p:nvPr>
            <p:ph type="title"/>
          </p:nvPr>
        </p:nvSpPr>
        <p:spPr>
          <a:xfrm>
            <a:off x="6710510" y="2016579"/>
            <a:ext cx="4441188" cy="277585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2" name="Content placeholder 47">
            <a:extLst>
              <a:ext uri="{FF2B5EF4-FFF2-40B4-BE49-F238E27FC236}">
                <a16:creationId xmlns:a16="http://schemas.microsoft.com/office/drawing/2014/main" id="{117BCD91-6BBA-AACD-3424-C3A4E5C1AB1D}"/>
              </a:ext>
            </a:extLst>
          </p:cNvPr>
          <p:cNvSpPr>
            <a:spLocks noGrp="1" noChangeAspect="1"/>
          </p:cNvSpPr>
          <p:nvPr>
            <p:ph type="pic" sz="quarter" idx="48"/>
          </p:nvPr>
        </p:nvSpPr>
        <p:spPr>
          <a:xfrm>
            <a:off x="914400" y="539496"/>
            <a:ext cx="5025207" cy="5779008"/>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anchor="ctr">
            <a:noAutofit/>
          </a:bodyPr>
          <a:lstStyle>
            <a:lvl1pPr marL="0" indent="0" algn="ctr">
              <a:buNone/>
              <a:defRPr>
                <a:solidFill>
                  <a:schemeClr val="bg1"/>
                </a:solidFill>
              </a:defRPr>
            </a:lvl1pPr>
          </a:lstStyle>
          <a:p>
            <a:r>
              <a:rPr lang="en-US" altLang="zh-CN" noProof="0"/>
              <a:t>Click icon to add picture</a:t>
            </a:r>
            <a:endParaRPr lang="en-US" altLang="zh-CN" noProof="0" dirty="0"/>
          </a:p>
        </p:txBody>
      </p:sp>
      <p:pic>
        <p:nvPicPr>
          <p:cNvPr id="7" name="Shape 33">
            <a:extLst>
              <a:ext uri="{FF2B5EF4-FFF2-40B4-BE49-F238E27FC236}">
                <a16:creationId xmlns:a16="http://schemas.microsoft.com/office/drawing/2014/main" id="{78B6A20E-2402-E586-7E92-A2C0D0B854DB}"/>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Lst>
          </a:blip>
          <a:srcRect/>
          <a:stretch>
            <a:fillRect/>
          </a:stretch>
        </p:blipFill>
        <p:spPr>
          <a:xfrm>
            <a:off x="352010" y="4038403"/>
            <a:ext cx="1438713" cy="1645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pic>
      <p:sp>
        <p:nvSpPr>
          <p:cNvPr id="3" name="Freeform: Shape 11">
            <a:extLst>
              <a:ext uri="{FF2B5EF4-FFF2-40B4-BE49-F238E27FC236}">
                <a16:creationId xmlns:a16="http://schemas.microsoft.com/office/drawing/2014/main" id="{20E24AA2-A4D8-FFB3-C801-0E57990B8CB6}"/>
              </a:ext>
            </a:extLst>
          </p:cNvPr>
          <p:cNvSpPr/>
          <p:nvPr userDrawn="1"/>
        </p:nvSpPr>
        <p:spPr>
          <a:xfrm>
            <a:off x="1360235" y="5541405"/>
            <a:ext cx="663381" cy="75892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1">
              <a:lumMod val="60000"/>
              <a:lumOff val="40000"/>
            </a:schemeClr>
          </a:solidFill>
          <a:ln w="12700" cap="flat" cmpd="sng" algn="ctr">
            <a:noFill/>
            <a:prstDash val="solid"/>
            <a:miter lim="800000"/>
          </a:ln>
          <a:effectLst/>
        </p:spPr>
        <p:txBody>
          <a:bodyPr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Posterama Text SemiBold"/>
              <a:ea typeface="+mn-ea"/>
              <a:cs typeface="+mn-cs"/>
            </a:endParaRPr>
          </a:p>
        </p:txBody>
      </p:sp>
      <p:sp>
        <p:nvSpPr>
          <p:cNvPr id="9" name="Freeform: Shape 5">
            <a:extLst>
              <a:ext uri="{FF2B5EF4-FFF2-40B4-BE49-F238E27FC236}">
                <a16:creationId xmlns:a16="http://schemas.microsoft.com/office/drawing/2014/main" id="{1FEC53F3-5030-5BCF-54CA-ABB14457C073}"/>
              </a:ext>
            </a:extLst>
          </p:cNvPr>
          <p:cNvSpPr/>
          <p:nvPr userDrawn="1"/>
        </p:nvSpPr>
        <p:spPr>
          <a:xfrm>
            <a:off x="5429027" y="393334"/>
            <a:ext cx="1244907" cy="140525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noProof="0" dirty="0"/>
          </a:p>
        </p:txBody>
      </p:sp>
    </p:spTree>
    <p:extLst>
      <p:ext uri="{BB962C8B-B14F-4D97-AF65-F5344CB8AC3E}">
        <p14:creationId xmlns:p14="http://schemas.microsoft.com/office/powerpoint/2010/main" val="340771134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3" name="Freeform 2">
            <a:extLst>
              <a:ext uri="{FF2B5EF4-FFF2-40B4-BE49-F238E27FC236}">
                <a16:creationId xmlns:a16="http://schemas.microsoft.com/office/drawing/2014/main" id="{86721E85-C7DE-A05F-D33D-97CAF161E33A}"/>
              </a:ext>
            </a:extLst>
          </p:cNvPr>
          <p:cNvSpPr/>
          <p:nvPr userDrawn="1"/>
        </p:nvSpPr>
        <p:spPr>
          <a:xfrm>
            <a:off x="0" y="2860787"/>
            <a:ext cx="2004570" cy="3676532"/>
          </a:xfrm>
          <a:custGeom>
            <a:avLst/>
            <a:gdLst>
              <a:gd name="connsiteX0" fmla="*/ 417538 w 2004570"/>
              <a:gd name="connsiteY0" fmla="*/ 0 h 3676532"/>
              <a:gd name="connsiteX1" fmla="*/ 2004570 w 2004570"/>
              <a:gd name="connsiteY1" fmla="*/ 925683 h 3676532"/>
              <a:gd name="connsiteX2" fmla="*/ 2004570 w 2004570"/>
              <a:gd name="connsiteY2" fmla="*/ 2763949 h 3676532"/>
              <a:gd name="connsiteX3" fmla="*/ 413202 w 2004570"/>
              <a:gd name="connsiteY3" fmla="*/ 3676532 h 3676532"/>
              <a:gd name="connsiteX4" fmla="*/ 0 w 2004570"/>
              <a:gd name="connsiteY4" fmla="*/ 3439338 h 3676532"/>
              <a:gd name="connsiteX5" fmla="*/ 0 w 2004570"/>
              <a:gd name="connsiteY5" fmla="*/ 241075 h 3676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04570" h="3676532">
                <a:moveTo>
                  <a:pt x="417538" y="0"/>
                </a:moveTo>
                <a:lnTo>
                  <a:pt x="2004570" y="925683"/>
                </a:lnTo>
                <a:lnTo>
                  <a:pt x="2004570" y="2763949"/>
                </a:lnTo>
                <a:lnTo>
                  <a:pt x="413202" y="3676532"/>
                </a:lnTo>
                <a:lnTo>
                  <a:pt x="0" y="3439338"/>
                </a:lnTo>
                <a:lnTo>
                  <a:pt x="0" y="241075"/>
                </a:lnTo>
                <a:close/>
              </a:path>
            </a:pathLst>
          </a:custGeom>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15">
            <a:extLst>
              <a:ext uri="{FF2B5EF4-FFF2-40B4-BE49-F238E27FC236}">
                <a16:creationId xmlns:a16="http://schemas.microsoft.com/office/drawing/2014/main" id="{2BA5A58B-9440-7DAB-E7D7-3143B049FBAC}"/>
              </a:ext>
            </a:extLst>
          </p:cNvPr>
          <p:cNvSpPr/>
          <p:nvPr userDrawn="1"/>
        </p:nvSpPr>
        <p:spPr>
          <a:xfrm flipH="1">
            <a:off x="657773" y="5253270"/>
            <a:ext cx="1710765" cy="1621875"/>
          </a:xfrm>
          <a:custGeom>
            <a:avLst/>
            <a:gdLst>
              <a:gd name="connsiteX0" fmla="*/ 852873 w 1710765"/>
              <a:gd name="connsiteY0" fmla="*/ 0 h 1593273"/>
              <a:gd name="connsiteX1" fmla="*/ 0 w 1710765"/>
              <a:gd name="connsiteY1" fmla="*/ 494134 h 1593273"/>
              <a:gd name="connsiteX2" fmla="*/ 0 w 1710765"/>
              <a:gd name="connsiteY2" fmla="*/ 1475410 h 1593273"/>
              <a:gd name="connsiteX3" fmla="*/ 206916 w 1710765"/>
              <a:gd name="connsiteY3" fmla="*/ 1593273 h 1593273"/>
              <a:gd name="connsiteX4" fmla="*/ 1502835 w 1710765"/>
              <a:gd name="connsiteY4" fmla="*/ 1593273 h 1593273"/>
              <a:gd name="connsiteX5" fmla="*/ 1709418 w 1710765"/>
              <a:gd name="connsiteY5" fmla="*/ 1475480 h 1593273"/>
              <a:gd name="connsiteX6" fmla="*/ 1710407 w 1710765"/>
              <a:gd name="connsiteY6" fmla="*/ 491803 h 1593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10765" h="1593273">
                <a:moveTo>
                  <a:pt x="852873" y="0"/>
                </a:moveTo>
                <a:lnTo>
                  <a:pt x="0" y="494134"/>
                </a:lnTo>
                <a:lnTo>
                  <a:pt x="0" y="1475410"/>
                </a:lnTo>
                <a:lnTo>
                  <a:pt x="206916" y="1593273"/>
                </a:lnTo>
                <a:lnTo>
                  <a:pt x="1502835" y="1593273"/>
                </a:lnTo>
                <a:lnTo>
                  <a:pt x="1709418" y="1475480"/>
                </a:lnTo>
                <a:cubicBezTo>
                  <a:pt x="1707864" y="1146834"/>
                  <a:pt x="1711961" y="820449"/>
                  <a:pt x="1710407" y="491803"/>
                </a:cubicBezTo>
                <a:close/>
              </a:path>
            </a:pathLst>
          </a:cu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7" name="Freeform: Shape 24">
            <a:extLst>
              <a:ext uri="{FF2B5EF4-FFF2-40B4-BE49-F238E27FC236}">
                <a16:creationId xmlns:a16="http://schemas.microsoft.com/office/drawing/2014/main" id="{A23F9759-CF52-CE45-5E22-9678534685A7}"/>
              </a:ext>
            </a:extLst>
          </p:cNvPr>
          <p:cNvSpPr/>
          <p:nvPr userDrawn="1"/>
        </p:nvSpPr>
        <p:spPr>
          <a:xfrm flipH="1">
            <a:off x="2275432" y="4699053"/>
            <a:ext cx="668814" cy="784693"/>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6" name="Title 5">
            <a:extLst>
              <a:ext uri="{FF2B5EF4-FFF2-40B4-BE49-F238E27FC236}">
                <a16:creationId xmlns:a16="http://schemas.microsoft.com/office/drawing/2014/main" id="{5D84FCC1-368D-680C-31AA-597C3AAF4232}"/>
              </a:ext>
            </a:extLst>
          </p:cNvPr>
          <p:cNvSpPr>
            <a:spLocks noGrp="1"/>
          </p:cNvSpPr>
          <p:nvPr>
            <p:ph type="title"/>
          </p:nvPr>
        </p:nvSpPr>
        <p:spPr>
          <a:xfrm>
            <a:off x="3465576" y="1499616"/>
            <a:ext cx="7955280" cy="1335024"/>
          </a:xfrm>
        </p:spPr>
        <p:txBody>
          <a:bodyPr anchor="b">
            <a:normAutofit/>
          </a:bodyPr>
          <a:lstStyle>
            <a:lvl1pPr>
              <a:defRPr sz="3600"/>
            </a:lvl1pPr>
          </a:lstStyle>
          <a:p>
            <a:r>
              <a:rPr lang="en-US"/>
              <a:t>Click to edit Master title style</a:t>
            </a:r>
            <a:endParaRPr lang="en-US" dirty="0"/>
          </a:p>
        </p:txBody>
      </p:sp>
      <p:sp>
        <p:nvSpPr>
          <p:cNvPr id="4" name="Content Placeholder 2">
            <a:extLst>
              <a:ext uri="{FF2B5EF4-FFF2-40B4-BE49-F238E27FC236}">
                <a16:creationId xmlns:a16="http://schemas.microsoft.com/office/drawing/2014/main" id="{6FFF81D2-C0B4-3B82-8DF6-D10CC07C441C}"/>
              </a:ext>
            </a:extLst>
          </p:cNvPr>
          <p:cNvSpPr>
            <a:spLocks noGrp="1"/>
          </p:cNvSpPr>
          <p:nvPr>
            <p:ph idx="14"/>
          </p:nvPr>
        </p:nvSpPr>
        <p:spPr>
          <a:xfrm>
            <a:off x="3465576" y="3108960"/>
            <a:ext cx="4572000" cy="3108960"/>
          </a:xfrm>
        </p:spPr>
        <p:txBody>
          <a:bodyPr/>
          <a:lstStyle>
            <a:lvl1pPr marL="512064" indent="-512064">
              <a:buFont typeface="+mj-lt"/>
              <a:buAutoNum type="arabicPeriod"/>
              <a:defRPr sz="1800"/>
            </a:lvl1pPr>
            <a:lvl2pPr marL="1097280" indent="-512064">
              <a:buFont typeface="+mj-lt"/>
              <a:buAutoNum type="alphaLcPeriod"/>
              <a:defRPr sz="1800"/>
            </a:lvl2pPr>
            <a:lvl3pPr marL="1645920" indent="-512064">
              <a:buFont typeface="+mj-lt"/>
              <a:buAutoNum type="romanLcPeriod"/>
              <a:defRPr sz="1800"/>
            </a:lvl3pPr>
            <a:lvl4pPr marL="2194560" indent="-512064">
              <a:buFont typeface="+mj-lt"/>
              <a:buAutoNum type="arabicParen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Content Placeholder 2">
            <a:extLst>
              <a:ext uri="{FF2B5EF4-FFF2-40B4-BE49-F238E27FC236}">
                <a16:creationId xmlns:a16="http://schemas.microsoft.com/office/drawing/2014/main" id="{F190F721-56C7-251D-948D-117696095C32}"/>
              </a:ext>
            </a:extLst>
          </p:cNvPr>
          <p:cNvSpPr>
            <a:spLocks noGrp="1"/>
          </p:cNvSpPr>
          <p:nvPr>
            <p:ph idx="1"/>
          </p:nvPr>
        </p:nvSpPr>
        <p:spPr>
          <a:xfrm>
            <a:off x="8229600" y="3108960"/>
            <a:ext cx="3017520" cy="3108960"/>
          </a:xfrm>
        </p:spPr>
        <p:txBody>
          <a:bodyPr/>
          <a:lstStyle>
            <a:lvl1pPr marL="0" indent="0">
              <a:lnSpc>
                <a:spcPct val="100000"/>
              </a:lnSpc>
              <a:spcBef>
                <a:spcPts val="0"/>
              </a:spcBef>
              <a:spcAft>
                <a:spcPts val="600"/>
              </a:spcAft>
              <a:buNone/>
              <a:defRPr sz="1800"/>
            </a:lvl1pPr>
            <a:lvl2pPr>
              <a:lnSpc>
                <a:spcPct val="100000"/>
              </a:lnSpc>
              <a:spcBef>
                <a:spcPts val="0"/>
              </a:spcBef>
              <a:spcAft>
                <a:spcPts val="600"/>
              </a:spcAft>
              <a:defRPr sz="1800"/>
            </a:lvl2pPr>
            <a:lvl3pPr>
              <a:lnSpc>
                <a:spcPct val="100000"/>
              </a:lnSpc>
              <a:spcBef>
                <a:spcPts val="0"/>
              </a:spcBef>
              <a:spcAft>
                <a:spcPts val="600"/>
              </a:spcAft>
              <a:defRPr sz="1800"/>
            </a:lvl3pPr>
            <a:lvl4pPr>
              <a:lnSpc>
                <a:spcPct val="100000"/>
              </a:lnSpc>
              <a:spcBef>
                <a:spcPts val="0"/>
              </a:spcBef>
              <a:spcAft>
                <a:spcPts val="600"/>
              </a:spcAft>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8" name="Footer Placeholder 7">
            <a:extLst>
              <a:ext uri="{FF2B5EF4-FFF2-40B4-BE49-F238E27FC236}">
                <a16:creationId xmlns:a16="http://schemas.microsoft.com/office/drawing/2014/main" id="{6C94E8A0-C02C-2322-50C1-50080A793F84}"/>
              </a:ext>
            </a:extLst>
          </p:cNvPr>
          <p:cNvSpPr>
            <a:spLocks noGrp="1"/>
          </p:cNvSpPr>
          <p:nvPr>
            <p:ph type="ftr" sz="quarter" idx="41"/>
          </p:nvPr>
        </p:nvSpPr>
        <p:spPr>
          <a:xfrm>
            <a:off x="3465576" y="6217920"/>
            <a:ext cx="4114800" cy="365125"/>
          </a:xfrm>
        </p:spPr>
        <p:txBody>
          <a:bodyPr/>
          <a:lstStyle/>
          <a:p>
            <a:endParaRPr lang="en-US" noProof="0" dirty="0"/>
          </a:p>
        </p:txBody>
      </p:sp>
      <p:sp>
        <p:nvSpPr>
          <p:cNvPr id="5" name="Slide Number Placeholder 4">
            <a:extLst>
              <a:ext uri="{FF2B5EF4-FFF2-40B4-BE49-F238E27FC236}">
                <a16:creationId xmlns:a16="http://schemas.microsoft.com/office/drawing/2014/main" id="{2446A453-65E1-B688-A3F9-EA0AA347DDEA}"/>
              </a:ext>
            </a:extLst>
          </p:cNvPr>
          <p:cNvSpPr>
            <a:spLocks noGrp="1"/>
          </p:cNvSpPr>
          <p:nvPr>
            <p:ph type="sldNum" sz="quarter" idx="40"/>
          </p:nvPr>
        </p:nvSpPr>
        <p:spPr/>
        <p:txBody>
          <a:bodyPr>
            <a:noAutofit/>
          </a:bodyPr>
          <a:lstStyle/>
          <a:p>
            <a:fld id="{47FEACEE-25B4-4A2D-B147-27296E36371D}" type="slidenum">
              <a:rPr lang="en-US" altLang="zh-CN" noProof="0" smtClean="0"/>
              <a:pPr/>
              <a:t>‹#›</a:t>
            </a:fld>
            <a:endParaRPr lang="en-US" altLang="zh-CN" noProof="0" dirty="0"/>
          </a:p>
        </p:txBody>
      </p:sp>
      <p:sp>
        <p:nvSpPr>
          <p:cNvPr id="2" name="Freeform: Shape 12">
            <a:extLst>
              <a:ext uri="{FF2B5EF4-FFF2-40B4-BE49-F238E27FC236}">
                <a16:creationId xmlns:a16="http://schemas.microsoft.com/office/drawing/2014/main" id="{0750FD92-E143-4402-D455-30DC417CBDBE}"/>
              </a:ext>
            </a:extLst>
          </p:cNvPr>
          <p:cNvSpPr/>
          <p:nvPr userDrawn="1"/>
        </p:nvSpPr>
        <p:spPr>
          <a:xfrm>
            <a:off x="1198465" y="958947"/>
            <a:ext cx="1544735" cy="174369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noProof="0" dirty="0"/>
          </a:p>
        </p:txBody>
      </p:sp>
      <p:sp>
        <p:nvSpPr>
          <p:cNvPr id="29" name="Freeform 28">
            <a:extLst>
              <a:ext uri="{FF2B5EF4-FFF2-40B4-BE49-F238E27FC236}">
                <a16:creationId xmlns:a16="http://schemas.microsoft.com/office/drawing/2014/main" id="{6B13E9E2-D67B-E75B-D60D-CE3782A4FC67}"/>
              </a:ext>
            </a:extLst>
          </p:cNvPr>
          <p:cNvSpPr/>
          <p:nvPr userDrawn="1"/>
        </p:nvSpPr>
        <p:spPr>
          <a:xfrm>
            <a:off x="326738" y="0"/>
            <a:ext cx="1544359" cy="1254845"/>
          </a:xfrm>
          <a:custGeom>
            <a:avLst/>
            <a:gdLst>
              <a:gd name="connsiteX0" fmla="*/ 0 w 1544359"/>
              <a:gd name="connsiteY0" fmla="*/ 0 h 1254845"/>
              <a:gd name="connsiteX1" fmla="*/ 1544359 w 1544359"/>
              <a:gd name="connsiteY1" fmla="*/ 0 h 1254845"/>
              <a:gd name="connsiteX2" fmla="*/ 1543519 w 1544359"/>
              <a:gd name="connsiteY2" fmla="*/ 822090 h 1254845"/>
              <a:gd name="connsiteX3" fmla="*/ 772206 w 1544359"/>
              <a:gd name="connsiteY3" fmla="*/ 1254845 h 1254845"/>
              <a:gd name="connsiteX4" fmla="*/ 0 w 1544359"/>
              <a:gd name="connsiteY4" fmla="*/ 822027 h 12548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44359" h="1254845">
                <a:moveTo>
                  <a:pt x="0" y="0"/>
                </a:moveTo>
                <a:lnTo>
                  <a:pt x="1544359" y="0"/>
                </a:lnTo>
                <a:lnTo>
                  <a:pt x="1543519" y="822090"/>
                </a:lnTo>
                <a:lnTo>
                  <a:pt x="772206" y="1254845"/>
                </a:lnTo>
                <a:lnTo>
                  <a:pt x="0" y="822027"/>
                </a:lnTo>
                <a:close/>
              </a:path>
            </a:pathLst>
          </a:cu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266211375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wo content 04">
    <p:spTree>
      <p:nvGrpSpPr>
        <p:cNvPr id="1" name=""/>
        <p:cNvGrpSpPr/>
        <p:nvPr/>
      </p:nvGrpSpPr>
      <p:grpSpPr>
        <a:xfrm>
          <a:off x="0" y="0"/>
          <a:ext cx="0" cy="0"/>
          <a:chOff x="0" y="0"/>
          <a:chExt cx="0" cy="0"/>
        </a:xfrm>
      </p:grpSpPr>
      <p:sp>
        <p:nvSpPr>
          <p:cNvPr id="47" name="Freeform 46">
            <a:extLst>
              <a:ext uri="{FF2B5EF4-FFF2-40B4-BE49-F238E27FC236}">
                <a16:creationId xmlns:a16="http://schemas.microsoft.com/office/drawing/2014/main" id="{39B50CEE-D9F9-B5CD-C274-BEAA5EAB37E3}"/>
              </a:ext>
            </a:extLst>
          </p:cNvPr>
          <p:cNvSpPr/>
          <p:nvPr userDrawn="1"/>
        </p:nvSpPr>
        <p:spPr>
          <a:xfrm>
            <a:off x="410352" y="12435"/>
            <a:ext cx="1455521" cy="1019127"/>
          </a:xfrm>
          <a:custGeom>
            <a:avLst/>
            <a:gdLst>
              <a:gd name="connsiteX0" fmla="*/ 219223 w 1455521"/>
              <a:gd name="connsiteY0" fmla="*/ 0 h 1019127"/>
              <a:gd name="connsiteX1" fmla="*/ 1236298 w 1455521"/>
              <a:gd name="connsiteY1" fmla="*/ 0 h 1019127"/>
              <a:gd name="connsiteX2" fmla="*/ 1455521 w 1455521"/>
              <a:gd name="connsiteY2" fmla="*/ 385779 h 1019127"/>
              <a:gd name="connsiteX3" fmla="*/ 1095615 w 1455521"/>
              <a:gd name="connsiteY3" fmla="*/ 1019127 h 1019127"/>
              <a:gd name="connsiteX4" fmla="*/ 359906 w 1455521"/>
              <a:gd name="connsiteY4" fmla="*/ 1019127 h 1019127"/>
              <a:gd name="connsiteX5" fmla="*/ 0 w 1455521"/>
              <a:gd name="connsiteY5" fmla="*/ 385779 h 1019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55521" h="1019127">
                <a:moveTo>
                  <a:pt x="219223" y="0"/>
                </a:moveTo>
                <a:lnTo>
                  <a:pt x="1236298" y="0"/>
                </a:lnTo>
                <a:lnTo>
                  <a:pt x="1455521" y="385779"/>
                </a:lnTo>
                <a:lnTo>
                  <a:pt x="1095615" y="1019127"/>
                </a:lnTo>
                <a:lnTo>
                  <a:pt x="359906" y="1019127"/>
                </a:lnTo>
                <a:lnTo>
                  <a:pt x="0" y="385779"/>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 name="Hexagon 15">
            <a:extLst>
              <a:ext uri="{FF2B5EF4-FFF2-40B4-BE49-F238E27FC236}">
                <a16:creationId xmlns:a16="http://schemas.microsoft.com/office/drawing/2014/main" id="{93831F6E-A0DA-46E5-AF13-ED5D9ABF108D}"/>
              </a:ext>
            </a:extLst>
          </p:cNvPr>
          <p:cNvSpPr/>
          <p:nvPr userDrawn="1"/>
        </p:nvSpPr>
        <p:spPr>
          <a:xfrm>
            <a:off x="1579486" y="450004"/>
            <a:ext cx="1455521" cy="1266696"/>
          </a:xfrm>
          <a:prstGeom prst="hexagon">
            <a:avLst>
              <a:gd name="adj" fmla="val 28413"/>
              <a:gd name="vf" fmla="val 115470"/>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10" name="Hexagon 17">
            <a:extLst>
              <a:ext uri="{FF2B5EF4-FFF2-40B4-BE49-F238E27FC236}">
                <a16:creationId xmlns:a16="http://schemas.microsoft.com/office/drawing/2014/main" id="{18B06ECC-5FA7-4ACA-86BF-694240D0C05B}"/>
              </a:ext>
            </a:extLst>
          </p:cNvPr>
          <p:cNvSpPr/>
          <p:nvPr userDrawn="1"/>
        </p:nvSpPr>
        <p:spPr>
          <a:xfrm>
            <a:off x="412218" y="1136470"/>
            <a:ext cx="1455521" cy="1266696"/>
          </a:xfrm>
          <a:prstGeom prst="hexagon">
            <a:avLst>
              <a:gd name="adj" fmla="val 28413"/>
              <a:gd name="vf" fmla="val 11547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11" name="Hexagon 19">
            <a:extLst>
              <a:ext uri="{FF2B5EF4-FFF2-40B4-BE49-F238E27FC236}">
                <a16:creationId xmlns:a16="http://schemas.microsoft.com/office/drawing/2014/main" id="{089AA305-8FFC-46A5-B806-D5D78320D0CD}"/>
              </a:ext>
            </a:extLst>
          </p:cNvPr>
          <p:cNvSpPr/>
          <p:nvPr userDrawn="1"/>
        </p:nvSpPr>
        <p:spPr>
          <a:xfrm>
            <a:off x="1580070" y="1812437"/>
            <a:ext cx="1455521" cy="1266696"/>
          </a:xfrm>
          <a:prstGeom prst="hexagon">
            <a:avLst>
              <a:gd name="adj" fmla="val 28413"/>
              <a:gd name="vf" fmla="val 11547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12" name="Hexagon 21">
            <a:extLst>
              <a:ext uri="{FF2B5EF4-FFF2-40B4-BE49-F238E27FC236}">
                <a16:creationId xmlns:a16="http://schemas.microsoft.com/office/drawing/2014/main" id="{DB2D65ED-32BC-44B2-92F3-E16717051CA1}"/>
              </a:ext>
            </a:extLst>
          </p:cNvPr>
          <p:cNvSpPr/>
          <p:nvPr userDrawn="1"/>
        </p:nvSpPr>
        <p:spPr>
          <a:xfrm>
            <a:off x="3953772" y="4582171"/>
            <a:ext cx="1455521" cy="1266696"/>
          </a:xfrm>
          <a:prstGeom prst="hexagon">
            <a:avLst>
              <a:gd name="adj" fmla="val 28413"/>
              <a:gd name="vf" fmla="val 115470"/>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44" name="Freeform 43">
            <a:extLst>
              <a:ext uri="{FF2B5EF4-FFF2-40B4-BE49-F238E27FC236}">
                <a16:creationId xmlns:a16="http://schemas.microsoft.com/office/drawing/2014/main" id="{6100186E-95B0-AB29-6F1D-DBFBAA566DB2}"/>
              </a:ext>
            </a:extLst>
          </p:cNvPr>
          <p:cNvSpPr/>
          <p:nvPr userDrawn="1"/>
        </p:nvSpPr>
        <p:spPr>
          <a:xfrm>
            <a:off x="3955762" y="5952136"/>
            <a:ext cx="1455521" cy="932559"/>
          </a:xfrm>
          <a:custGeom>
            <a:avLst/>
            <a:gdLst>
              <a:gd name="connsiteX0" fmla="*/ 359906 w 1455521"/>
              <a:gd name="connsiteY0" fmla="*/ 0 h 932559"/>
              <a:gd name="connsiteX1" fmla="*/ 1095615 w 1455521"/>
              <a:gd name="connsiteY1" fmla="*/ 0 h 932559"/>
              <a:gd name="connsiteX2" fmla="*/ 1455521 w 1455521"/>
              <a:gd name="connsiteY2" fmla="*/ 633348 h 932559"/>
              <a:gd name="connsiteX3" fmla="*/ 1285492 w 1455521"/>
              <a:gd name="connsiteY3" fmla="*/ 932559 h 932559"/>
              <a:gd name="connsiteX4" fmla="*/ 170030 w 1455521"/>
              <a:gd name="connsiteY4" fmla="*/ 932559 h 932559"/>
              <a:gd name="connsiteX5" fmla="*/ 0 w 1455521"/>
              <a:gd name="connsiteY5" fmla="*/ 633348 h 9325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55521" h="932559">
                <a:moveTo>
                  <a:pt x="359906" y="0"/>
                </a:moveTo>
                <a:lnTo>
                  <a:pt x="1095615" y="0"/>
                </a:lnTo>
                <a:lnTo>
                  <a:pt x="1455521" y="633348"/>
                </a:lnTo>
                <a:lnTo>
                  <a:pt x="1285492" y="932559"/>
                </a:lnTo>
                <a:lnTo>
                  <a:pt x="170030" y="932559"/>
                </a:lnTo>
                <a:lnTo>
                  <a:pt x="0" y="633348"/>
                </a:lnTo>
                <a:close/>
              </a:path>
            </a:pathLst>
          </a:cu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Hexagon 27">
            <a:extLst>
              <a:ext uri="{FF2B5EF4-FFF2-40B4-BE49-F238E27FC236}">
                <a16:creationId xmlns:a16="http://schemas.microsoft.com/office/drawing/2014/main" id="{5275D449-7441-440B-8584-96D25256F24D}"/>
              </a:ext>
            </a:extLst>
          </p:cNvPr>
          <p:cNvSpPr/>
          <p:nvPr userDrawn="1"/>
        </p:nvSpPr>
        <p:spPr>
          <a:xfrm>
            <a:off x="2783996" y="5245443"/>
            <a:ext cx="1455521" cy="1266696"/>
          </a:xfrm>
          <a:prstGeom prst="hexagon">
            <a:avLst>
              <a:gd name="adj" fmla="val 28413"/>
              <a:gd name="vf" fmla="val 11547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5" name="Hexagon 21">
            <a:extLst>
              <a:ext uri="{FF2B5EF4-FFF2-40B4-BE49-F238E27FC236}">
                <a16:creationId xmlns:a16="http://schemas.microsoft.com/office/drawing/2014/main" id="{AA088CB3-68C2-8BF7-640B-511D7AD708D4}"/>
              </a:ext>
            </a:extLst>
          </p:cNvPr>
          <p:cNvSpPr/>
          <p:nvPr userDrawn="1"/>
        </p:nvSpPr>
        <p:spPr>
          <a:xfrm>
            <a:off x="2757266" y="2493385"/>
            <a:ext cx="1467568" cy="1305975"/>
          </a:xfrm>
          <a:prstGeom prst="hexagon">
            <a:avLst>
              <a:gd name="adj" fmla="val 28413"/>
              <a:gd name="vf" fmla="val 115470"/>
            </a:avLst>
          </a:prstGeom>
          <a:noFill/>
          <a:ln w="19050">
            <a:solidFill>
              <a:srgbClr val="D844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15" name="Hexagon 28">
            <a:extLst>
              <a:ext uri="{FF2B5EF4-FFF2-40B4-BE49-F238E27FC236}">
                <a16:creationId xmlns:a16="http://schemas.microsoft.com/office/drawing/2014/main" id="{94CFCD79-F5CD-4175-96DE-1AC2E1999DB6}"/>
              </a:ext>
            </a:extLst>
          </p:cNvPr>
          <p:cNvSpPr/>
          <p:nvPr userDrawn="1"/>
        </p:nvSpPr>
        <p:spPr>
          <a:xfrm>
            <a:off x="2767144" y="3880620"/>
            <a:ext cx="1455521" cy="1266696"/>
          </a:xfrm>
          <a:prstGeom prst="hexagon">
            <a:avLst>
              <a:gd name="adj" fmla="val 28413"/>
              <a:gd name="vf" fmla="val 115470"/>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43" name="Freeform 42">
            <a:extLst>
              <a:ext uri="{FF2B5EF4-FFF2-40B4-BE49-F238E27FC236}">
                <a16:creationId xmlns:a16="http://schemas.microsoft.com/office/drawing/2014/main" id="{C8667104-E096-23C3-4C2C-5277C2AF5C57}"/>
              </a:ext>
            </a:extLst>
          </p:cNvPr>
          <p:cNvSpPr/>
          <p:nvPr userDrawn="1"/>
        </p:nvSpPr>
        <p:spPr>
          <a:xfrm>
            <a:off x="3702" y="448131"/>
            <a:ext cx="678871" cy="1266696"/>
          </a:xfrm>
          <a:custGeom>
            <a:avLst/>
            <a:gdLst>
              <a:gd name="connsiteX0" fmla="*/ 0 w 678871"/>
              <a:gd name="connsiteY0" fmla="*/ 0 h 1266696"/>
              <a:gd name="connsiteX1" fmla="*/ 318965 w 678871"/>
              <a:gd name="connsiteY1" fmla="*/ 0 h 1266696"/>
              <a:gd name="connsiteX2" fmla="*/ 678871 w 678871"/>
              <a:gd name="connsiteY2" fmla="*/ 633348 h 1266696"/>
              <a:gd name="connsiteX3" fmla="*/ 318965 w 678871"/>
              <a:gd name="connsiteY3" fmla="*/ 1266696 h 1266696"/>
              <a:gd name="connsiteX4" fmla="*/ 0 w 678871"/>
              <a:gd name="connsiteY4" fmla="*/ 1266696 h 12666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8871" h="1266696">
                <a:moveTo>
                  <a:pt x="0" y="0"/>
                </a:moveTo>
                <a:lnTo>
                  <a:pt x="318965" y="0"/>
                </a:lnTo>
                <a:lnTo>
                  <a:pt x="678871" y="633348"/>
                </a:lnTo>
                <a:lnTo>
                  <a:pt x="318965" y="1266696"/>
                </a:lnTo>
                <a:lnTo>
                  <a:pt x="0" y="1266696"/>
                </a:lnTo>
                <a:close/>
              </a:path>
            </a:pathLst>
          </a:custGeom>
          <a:no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Hexagon 31">
            <a:extLst>
              <a:ext uri="{FF2B5EF4-FFF2-40B4-BE49-F238E27FC236}">
                <a16:creationId xmlns:a16="http://schemas.microsoft.com/office/drawing/2014/main" id="{61BB4AB0-7C5C-4697-A25B-0AFD8754AB52}"/>
              </a:ext>
            </a:extLst>
          </p:cNvPr>
          <p:cNvSpPr/>
          <p:nvPr userDrawn="1"/>
        </p:nvSpPr>
        <p:spPr>
          <a:xfrm>
            <a:off x="1580353" y="3182793"/>
            <a:ext cx="1455521" cy="1266696"/>
          </a:xfrm>
          <a:prstGeom prst="hexagon">
            <a:avLst>
              <a:gd name="adj" fmla="val 28413"/>
              <a:gd name="vf" fmla="val 115470"/>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7" name="Hexagon 28">
            <a:extLst>
              <a:ext uri="{FF2B5EF4-FFF2-40B4-BE49-F238E27FC236}">
                <a16:creationId xmlns:a16="http://schemas.microsoft.com/office/drawing/2014/main" id="{E4EF439B-1CC3-CA39-B62A-E54F83ED70D2}"/>
              </a:ext>
            </a:extLst>
          </p:cNvPr>
          <p:cNvSpPr/>
          <p:nvPr userDrawn="1"/>
        </p:nvSpPr>
        <p:spPr>
          <a:xfrm>
            <a:off x="396269" y="2511644"/>
            <a:ext cx="1455521" cy="1266696"/>
          </a:xfrm>
          <a:prstGeom prst="hexagon">
            <a:avLst>
              <a:gd name="adj" fmla="val 28413"/>
              <a:gd name="vf" fmla="val 115470"/>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46" name="Freeform 45">
            <a:extLst>
              <a:ext uri="{FF2B5EF4-FFF2-40B4-BE49-F238E27FC236}">
                <a16:creationId xmlns:a16="http://schemas.microsoft.com/office/drawing/2014/main" id="{2363FF00-E570-D743-258E-E9FEF4F02A08}"/>
              </a:ext>
            </a:extLst>
          </p:cNvPr>
          <p:cNvSpPr/>
          <p:nvPr userDrawn="1"/>
        </p:nvSpPr>
        <p:spPr>
          <a:xfrm>
            <a:off x="6334981" y="5962237"/>
            <a:ext cx="1455521" cy="901561"/>
          </a:xfrm>
          <a:custGeom>
            <a:avLst/>
            <a:gdLst>
              <a:gd name="connsiteX0" fmla="*/ 359906 w 1455521"/>
              <a:gd name="connsiteY0" fmla="*/ 0 h 901561"/>
              <a:gd name="connsiteX1" fmla="*/ 1095615 w 1455521"/>
              <a:gd name="connsiteY1" fmla="*/ 0 h 901561"/>
              <a:gd name="connsiteX2" fmla="*/ 1455521 w 1455521"/>
              <a:gd name="connsiteY2" fmla="*/ 633348 h 901561"/>
              <a:gd name="connsiteX3" fmla="*/ 1303107 w 1455521"/>
              <a:gd name="connsiteY3" fmla="*/ 901561 h 901561"/>
              <a:gd name="connsiteX4" fmla="*/ 152415 w 1455521"/>
              <a:gd name="connsiteY4" fmla="*/ 901561 h 901561"/>
              <a:gd name="connsiteX5" fmla="*/ 0 w 1455521"/>
              <a:gd name="connsiteY5" fmla="*/ 633348 h 901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55521" h="901561">
                <a:moveTo>
                  <a:pt x="359906" y="0"/>
                </a:moveTo>
                <a:lnTo>
                  <a:pt x="1095615" y="0"/>
                </a:lnTo>
                <a:lnTo>
                  <a:pt x="1455521" y="633348"/>
                </a:lnTo>
                <a:lnTo>
                  <a:pt x="1303107" y="901561"/>
                </a:lnTo>
                <a:lnTo>
                  <a:pt x="152415" y="901561"/>
                </a:lnTo>
                <a:lnTo>
                  <a:pt x="0" y="633348"/>
                </a:lnTo>
                <a:close/>
              </a:path>
            </a:pathLst>
          </a:custGeom>
          <a:noFill/>
          <a:ln w="19050">
            <a:solidFill>
              <a:srgbClr val="98432A"/>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 name="Hexagon 21">
            <a:extLst>
              <a:ext uri="{FF2B5EF4-FFF2-40B4-BE49-F238E27FC236}">
                <a16:creationId xmlns:a16="http://schemas.microsoft.com/office/drawing/2014/main" id="{A38FF139-88E9-67A9-6010-4EDFB851076B}"/>
              </a:ext>
            </a:extLst>
          </p:cNvPr>
          <p:cNvSpPr/>
          <p:nvPr userDrawn="1"/>
        </p:nvSpPr>
        <p:spPr>
          <a:xfrm>
            <a:off x="5150156" y="5261378"/>
            <a:ext cx="1455521" cy="1266696"/>
          </a:xfrm>
          <a:prstGeom prst="hexagon">
            <a:avLst>
              <a:gd name="adj" fmla="val 28413"/>
              <a:gd name="vf" fmla="val 115470"/>
            </a:avLst>
          </a:prstGeom>
          <a:no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 name="Hexagon 21">
            <a:extLst>
              <a:ext uri="{FF2B5EF4-FFF2-40B4-BE49-F238E27FC236}">
                <a16:creationId xmlns:a16="http://schemas.microsoft.com/office/drawing/2014/main" id="{99956147-4454-5EA6-FC9C-94C08EE35F28}"/>
              </a:ext>
            </a:extLst>
          </p:cNvPr>
          <p:cNvSpPr/>
          <p:nvPr userDrawn="1"/>
        </p:nvSpPr>
        <p:spPr>
          <a:xfrm>
            <a:off x="3948599" y="3206642"/>
            <a:ext cx="1455521" cy="1266696"/>
          </a:xfrm>
          <a:prstGeom prst="hexagon">
            <a:avLst>
              <a:gd name="adj" fmla="val 28413"/>
              <a:gd name="vf" fmla="val 11547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2" name="Title 1">
            <a:extLst>
              <a:ext uri="{FF2B5EF4-FFF2-40B4-BE49-F238E27FC236}">
                <a16:creationId xmlns:a16="http://schemas.microsoft.com/office/drawing/2014/main" id="{4722C9EB-D452-B3DF-5219-160F48DE789C}"/>
              </a:ext>
            </a:extLst>
          </p:cNvPr>
          <p:cNvSpPr>
            <a:spLocks noGrp="1"/>
          </p:cNvSpPr>
          <p:nvPr>
            <p:ph type="title"/>
          </p:nvPr>
        </p:nvSpPr>
        <p:spPr>
          <a:xfrm>
            <a:off x="6035040" y="731520"/>
            <a:ext cx="5394960" cy="2103120"/>
          </a:xfrm>
        </p:spPr>
        <p:txBody>
          <a:bodyPr anchor="b">
            <a:normAutofit/>
          </a:bodyPr>
          <a:lstStyle/>
          <a:p>
            <a:r>
              <a:rPr lang="en-US"/>
              <a:t>Click to edit Master title style</a:t>
            </a:r>
            <a:endParaRPr lang="en-US" dirty="0"/>
          </a:p>
        </p:txBody>
      </p:sp>
      <p:sp>
        <p:nvSpPr>
          <p:cNvPr id="21" name="Content Placeholder 47" descr="Click icon to add picture">
            <a:extLst>
              <a:ext uri="{FF2B5EF4-FFF2-40B4-BE49-F238E27FC236}">
                <a16:creationId xmlns:a16="http://schemas.microsoft.com/office/drawing/2014/main" id="{B7E46D91-6194-E279-CAE3-425E21FD4A83}"/>
              </a:ext>
            </a:extLst>
          </p:cNvPr>
          <p:cNvSpPr>
            <a:spLocks noGrp="1"/>
          </p:cNvSpPr>
          <p:nvPr>
            <p:ph type="body" sz="quarter" idx="27"/>
          </p:nvPr>
        </p:nvSpPr>
        <p:spPr>
          <a:xfrm>
            <a:off x="6035040" y="3108960"/>
            <a:ext cx="5394960" cy="1879791"/>
          </a:xfrm>
          <a:prstGeom prst="rect">
            <a:avLst/>
          </a:prstGeom>
        </p:spPr>
        <p:txBody>
          <a:bodyPr anchor="t">
            <a:normAutofit/>
          </a:bodyPr>
          <a:lstStyle>
            <a:lvl1pPr marL="0" indent="0" algn="l">
              <a:lnSpc>
                <a:spcPct val="100000"/>
              </a:lnSpc>
              <a:buNone/>
              <a:defRPr sz="1800" b="0">
                <a:solidFill>
                  <a:schemeClr val="bg1"/>
                </a:solidFill>
              </a:defRPr>
            </a:lvl1pPr>
            <a:lvl2pPr>
              <a:defRPr sz="1000"/>
            </a:lvl2pPr>
            <a:lvl3pPr>
              <a:defRPr sz="900"/>
            </a:lvl3pPr>
            <a:lvl4pPr>
              <a:defRPr sz="800"/>
            </a:lvl4pPr>
            <a:lvl5pPr>
              <a:defRPr sz="800"/>
            </a:lvl5pPr>
          </a:lstStyle>
          <a:p>
            <a:pPr lvl="0"/>
            <a:r>
              <a:rPr lang="en-US" altLang="zh-CN"/>
              <a:t>Click to edit Master text styles</a:t>
            </a:r>
          </a:p>
        </p:txBody>
      </p:sp>
      <p:sp>
        <p:nvSpPr>
          <p:cNvPr id="40" name="Freeform 39">
            <a:extLst>
              <a:ext uri="{FF2B5EF4-FFF2-40B4-BE49-F238E27FC236}">
                <a16:creationId xmlns:a16="http://schemas.microsoft.com/office/drawing/2014/main" id="{E3C8467A-0A34-2A65-92FE-F12F6A3D84A6}"/>
              </a:ext>
            </a:extLst>
          </p:cNvPr>
          <p:cNvSpPr/>
          <p:nvPr userDrawn="1"/>
        </p:nvSpPr>
        <p:spPr>
          <a:xfrm>
            <a:off x="-6538" y="1815084"/>
            <a:ext cx="697438" cy="1266696"/>
          </a:xfrm>
          <a:custGeom>
            <a:avLst/>
            <a:gdLst>
              <a:gd name="connsiteX0" fmla="*/ 0 w 732607"/>
              <a:gd name="connsiteY0" fmla="*/ 0 h 1266696"/>
              <a:gd name="connsiteX1" fmla="*/ 372701 w 732607"/>
              <a:gd name="connsiteY1" fmla="*/ 0 h 1266696"/>
              <a:gd name="connsiteX2" fmla="*/ 732607 w 732607"/>
              <a:gd name="connsiteY2" fmla="*/ 633348 h 1266696"/>
              <a:gd name="connsiteX3" fmla="*/ 372701 w 732607"/>
              <a:gd name="connsiteY3" fmla="*/ 1266696 h 1266696"/>
              <a:gd name="connsiteX4" fmla="*/ 0 w 732607"/>
              <a:gd name="connsiteY4" fmla="*/ 1266696 h 1266696"/>
              <a:gd name="connsiteX0" fmla="*/ 43961 w 732607"/>
              <a:gd name="connsiteY0" fmla="*/ 8793 h 1266696"/>
              <a:gd name="connsiteX1" fmla="*/ 372701 w 732607"/>
              <a:gd name="connsiteY1" fmla="*/ 0 h 1266696"/>
              <a:gd name="connsiteX2" fmla="*/ 732607 w 732607"/>
              <a:gd name="connsiteY2" fmla="*/ 633348 h 1266696"/>
              <a:gd name="connsiteX3" fmla="*/ 372701 w 732607"/>
              <a:gd name="connsiteY3" fmla="*/ 1266696 h 1266696"/>
              <a:gd name="connsiteX4" fmla="*/ 0 w 732607"/>
              <a:gd name="connsiteY4" fmla="*/ 1266696 h 1266696"/>
              <a:gd name="connsiteX5" fmla="*/ 43961 w 732607"/>
              <a:gd name="connsiteY5" fmla="*/ 8793 h 1266696"/>
              <a:gd name="connsiteX0" fmla="*/ 8792 w 697438"/>
              <a:gd name="connsiteY0" fmla="*/ 8793 h 1266696"/>
              <a:gd name="connsiteX1" fmla="*/ 337532 w 697438"/>
              <a:gd name="connsiteY1" fmla="*/ 0 h 1266696"/>
              <a:gd name="connsiteX2" fmla="*/ 697438 w 697438"/>
              <a:gd name="connsiteY2" fmla="*/ 633348 h 1266696"/>
              <a:gd name="connsiteX3" fmla="*/ 337532 w 697438"/>
              <a:gd name="connsiteY3" fmla="*/ 1266696 h 1266696"/>
              <a:gd name="connsiteX4" fmla="*/ 0 w 697438"/>
              <a:gd name="connsiteY4" fmla="*/ 1266696 h 1266696"/>
              <a:gd name="connsiteX5" fmla="*/ 8792 w 697438"/>
              <a:gd name="connsiteY5" fmla="*/ 8793 h 1266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7438" h="1266696">
                <a:moveTo>
                  <a:pt x="8792" y="8793"/>
                </a:moveTo>
                <a:lnTo>
                  <a:pt x="337532" y="0"/>
                </a:lnTo>
                <a:lnTo>
                  <a:pt x="697438" y="633348"/>
                </a:lnTo>
                <a:lnTo>
                  <a:pt x="337532" y="1266696"/>
                </a:lnTo>
                <a:lnTo>
                  <a:pt x="0" y="1266696"/>
                </a:lnTo>
                <a:cubicBezTo>
                  <a:pt x="0" y="844464"/>
                  <a:pt x="8792" y="431025"/>
                  <a:pt x="8792" y="8793"/>
                </a:cubicBezTo>
                <a:close/>
              </a:path>
            </a:pathLst>
          </a:custGeom>
          <a:noFill/>
          <a:ln w="19050">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3147334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break">
    <p:bg>
      <p:bgPr>
        <a:solidFill>
          <a:schemeClr val="accent6"/>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EC2501B-DEA6-190E-3633-E32F635B7CE1}"/>
              </a:ext>
            </a:extLst>
          </p:cNvPr>
          <p:cNvSpPr>
            <a:spLocks noGrp="1"/>
          </p:cNvSpPr>
          <p:nvPr>
            <p:ph type="title"/>
          </p:nvPr>
        </p:nvSpPr>
        <p:spPr>
          <a:xfrm>
            <a:off x="5998464" y="731520"/>
            <a:ext cx="5029200" cy="3291840"/>
          </a:xfrm>
        </p:spPr>
        <p:txBody>
          <a:bodyPr anchor="b">
            <a:normAutofit/>
          </a:bodyPr>
          <a:lstStyle/>
          <a:p>
            <a:r>
              <a:rPr lang="en-US" noProof="0"/>
              <a:t>Click to edit Master title style</a:t>
            </a:r>
          </a:p>
        </p:txBody>
      </p:sp>
      <p:sp>
        <p:nvSpPr>
          <p:cNvPr id="27" name="Content placeholder 47" descr="Click icon to add picture">
            <a:extLst>
              <a:ext uri="{FF2B5EF4-FFF2-40B4-BE49-F238E27FC236}">
                <a16:creationId xmlns:a16="http://schemas.microsoft.com/office/drawing/2014/main" id="{EA8265B5-83C5-4AE9-88AB-3F2443B57F00}"/>
              </a:ext>
            </a:extLst>
          </p:cNvPr>
          <p:cNvSpPr>
            <a:spLocks noGrp="1"/>
          </p:cNvSpPr>
          <p:nvPr>
            <p:ph type="body" sz="quarter" idx="28"/>
          </p:nvPr>
        </p:nvSpPr>
        <p:spPr>
          <a:xfrm>
            <a:off x="6117336" y="4172084"/>
            <a:ext cx="4910328" cy="1005840"/>
          </a:xfrm>
          <a:prstGeom prst="rect">
            <a:avLst/>
          </a:prstGeom>
        </p:spPr>
        <p:txBody>
          <a:bodyPr>
            <a:normAutofit/>
          </a:bodyPr>
          <a:lstStyle>
            <a:lvl1pPr marL="0" indent="0">
              <a:lnSpc>
                <a:spcPct val="100000"/>
              </a:lnSpc>
              <a:buNone/>
              <a:defRPr sz="1800" b="0">
                <a:solidFill>
                  <a:schemeClr val="bg1"/>
                </a:solidFill>
              </a:defRPr>
            </a:lvl1pPr>
            <a:lvl2pPr>
              <a:defRPr sz="1000"/>
            </a:lvl2pPr>
            <a:lvl3pPr>
              <a:defRPr sz="900"/>
            </a:lvl3pPr>
            <a:lvl4pPr>
              <a:defRPr sz="800"/>
            </a:lvl4pPr>
            <a:lvl5pPr>
              <a:defRPr sz="800"/>
            </a:lvl5pPr>
          </a:lstStyle>
          <a:p>
            <a:pPr lvl="0"/>
            <a:r>
              <a:rPr lang="en-US" altLang="zh-CN" noProof="0"/>
              <a:t>Click to edit Master text styles</a:t>
            </a:r>
          </a:p>
        </p:txBody>
      </p:sp>
      <p:sp>
        <p:nvSpPr>
          <p:cNvPr id="2" name="Freeform: Shape 5">
            <a:extLst>
              <a:ext uri="{FF2B5EF4-FFF2-40B4-BE49-F238E27FC236}">
                <a16:creationId xmlns:a16="http://schemas.microsoft.com/office/drawing/2014/main" id="{B17C1EC9-3787-8D41-B5F1-BF16FD5C7ACB}"/>
              </a:ext>
            </a:extLst>
          </p:cNvPr>
          <p:cNvSpPr/>
          <p:nvPr userDrawn="1"/>
        </p:nvSpPr>
        <p:spPr>
          <a:xfrm>
            <a:off x="3843559" y="722518"/>
            <a:ext cx="1244907" cy="140525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noProof="0"/>
          </a:p>
        </p:txBody>
      </p:sp>
      <p:sp>
        <p:nvSpPr>
          <p:cNvPr id="4" name="Freeform: Shape 6">
            <a:extLst>
              <a:ext uri="{FF2B5EF4-FFF2-40B4-BE49-F238E27FC236}">
                <a16:creationId xmlns:a16="http://schemas.microsoft.com/office/drawing/2014/main" id="{E945D8B2-8BED-B43F-8D56-AB19D0D29970}"/>
              </a:ext>
            </a:extLst>
          </p:cNvPr>
          <p:cNvSpPr/>
          <p:nvPr userDrawn="1"/>
        </p:nvSpPr>
        <p:spPr>
          <a:xfrm>
            <a:off x="1223929" y="1436914"/>
            <a:ext cx="2857005" cy="3269776"/>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600" noProof="0"/>
          </a:p>
        </p:txBody>
      </p:sp>
      <p:sp>
        <p:nvSpPr>
          <p:cNvPr id="5" name="Freeform: Shape 7">
            <a:extLst>
              <a:ext uri="{FF2B5EF4-FFF2-40B4-BE49-F238E27FC236}">
                <a16:creationId xmlns:a16="http://schemas.microsoft.com/office/drawing/2014/main" id="{3853EA5E-735A-20F3-684A-C0AD030EC2D4}"/>
              </a:ext>
            </a:extLst>
          </p:cNvPr>
          <p:cNvSpPr/>
          <p:nvPr userDrawn="1"/>
        </p:nvSpPr>
        <p:spPr>
          <a:xfrm>
            <a:off x="758702" y="3457554"/>
            <a:ext cx="1208037" cy="1381756"/>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noProof="0"/>
          </a:p>
        </p:txBody>
      </p:sp>
      <p:sp>
        <p:nvSpPr>
          <p:cNvPr id="6" name="Freeform: Shape 11">
            <a:extLst>
              <a:ext uri="{FF2B5EF4-FFF2-40B4-BE49-F238E27FC236}">
                <a16:creationId xmlns:a16="http://schemas.microsoft.com/office/drawing/2014/main" id="{75DB4848-0824-8316-ED27-44DF37AD6F3D}"/>
              </a:ext>
            </a:extLst>
          </p:cNvPr>
          <p:cNvSpPr/>
          <p:nvPr userDrawn="1"/>
        </p:nvSpPr>
        <p:spPr>
          <a:xfrm>
            <a:off x="2917915" y="4662164"/>
            <a:ext cx="663381" cy="75892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2"/>
          </a:solidFill>
          <a:ln w="12700" cap="flat" cmpd="sng" algn="ctr">
            <a:noFill/>
            <a:prstDash val="solid"/>
            <a:miter lim="800000"/>
          </a:ln>
          <a:effectLst/>
        </p:spPr>
        <p:txBody>
          <a:bodyPr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Posterama Text SemiBold"/>
              <a:ea typeface="+mn-ea"/>
              <a:cs typeface="+mn-cs"/>
            </a:endParaRPr>
          </a:p>
        </p:txBody>
      </p:sp>
      <p:cxnSp>
        <p:nvCxnSpPr>
          <p:cNvPr id="7" name="Straight Connector 2">
            <a:extLst>
              <a:ext uri="{FF2B5EF4-FFF2-40B4-BE49-F238E27FC236}">
                <a16:creationId xmlns:a16="http://schemas.microsoft.com/office/drawing/2014/main" id="{8784B377-2FE4-4091-C29F-46938ECFA73E}"/>
              </a:ext>
            </a:extLst>
          </p:cNvPr>
          <p:cNvCxnSpPr/>
          <p:nvPr userDrawn="1"/>
        </p:nvCxnSpPr>
        <p:spPr>
          <a:xfrm>
            <a:off x="5998709" y="4172084"/>
            <a:ext cx="0" cy="760288"/>
          </a:xfrm>
          <a:prstGeom prst="line">
            <a:avLst/>
          </a:prstGeom>
          <a:noFill/>
          <a:ln w="19050" cap="flat" cmpd="sng" algn="ctr">
            <a:solidFill>
              <a:srgbClr val="D84400"/>
            </a:solidFill>
            <a:prstDash val="solid"/>
            <a:miter lim="800000"/>
          </a:ln>
          <a:effectLst/>
        </p:spPr>
      </p:cxnSp>
    </p:spTree>
    <p:extLst>
      <p:ext uri="{BB962C8B-B14F-4D97-AF65-F5344CB8AC3E}">
        <p14:creationId xmlns:p14="http://schemas.microsoft.com/office/powerpoint/2010/main" val="26120477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01">
    <p:spTree>
      <p:nvGrpSpPr>
        <p:cNvPr id="1" name=""/>
        <p:cNvGrpSpPr/>
        <p:nvPr/>
      </p:nvGrpSpPr>
      <p:grpSpPr>
        <a:xfrm>
          <a:off x="0" y="0"/>
          <a:ext cx="0" cy="0"/>
          <a:chOff x="0" y="0"/>
          <a:chExt cx="0" cy="0"/>
        </a:xfrm>
      </p:grpSpPr>
      <p:grpSp>
        <p:nvGrpSpPr>
          <p:cNvPr id="18" name="Group 17">
            <a:extLst>
              <a:ext uri="{FF2B5EF4-FFF2-40B4-BE49-F238E27FC236}">
                <a16:creationId xmlns:a16="http://schemas.microsoft.com/office/drawing/2014/main" id="{E820F9CA-E84D-E159-524A-398712EC6AFE}"/>
              </a:ext>
            </a:extLst>
          </p:cNvPr>
          <p:cNvGrpSpPr/>
          <p:nvPr userDrawn="1"/>
        </p:nvGrpSpPr>
        <p:grpSpPr>
          <a:xfrm>
            <a:off x="879765" y="-10376"/>
            <a:ext cx="10794247" cy="1864808"/>
            <a:chOff x="879765" y="-10376"/>
            <a:chExt cx="10794247" cy="1864808"/>
          </a:xfrm>
        </p:grpSpPr>
        <p:sp>
          <p:nvSpPr>
            <p:cNvPr id="12" name="Freeform: Shape 12">
              <a:extLst>
                <a:ext uri="{FF2B5EF4-FFF2-40B4-BE49-F238E27FC236}">
                  <a16:creationId xmlns:a16="http://schemas.microsoft.com/office/drawing/2014/main" id="{7674207A-3643-0D40-E3B5-F11FCACBAA74}"/>
                </a:ext>
              </a:extLst>
            </p:cNvPr>
            <p:cNvSpPr/>
            <p:nvPr/>
          </p:nvSpPr>
          <p:spPr>
            <a:xfrm>
              <a:off x="8893126" y="351937"/>
              <a:ext cx="1331054" cy="1502495"/>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noProof="0"/>
            </a:p>
          </p:txBody>
        </p:sp>
        <p:sp>
          <p:nvSpPr>
            <p:cNvPr id="7" name="Freeform: Shape 12">
              <a:extLst>
                <a:ext uri="{FF2B5EF4-FFF2-40B4-BE49-F238E27FC236}">
                  <a16:creationId xmlns:a16="http://schemas.microsoft.com/office/drawing/2014/main" id="{9619B847-88FE-63C2-96AC-161C08F5934F}"/>
                </a:ext>
              </a:extLst>
            </p:cNvPr>
            <p:cNvSpPr/>
            <p:nvPr/>
          </p:nvSpPr>
          <p:spPr>
            <a:xfrm>
              <a:off x="5985740" y="345168"/>
              <a:ext cx="1331054" cy="1502495"/>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noProof="0"/>
            </a:p>
          </p:txBody>
        </p:sp>
        <p:sp>
          <p:nvSpPr>
            <p:cNvPr id="8" name="Freeform 6">
              <a:extLst>
                <a:ext uri="{FF2B5EF4-FFF2-40B4-BE49-F238E27FC236}">
                  <a16:creationId xmlns:a16="http://schemas.microsoft.com/office/drawing/2014/main" id="{228172F9-6711-D31B-2F7B-A4ECDEAB360C}"/>
                </a:ext>
              </a:extLst>
            </p:cNvPr>
            <p:cNvSpPr/>
            <p:nvPr/>
          </p:nvSpPr>
          <p:spPr>
            <a:xfrm>
              <a:off x="5255120" y="0"/>
              <a:ext cx="1330247" cy="603188"/>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solidFill>
              <a:schemeClr val="accent1">
                <a:lumMod val="60000"/>
                <a:lumOff val="40000"/>
              </a:schemeClr>
            </a:solidFill>
            <a:ln w="19050">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Freeform 7">
              <a:extLst>
                <a:ext uri="{FF2B5EF4-FFF2-40B4-BE49-F238E27FC236}">
                  <a16:creationId xmlns:a16="http://schemas.microsoft.com/office/drawing/2014/main" id="{1732E38F-F657-48F0-5783-63C7EDB52F87}"/>
                </a:ext>
              </a:extLst>
            </p:cNvPr>
            <p:cNvSpPr/>
            <p:nvPr/>
          </p:nvSpPr>
          <p:spPr>
            <a:xfrm>
              <a:off x="6710252" y="0"/>
              <a:ext cx="1330247" cy="603188"/>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12">
              <a:extLst>
                <a:ext uri="{FF2B5EF4-FFF2-40B4-BE49-F238E27FC236}">
                  <a16:creationId xmlns:a16="http://schemas.microsoft.com/office/drawing/2014/main" id="{601F8F38-CEFA-8374-19C9-69BA4F7D10DF}"/>
                </a:ext>
              </a:extLst>
            </p:cNvPr>
            <p:cNvSpPr/>
            <p:nvPr/>
          </p:nvSpPr>
          <p:spPr>
            <a:xfrm>
              <a:off x="1610385" y="351937"/>
              <a:ext cx="1331054" cy="1502495"/>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noProof="0"/>
            </a:p>
          </p:txBody>
        </p:sp>
        <p:sp>
          <p:nvSpPr>
            <p:cNvPr id="11" name="Freeform 9">
              <a:extLst>
                <a:ext uri="{FF2B5EF4-FFF2-40B4-BE49-F238E27FC236}">
                  <a16:creationId xmlns:a16="http://schemas.microsoft.com/office/drawing/2014/main" id="{0659428E-002A-3B5E-D9E8-A2B206826D40}"/>
                </a:ext>
              </a:extLst>
            </p:cNvPr>
            <p:cNvSpPr/>
            <p:nvPr/>
          </p:nvSpPr>
          <p:spPr>
            <a:xfrm>
              <a:off x="879765" y="0"/>
              <a:ext cx="1330247" cy="603188"/>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solidFill>
              <a:schemeClr val="accent1">
                <a:lumMod val="60000"/>
                <a:lumOff val="40000"/>
              </a:schemeClr>
            </a:solidFill>
            <a:ln w="19050">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12">
              <a:extLst>
                <a:ext uri="{FF2B5EF4-FFF2-40B4-BE49-F238E27FC236}">
                  <a16:creationId xmlns:a16="http://schemas.microsoft.com/office/drawing/2014/main" id="{F3F6BB30-EA63-53B6-1493-0B0220BC1FF8}"/>
                </a:ext>
              </a:extLst>
            </p:cNvPr>
            <p:cNvSpPr/>
            <p:nvPr/>
          </p:nvSpPr>
          <p:spPr>
            <a:xfrm>
              <a:off x="2336512" y="-10376"/>
              <a:ext cx="1330247" cy="603188"/>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noFill/>
            <a:ln w="190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13">
              <a:extLst>
                <a:ext uri="{FF2B5EF4-FFF2-40B4-BE49-F238E27FC236}">
                  <a16:creationId xmlns:a16="http://schemas.microsoft.com/office/drawing/2014/main" id="{3B6E5B6F-28D6-E7F3-B009-0B5623E38F22}"/>
                </a:ext>
              </a:extLst>
            </p:cNvPr>
            <p:cNvSpPr/>
            <p:nvPr/>
          </p:nvSpPr>
          <p:spPr>
            <a:xfrm>
              <a:off x="8160084" y="-10376"/>
              <a:ext cx="1330247" cy="603188"/>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noFill/>
            <a:ln w="190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14">
              <a:extLst>
                <a:ext uri="{FF2B5EF4-FFF2-40B4-BE49-F238E27FC236}">
                  <a16:creationId xmlns:a16="http://schemas.microsoft.com/office/drawing/2014/main" id="{4817D92F-B8AA-2300-DC90-9AA1D5E54408}"/>
                </a:ext>
              </a:extLst>
            </p:cNvPr>
            <p:cNvSpPr/>
            <p:nvPr/>
          </p:nvSpPr>
          <p:spPr>
            <a:xfrm>
              <a:off x="9615216" y="0"/>
              <a:ext cx="1330247" cy="603188"/>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2">
              <a:extLst>
                <a:ext uri="{FF2B5EF4-FFF2-40B4-BE49-F238E27FC236}">
                  <a16:creationId xmlns:a16="http://schemas.microsoft.com/office/drawing/2014/main" id="{F40AC1C2-6632-AEFE-E7DF-2E1BB06D857A}"/>
                </a:ext>
              </a:extLst>
            </p:cNvPr>
            <p:cNvSpPr/>
            <p:nvPr/>
          </p:nvSpPr>
          <p:spPr>
            <a:xfrm>
              <a:off x="10342958" y="320527"/>
              <a:ext cx="1331054" cy="1502495"/>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noProof="0"/>
            </a:p>
          </p:txBody>
        </p:sp>
      </p:grpSp>
      <p:sp>
        <p:nvSpPr>
          <p:cNvPr id="2" name="Title 1"/>
          <p:cNvSpPr>
            <a:spLocks noGrp="1"/>
          </p:cNvSpPr>
          <p:nvPr>
            <p:ph type="title"/>
          </p:nvPr>
        </p:nvSpPr>
        <p:spPr>
          <a:xfrm>
            <a:off x="914400" y="2487168"/>
            <a:ext cx="4572000" cy="3383280"/>
          </a:xfrm>
        </p:spPr>
        <p:txBody>
          <a:bodyPr anchor="t">
            <a:normAutofit/>
          </a:bodyPr>
          <a:lstStyle>
            <a:lvl1pPr>
              <a:defRPr sz="3600"/>
            </a:lvl1pPr>
          </a:lstStyle>
          <a:p>
            <a:r>
              <a:rPr lang="en-US"/>
              <a:t>Click to edit Master title style</a:t>
            </a:r>
          </a:p>
        </p:txBody>
      </p:sp>
      <p:sp>
        <p:nvSpPr>
          <p:cNvPr id="3" name="Content Placeholder 2"/>
          <p:cNvSpPr>
            <a:spLocks noGrp="1"/>
          </p:cNvSpPr>
          <p:nvPr>
            <p:ph idx="1"/>
          </p:nvPr>
        </p:nvSpPr>
        <p:spPr>
          <a:xfrm>
            <a:off x="6217920" y="2487168"/>
            <a:ext cx="5029200" cy="3383280"/>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a:p>
        </p:txBody>
      </p:sp>
    </p:spTree>
    <p:extLst>
      <p:ext uri="{BB962C8B-B14F-4D97-AF65-F5344CB8AC3E}">
        <p14:creationId xmlns:p14="http://schemas.microsoft.com/office/powerpoint/2010/main" val="4537874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break with image">
    <p:bg>
      <p:bgPr>
        <a:solidFill>
          <a:schemeClr val="accent6"/>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EC2501B-DEA6-190E-3633-E32F635B7CE1}"/>
              </a:ext>
            </a:extLst>
          </p:cNvPr>
          <p:cNvSpPr>
            <a:spLocks noGrp="1"/>
          </p:cNvSpPr>
          <p:nvPr>
            <p:ph type="title"/>
          </p:nvPr>
        </p:nvSpPr>
        <p:spPr>
          <a:xfrm>
            <a:off x="1143000" y="3200400"/>
            <a:ext cx="5029200" cy="2743200"/>
          </a:xfrm>
        </p:spPr>
        <p:txBody>
          <a:bodyPr anchor="t">
            <a:normAutofit/>
          </a:bodyPr>
          <a:lstStyle>
            <a:lvl1pPr>
              <a:defRPr sz="4800"/>
            </a:lvl1pPr>
          </a:lstStyle>
          <a:p>
            <a:r>
              <a:rPr lang="en-US" noProof="0"/>
              <a:t>Click to edit Master title style</a:t>
            </a:r>
          </a:p>
        </p:txBody>
      </p:sp>
      <p:pic>
        <p:nvPicPr>
          <p:cNvPr id="10" name="Picture Placeholder 31">
            <a:extLst>
              <a:ext uri="{FF2B5EF4-FFF2-40B4-BE49-F238E27FC236}">
                <a16:creationId xmlns:a16="http://schemas.microsoft.com/office/drawing/2014/main" id="{373D33A6-83B0-5538-2873-8856E4E60DC0}"/>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a:ext>
            </a:extLst>
          </a:blip>
          <a:srcRect t="2555" b="2555"/>
          <a:stretch>
            <a:fillRect/>
          </a:stretch>
        </p:blipFill>
        <p:spPr>
          <a:xfrm>
            <a:off x="6504265" y="3029080"/>
            <a:ext cx="1570617" cy="17968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a:solidFill>
            <a:schemeClr val="accent5">
              <a:alpha val="30000"/>
            </a:schemeClr>
          </a:solidFill>
        </p:spPr>
      </p:pic>
      <p:sp>
        <p:nvSpPr>
          <p:cNvPr id="7" name="Content placeholder 47">
            <a:extLst>
              <a:ext uri="{FF2B5EF4-FFF2-40B4-BE49-F238E27FC236}">
                <a16:creationId xmlns:a16="http://schemas.microsoft.com/office/drawing/2014/main" id="{3944D979-8121-82AA-A130-38072F1EA83F}"/>
              </a:ext>
            </a:extLst>
          </p:cNvPr>
          <p:cNvSpPr>
            <a:spLocks noGrp="1"/>
          </p:cNvSpPr>
          <p:nvPr>
            <p:ph type="pic" sz="quarter" idx="47" hasCustomPrompt="1"/>
          </p:nvPr>
        </p:nvSpPr>
        <p:spPr>
          <a:xfrm>
            <a:off x="7493157" y="529148"/>
            <a:ext cx="4248873" cy="473113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anchor="ctr">
            <a:noAutofit/>
          </a:bodyPr>
          <a:lstStyle>
            <a:lvl1pPr marL="0" indent="0" algn="ctr">
              <a:buNone/>
              <a:defRPr>
                <a:solidFill>
                  <a:schemeClr val="bg1"/>
                </a:solidFill>
              </a:defRPr>
            </a:lvl1pPr>
          </a:lstStyle>
          <a:p>
            <a:r>
              <a:rPr lang="en-US" altLang="zh-CN" noProof="0"/>
              <a:t>Click icon to add picture≈≈</a:t>
            </a:r>
          </a:p>
        </p:txBody>
      </p:sp>
      <p:sp>
        <p:nvSpPr>
          <p:cNvPr id="27" name="Content placeholder 47" descr="Click icon to add picture">
            <a:extLst>
              <a:ext uri="{FF2B5EF4-FFF2-40B4-BE49-F238E27FC236}">
                <a16:creationId xmlns:a16="http://schemas.microsoft.com/office/drawing/2014/main" id="{EA8265B5-83C5-4AE9-88AB-3F2443B57F00}"/>
              </a:ext>
            </a:extLst>
          </p:cNvPr>
          <p:cNvSpPr>
            <a:spLocks noGrp="1"/>
          </p:cNvSpPr>
          <p:nvPr>
            <p:ph type="body" sz="quarter" idx="28"/>
          </p:nvPr>
        </p:nvSpPr>
        <p:spPr>
          <a:xfrm>
            <a:off x="1261872" y="2240280"/>
            <a:ext cx="5029200" cy="760288"/>
          </a:xfrm>
          <a:prstGeom prst="rect">
            <a:avLst/>
          </a:prstGeom>
        </p:spPr>
        <p:txBody>
          <a:bodyPr anchor="b">
            <a:normAutofit/>
          </a:bodyPr>
          <a:lstStyle>
            <a:lvl1pPr marL="0" indent="0">
              <a:lnSpc>
                <a:spcPct val="100000"/>
              </a:lnSpc>
              <a:buNone/>
              <a:defRPr sz="2000" b="0">
                <a:solidFill>
                  <a:schemeClr val="bg1"/>
                </a:solidFill>
              </a:defRPr>
            </a:lvl1pPr>
            <a:lvl2pPr>
              <a:defRPr sz="1000"/>
            </a:lvl2pPr>
            <a:lvl3pPr>
              <a:defRPr sz="900"/>
            </a:lvl3pPr>
            <a:lvl4pPr>
              <a:defRPr sz="800"/>
            </a:lvl4pPr>
            <a:lvl5pPr>
              <a:defRPr sz="800"/>
            </a:lvl5pPr>
          </a:lstStyle>
          <a:p>
            <a:pPr lvl="0"/>
            <a:r>
              <a:rPr lang="en-US" altLang="zh-CN" noProof="0"/>
              <a:t>Click to edit Master text styles</a:t>
            </a:r>
          </a:p>
        </p:txBody>
      </p:sp>
      <p:sp>
        <p:nvSpPr>
          <p:cNvPr id="5" name="Freeform: Shape 25">
            <a:extLst>
              <a:ext uri="{FF2B5EF4-FFF2-40B4-BE49-F238E27FC236}">
                <a16:creationId xmlns:a16="http://schemas.microsoft.com/office/drawing/2014/main" id="{8A1DBD66-3066-DF70-EF94-95DF0D7A6503}"/>
              </a:ext>
            </a:extLst>
          </p:cNvPr>
          <p:cNvSpPr/>
          <p:nvPr userDrawn="1"/>
        </p:nvSpPr>
        <p:spPr>
          <a:xfrm flipH="1">
            <a:off x="7400972" y="4594440"/>
            <a:ext cx="1347680" cy="158117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6" name="Freeform: Shape 11">
            <a:extLst>
              <a:ext uri="{FF2B5EF4-FFF2-40B4-BE49-F238E27FC236}">
                <a16:creationId xmlns:a16="http://schemas.microsoft.com/office/drawing/2014/main" id="{D2CC929C-40BF-4EF5-7910-7F657CAF8CA9}"/>
              </a:ext>
            </a:extLst>
          </p:cNvPr>
          <p:cNvSpPr/>
          <p:nvPr userDrawn="1"/>
        </p:nvSpPr>
        <p:spPr>
          <a:xfrm>
            <a:off x="6521016" y="4772906"/>
            <a:ext cx="663381" cy="75892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2"/>
          </a:solidFill>
          <a:ln w="12700" cap="flat" cmpd="sng" algn="ctr">
            <a:noFill/>
            <a:prstDash val="solid"/>
            <a:miter lim="800000"/>
          </a:ln>
          <a:effectLst/>
        </p:spPr>
        <p:txBody>
          <a:bodyPr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Posterama Text SemiBold"/>
              <a:ea typeface="+mn-ea"/>
              <a:cs typeface="+mn-cs"/>
            </a:endParaRPr>
          </a:p>
        </p:txBody>
      </p:sp>
      <p:cxnSp>
        <p:nvCxnSpPr>
          <p:cNvPr id="9" name="Straight Connector 2">
            <a:extLst>
              <a:ext uri="{FF2B5EF4-FFF2-40B4-BE49-F238E27FC236}">
                <a16:creationId xmlns:a16="http://schemas.microsoft.com/office/drawing/2014/main" id="{66E94398-47F0-267C-6791-5C30B1CEF496}"/>
              </a:ext>
            </a:extLst>
          </p:cNvPr>
          <p:cNvCxnSpPr/>
          <p:nvPr userDrawn="1"/>
        </p:nvCxnSpPr>
        <p:spPr>
          <a:xfrm>
            <a:off x="1142663" y="2282891"/>
            <a:ext cx="0" cy="760288"/>
          </a:xfrm>
          <a:prstGeom prst="line">
            <a:avLst/>
          </a:prstGeom>
          <a:noFill/>
          <a:ln w="19050" cap="flat" cmpd="sng" algn="ctr">
            <a:solidFill>
              <a:srgbClr val="D84400"/>
            </a:solidFill>
            <a:prstDash val="solid"/>
            <a:miter lim="800000"/>
          </a:ln>
          <a:effectLst/>
        </p:spPr>
      </p:cxnSp>
    </p:spTree>
    <p:extLst>
      <p:ext uri="{BB962C8B-B14F-4D97-AF65-F5344CB8AC3E}">
        <p14:creationId xmlns:p14="http://schemas.microsoft.com/office/powerpoint/2010/main" val="777926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01">
    <p:spTree>
      <p:nvGrpSpPr>
        <p:cNvPr id="1" name=""/>
        <p:cNvGrpSpPr/>
        <p:nvPr/>
      </p:nvGrpSpPr>
      <p:grpSpPr>
        <a:xfrm>
          <a:off x="0" y="0"/>
          <a:ext cx="0" cy="0"/>
          <a:chOff x="0" y="0"/>
          <a:chExt cx="0" cy="0"/>
        </a:xfrm>
      </p:grpSpPr>
      <p:sp>
        <p:nvSpPr>
          <p:cNvPr id="11" name="Title Placeholder 4">
            <a:extLst>
              <a:ext uri="{FF2B5EF4-FFF2-40B4-BE49-F238E27FC236}">
                <a16:creationId xmlns:a16="http://schemas.microsoft.com/office/drawing/2014/main" id="{05751864-B11A-0286-13EA-2AC2A2C8DD5D}"/>
              </a:ext>
            </a:extLst>
          </p:cNvPr>
          <p:cNvSpPr>
            <a:spLocks noGrp="1"/>
          </p:cNvSpPr>
          <p:nvPr>
            <p:ph type="title"/>
          </p:nvPr>
        </p:nvSpPr>
        <p:spPr>
          <a:xfrm>
            <a:off x="914400" y="731520"/>
            <a:ext cx="4663440" cy="1737360"/>
          </a:xfrm>
          <a:prstGeom prst="rect">
            <a:avLst/>
          </a:prstGeom>
        </p:spPr>
        <p:txBody>
          <a:bodyPr vert="horz" lIns="91440" tIns="45720" rIns="91440" bIns="45720" rtlCol="0" anchor="t">
            <a:normAutofit/>
          </a:bodyPr>
          <a:lstStyle>
            <a:lvl1pPr>
              <a:defRPr sz="3600"/>
            </a:lvl1pPr>
          </a:lstStyle>
          <a:p>
            <a:r>
              <a:rPr lang="en-US"/>
              <a:t>Click to edit Master title style</a:t>
            </a:r>
          </a:p>
        </p:txBody>
      </p:sp>
      <p:sp>
        <p:nvSpPr>
          <p:cNvPr id="3" name="Content Placeholder 2">
            <a:extLst>
              <a:ext uri="{FF2B5EF4-FFF2-40B4-BE49-F238E27FC236}">
                <a16:creationId xmlns:a16="http://schemas.microsoft.com/office/drawing/2014/main" id="{83E7A93C-2947-B6E4-C693-7C485DDC0135}"/>
              </a:ext>
            </a:extLst>
          </p:cNvPr>
          <p:cNvSpPr>
            <a:spLocks noGrp="1"/>
          </p:cNvSpPr>
          <p:nvPr>
            <p:ph idx="1"/>
          </p:nvPr>
        </p:nvSpPr>
        <p:spPr>
          <a:xfrm>
            <a:off x="5852160" y="731520"/>
            <a:ext cx="5486400" cy="1737360"/>
          </a:xfrm>
        </p:spPr>
        <p:txBody>
          <a:bodyPr>
            <a:norm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4" name="Content Placeholder 2">
            <a:extLst>
              <a:ext uri="{FF2B5EF4-FFF2-40B4-BE49-F238E27FC236}">
                <a16:creationId xmlns:a16="http://schemas.microsoft.com/office/drawing/2014/main" id="{E8A3F288-990F-014E-F099-1E3091477CA7}"/>
              </a:ext>
            </a:extLst>
          </p:cNvPr>
          <p:cNvSpPr>
            <a:spLocks noGrp="1"/>
          </p:cNvSpPr>
          <p:nvPr>
            <p:ph idx="30"/>
          </p:nvPr>
        </p:nvSpPr>
        <p:spPr>
          <a:xfrm>
            <a:off x="914400" y="2743200"/>
            <a:ext cx="8348472" cy="3374136"/>
          </a:xfrm>
        </p:spPr>
        <p:txBody>
          <a:bodyPr>
            <a:norm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reeform: Shape 5">
            <a:extLst>
              <a:ext uri="{FF2B5EF4-FFF2-40B4-BE49-F238E27FC236}">
                <a16:creationId xmlns:a16="http://schemas.microsoft.com/office/drawing/2014/main" id="{3F619E6B-153E-B522-47EB-4104C405736C}"/>
              </a:ext>
            </a:extLst>
          </p:cNvPr>
          <p:cNvSpPr/>
          <p:nvPr userDrawn="1"/>
        </p:nvSpPr>
        <p:spPr>
          <a:xfrm>
            <a:off x="10551278" y="4665388"/>
            <a:ext cx="603952" cy="68174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12" name="Freeform 11">
            <a:extLst>
              <a:ext uri="{FF2B5EF4-FFF2-40B4-BE49-F238E27FC236}">
                <a16:creationId xmlns:a16="http://schemas.microsoft.com/office/drawing/2014/main" id="{687A7B3D-E004-6D6A-5979-8F1BADBC9237}"/>
              </a:ext>
            </a:extLst>
          </p:cNvPr>
          <p:cNvSpPr/>
          <p:nvPr userDrawn="1"/>
        </p:nvSpPr>
        <p:spPr>
          <a:xfrm>
            <a:off x="10524774" y="5146146"/>
            <a:ext cx="1667226" cy="1711855"/>
          </a:xfrm>
          <a:custGeom>
            <a:avLst/>
            <a:gdLst>
              <a:gd name="connsiteX0" fmla="*/ 998834 w 1667226"/>
              <a:gd name="connsiteY0" fmla="*/ 0 h 1711855"/>
              <a:gd name="connsiteX1" fmla="*/ 1667226 w 1667226"/>
              <a:gd name="connsiteY1" fmla="*/ 373790 h 1711855"/>
              <a:gd name="connsiteX2" fmla="*/ 1667226 w 1667226"/>
              <a:gd name="connsiteY2" fmla="*/ 1711855 h 1711855"/>
              <a:gd name="connsiteX3" fmla="*/ 48502 w 1667226"/>
              <a:gd name="connsiteY3" fmla="*/ 1711855 h 1711855"/>
              <a:gd name="connsiteX4" fmla="*/ 0 w 1667226"/>
              <a:gd name="connsiteY4" fmla="*/ 1684915 h 1711855"/>
              <a:gd name="connsiteX5" fmla="*/ 0 w 1667226"/>
              <a:gd name="connsiteY5" fmla="*/ 564300 h 1711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67226" h="1711855">
                <a:moveTo>
                  <a:pt x="998834" y="0"/>
                </a:moveTo>
                <a:lnTo>
                  <a:pt x="1667226" y="373790"/>
                </a:lnTo>
                <a:lnTo>
                  <a:pt x="1667226" y="1711855"/>
                </a:lnTo>
                <a:lnTo>
                  <a:pt x="48502" y="1711855"/>
                </a:lnTo>
                <a:lnTo>
                  <a:pt x="0" y="1684915"/>
                </a:lnTo>
                <a:lnTo>
                  <a:pt x="0" y="564300"/>
                </a:lnTo>
                <a:close/>
              </a:path>
            </a:pathLst>
          </a:cu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Shape 11">
            <a:extLst>
              <a:ext uri="{FF2B5EF4-FFF2-40B4-BE49-F238E27FC236}">
                <a16:creationId xmlns:a16="http://schemas.microsoft.com/office/drawing/2014/main" id="{A4CA3A93-BDBF-112D-54A0-05BF6B06BCC1}"/>
              </a:ext>
            </a:extLst>
          </p:cNvPr>
          <p:cNvSpPr/>
          <p:nvPr userDrawn="1"/>
        </p:nvSpPr>
        <p:spPr>
          <a:xfrm>
            <a:off x="10177285" y="5347130"/>
            <a:ext cx="748554" cy="85636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2"/>
          </a:solidFill>
          <a:ln w="12700" cap="flat" cmpd="sng" algn="ctr">
            <a:noFill/>
            <a:prstDash val="solid"/>
            <a:miter lim="800000"/>
          </a:ln>
          <a:effectLst/>
        </p:spPr>
        <p:txBody>
          <a:bodyPr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Posterama Text SemiBold"/>
              <a:ea typeface="+mn-ea"/>
              <a:cs typeface="+mn-cs"/>
            </a:endParaRPr>
          </a:p>
        </p:txBody>
      </p:sp>
      <p:sp>
        <p:nvSpPr>
          <p:cNvPr id="2" name="Footer Placeholder 1">
            <a:extLst>
              <a:ext uri="{FF2B5EF4-FFF2-40B4-BE49-F238E27FC236}">
                <a16:creationId xmlns:a16="http://schemas.microsoft.com/office/drawing/2014/main" id="{5F7A154B-D8F5-C1FB-307D-496380875BD1}"/>
              </a:ext>
            </a:extLst>
          </p:cNvPr>
          <p:cNvSpPr>
            <a:spLocks noGrp="1"/>
          </p:cNvSpPr>
          <p:nvPr>
            <p:ph type="ftr" sz="quarter" idx="28"/>
          </p:nvPr>
        </p:nvSpPr>
        <p:spPr/>
        <p:txBody>
          <a:bodyPr>
            <a:noAutofit/>
          </a:bodyPr>
          <a:lstStyle/>
          <a:p>
            <a:endParaRPr lang="en-US" noProof="0"/>
          </a:p>
        </p:txBody>
      </p:sp>
      <p:sp>
        <p:nvSpPr>
          <p:cNvPr id="5" name="Slide Number Placeholder 4">
            <a:extLst>
              <a:ext uri="{FF2B5EF4-FFF2-40B4-BE49-F238E27FC236}">
                <a16:creationId xmlns:a16="http://schemas.microsoft.com/office/drawing/2014/main" id="{D728715E-D2CE-A33E-1A28-4E627F239BBE}"/>
              </a:ext>
            </a:extLst>
          </p:cNvPr>
          <p:cNvSpPr>
            <a:spLocks noGrp="1"/>
          </p:cNvSpPr>
          <p:nvPr>
            <p:ph type="sldNum" sz="quarter" idx="29"/>
          </p:nvPr>
        </p:nvSpPr>
        <p:spPr/>
        <p:txBody>
          <a:bodyPr>
            <a:noAutofit/>
          </a:bodyPr>
          <a:lstStyle/>
          <a:p>
            <a:fld id="{47FEACEE-25B4-4A2D-B147-27296E36371D}" type="slidenum">
              <a:rPr lang="en-US" altLang="zh-CN" noProof="0" smtClean="0"/>
              <a:pPr/>
              <a:t>‹#›</a:t>
            </a:fld>
            <a:endParaRPr lang="en-US" altLang="zh-CN" noProof="0"/>
          </a:p>
        </p:txBody>
      </p:sp>
    </p:spTree>
    <p:extLst>
      <p:ext uri="{BB962C8B-B14F-4D97-AF65-F5344CB8AC3E}">
        <p14:creationId xmlns:p14="http://schemas.microsoft.com/office/powerpoint/2010/main" val="2121256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with image">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0C1D3CF-F6AF-93EB-C40E-C278E58442C0}"/>
              </a:ext>
            </a:extLst>
          </p:cNvPr>
          <p:cNvSpPr>
            <a:spLocks noGrp="1"/>
          </p:cNvSpPr>
          <p:nvPr>
            <p:ph type="title"/>
          </p:nvPr>
        </p:nvSpPr>
        <p:spPr>
          <a:xfrm>
            <a:off x="914400" y="731520"/>
            <a:ext cx="3931920" cy="2103120"/>
          </a:xfrm>
        </p:spPr>
        <p:txBody>
          <a:bodyPr anchor="b">
            <a:normAutofit/>
          </a:bodyPr>
          <a:lstStyle>
            <a:lvl1pPr>
              <a:defRPr sz="3600"/>
            </a:lvl1pPr>
          </a:lstStyle>
          <a:p>
            <a:r>
              <a:rPr lang="en-US"/>
              <a:t>Click to edit Master title style</a:t>
            </a:r>
          </a:p>
        </p:txBody>
      </p:sp>
      <p:sp>
        <p:nvSpPr>
          <p:cNvPr id="9" name="Content Placeholder 2">
            <a:extLst>
              <a:ext uri="{FF2B5EF4-FFF2-40B4-BE49-F238E27FC236}">
                <a16:creationId xmlns:a16="http://schemas.microsoft.com/office/drawing/2014/main" id="{2317990C-ED42-30BE-0501-F9C5B4A48B73}"/>
              </a:ext>
            </a:extLst>
          </p:cNvPr>
          <p:cNvSpPr>
            <a:spLocks noGrp="1"/>
          </p:cNvSpPr>
          <p:nvPr>
            <p:ph idx="1"/>
          </p:nvPr>
        </p:nvSpPr>
        <p:spPr>
          <a:xfrm>
            <a:off x="914400" y="3108960"/>
            <a:ext cx="3931920" cy="2651760"/>
          </a:xfrm>
        </p:spPr>
        <p:txBody>
          <a:bodyPr>
            <a:norm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8" name="Picture Placeholder 7">
            <a:extLst>
              <a:ext uri="{FF2B5EF4-FFF2-40B4-BE49-F238E27FC236}">
                <a16:creationId xmlns:a16="http://schemas.microsoft.com/office/drawing/2014/main" id="{4AC62875-1B1B-E814-6549-162A8DBF8929}"/>
              </a:ext>
            </a:extLst>
          </p:cNvPr>
          <p:cNvSpPr>
            <a:spLocks noGrp="1"/>
          </p:cNvSpPr>
          <p:nvPr>
            <p:ph type="pic" sz="quarter" idx="54"/>
          </p:nvPr>
        </p:nvSpPr>
        <p:spPr>
          <a:xfrm>
            <a:off x="5745002" y="0"/>
            <a:ext cx="6446999" cy="6858000"/>
          </a:xfrm>
          <a:custGeom>
            <a:avLst/>
            <a:gdLst>
              <a:gd name="connsiteX0" fmla="*/ 2513726 w 6446999"/>
              <a:gd name="connsiteY0" fmla="*/ 0 h 6858000"/>
              <a:gd name="connsiteX1" fmla="*/ 4301949 w 6446999"/>
              <a:gd name="connsiteY1" fmla="*/ 0 h 6858000"/>
              <a:gd name="connsiteX2" fmla="*/ 6446999 w 6446999"/>
              <a:gd name="connsiteY2" fmla="*/ 1338386 h 6858000"/>
              <a:gd name="connsiteX3" fmla="*/ 6446999 w 6446999"/>
              <a:gd name="connsiteY3" fmla="*/ 5624376 h 6858000"/>
              <a:gd name="connsiteX4" fmla="*/ 4342124 w 6446999"/>
              <a:gd name="connsiteY4" fmla="*/ 6858000 h 6858000"/>
              <a:gd name="connsiteX5" fmla="*/ 2553921 w 6446999"/>
              <a:gd name="connsiteY5" fmla="*/ 6858000 h 6858000"/>
              <a:gd name="connsiteX6" fmla="*/ 661 w 6446999"/>
              <a:gd name="connsiteY6" fmla="*/ 5339864 h 6858000"/>
              <a:gd name="connsiteX7" fmla="*/ 299 w 6446999"/>
              <a:gd name="connsiteY7" fmla="*/ 139604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446999" h="6858000">
                <a:moveTo>
                  <a:pt x="2513726" y="0"/>
                </a:moveTo>
                <a:lnTo>
                  <a:pt x="4301949" y="0"/>
                </a:lnTo>
                <a:lnTo>
                  <a:pt x="6446999" y="1338386"/>
                </a:lnTo>
                <a:lnTo>
                  <a:pt x="6446999" y="5624376"/>
                </a:lnTo>
                <a:lnTo>
                  <a:pt x="4342124" y="6858000"/>
                </a:lnTo>
                <a:lnTo>
                  <a:pt x="2553921" y="6858000"/>
                </a:lnTo>
                <a:lnTo>
                  <a:pt x="661" y="5339864"/>
                </a:lnTo>
                <a:cubicBezTo>
                  <a:pt x="-1473" y="4048155"/>
                  <a:pt x="2433" y="2687753"/>
                  <a:pt x="299" y="1396044"/>
                </a:cubicBezTo>
                <a:close/>
              </a:path>
            </a:pathLst>
          </a:custGeom>
        </p:spPr>
        <p:txBody>
          <a:bodyPr wrap="square" anchor="ctr">
            <a:noAutofit/>
          </a:bodyPr>
          <a:lstStyle>
            <a:lvl1pPr marL="0" indent="0">
              <a:buNone/>
              <a:defRPr sz="1600"/>
            </a:lvl1pPr>
          </a:lstStyle>
          <a:p>
            <a:r>
              <a:rPr lang="en-US"/>
              <a:t>Click icon to add picture</a:t>
            </a:r>
          </a:p>
        </p:txBody>
      </p:sp>
      <p:sp>
        <p:nvSpPr>
          <p:cNvPr id="5" name="Footer Placeholder 4">
            <a:extLst>
              <a:ext uri="{FF2B5EF4-FFF2-40B4-BE49-F238E27FC236}">
                <a16:creationId xmlns:a16="http://schemas.microsoft.com/office/drawing/2014/main" id="{41F6C45B-70BB-86F1-1866-F93BEC26ACF8}"/>
              </a:ext>
            </a:extLst>
          </p:cNvPr>
          <p:cNvSpPr>
            <a:spLocks noGrp="1"/>
          </p:cNvSpPr>
          <p:nvPr>
            <p:ph type="ftr" sz="quarter" idx="52"/>
          </p:nvPr>
        </p:nvSpPr>
        <p:spPr/>
        <p:txBody>
          <a:bodyPr>
            <a:noAutofit/>
          </a:bodyPr>
          <a:lstStyle/>
          <a:p>
            <a:endParaRPr lang="en-US" noProof="0"/>
          </a:p>
        </p:txBody>
      </p:sp>
      <p:sp>
        <p:nvSpPr>
          <p:cNvPr id="7" name="Slide Number Placeholder 6">
            <a:extLst>
              <a:ext uri="{FF2B5EF4-FFF2-40B4-BE49-F238E27FC236}">
                <a16:creationId xmlns:a16="http://schemas.microsoft.com/office/drawing/2014/main" id="{0870044D-485D-043B-9D5B-C01AA8E06447}"/>
              </a:ext>
            </a:extLst>
          </p:cNvPr>
          <p:cNvSpPr>
            <a:spLocks noGrp="1"/>
          </p:cNvSpPr>
          <p:nvPr>
            <p:ph type="sldNum" sz="quarter" idx="53"/>
          </p:nvPr>
        </p:nvSpPr>
        <p:spPr/>
        <p:txBody>
          <a:bodyPr>
            <a:noAutofit/>
          </a:bodyPr>
          <a:lstStyle/>
          <a:p>
            <a:fld id="{47FEACEE-25B4-4A2D-B147-27296E36371D}" type="slidenum">
              <a:rPr lang="en-US" altLang="zh-CN" noProof="0" smtClean="0"/>
              <a:pPr/>
              <a:t>‹#›</a:t>
            </a:fld>
            <a:endParaRPr lang="en-US" altLang="zh-CN" noProof="0"/>
          </a:p>
        </p:txBody>
      </p:sp>
      <p:sp>
        <p:nvSpPr>
          <p:cNvPr id="2" name="Freeform: Shape 1">
            <a:extLst>
              <a:ext uri="{FF2B5EF4-FFF2-40B4-BE49-F238E27FC236}">
                <a16:creationId xmlns:a16="http://schemas.microsoft.com/office/drawing/2014/main" id="{D91FB993-29E1-3DBD-8335-7970016F8DE7}"/>
              </a:ext>
              <a:ext uri="{C183D7F6-B498-43B3-948B-1728B52AA6E4}">
                <adec:decorative xmlns:adec="http://schemas.microsoft.com/office/drawing/2017/decorative" val="1"/>
              </a:ext>
            </a:extLst>
          </p:cNvPr>
          <p:cNvSpPr/>
          <p:nvPr userDrawn="1"/>
        </p:nvSpPr>
        <p:spPr>
          <a:xfrm>
            <a:off x="5203802" y="480395"/>
            <a:ext cx="1896941" cy="217161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noFill/>
          <a:ln w="19050" cap="flat" cmpd="sng" algn="ctr">
            <a:solidFill>
              <a:srgbClr val="C95B3A"/>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a:ln>
                <a:noFill/>
              </a:ln>
              <a:solidFill>
                <a:srgbClr val="F7D952"/>
              </a:solidFill>
              <a:effectLst/>
              <a:uLnTx/>
              <a:uFillTx/>
              <a:latin typeface="Posterama Text SemiBold"/>
              <a:ea typeface="+mn-ea"/>
              <a:cs typeface="+mn-cs"/>
            </a:endParaRPr>
          </a:p>
        </p:txBody>
      </p:sp>
    </p:spTree>
    <p:extLst>
      <p:ext uri="{BB962C8B-B14F-4D97-AF65-F5344CB8AC3E}">
        <p14:creationId xmlns:p14="http://schemas.microsoft.com/office/powerpoint/2010/main" val="41612598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02">
    <p:spTree>
      <p:nvGrpSpPr>
        <p:cNvPr id="1" name=""/>
        <p:cNvGrpSpPr/>
        <p:nvPr/>
      </p:nvGrpSpPr>
      <p:grpSpPr>
        <a:xfrm>
          <a:off x="0" y="0"/>
          <a:ext cx="0" cy="0"/>
          <a:chOff x="0" y="0"/>
          <a:chExt cx="0" cy="0"/>
        </a:xfrm>
      </p:grpSpPr>
      <p:sp>
        <p:nvSpPr>
          <p:cNvPr id="4" name="Rectangle 13">
            <a:extLst>
              <a:ext uri="{FF2B5EF4-FFF2-40B4-BE49-F238E27FC236}">
                <a16:creationId xmlns:a16="http://schemas.microsoft.com/office/drawing/2014/main" id="{12BFFCE7-C68B-4904-8795-9589C3F38FD4}"/>
              </a:ext>
            </a:extLst>
          </p:cNvPr>
          <p:cNvSpPr/>
          <p:nvPr userDrawn="1"/>
        </p:nvSpPr>
        <p:spPr>
          <a:xfrm>
            <a:off x="636161" y="5854024"/>
            <a:ext cx="2330137" cy="708120"/>
          </a:xfrm>
          <a:prstGeom prst="rect">
            <a:avLst/>
          </a:prstGeom>
          <a:solidFill>
            <a:srgbClr val="0F2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noProof="0"/>
          </a:p>
        </p:txBody>
      </p:sp>
      <p:sp>
        <p:nvSpPr>
          <p:cNvPr id="2" name="Freeform: Shape 19">
            <a:extLst>
              <a:ext uri="{FF2B5EF4-FFF2-40B4-BE49-F238E27FC236}">
                <a16:creationId xmlns:a16="http://schemas.microsoft.com/office/drawing/2014/main" id="{9D307BA6-8A60-85D7-CC8B-894256DC4B90}"/>
              </a:ext>
            </a:extLst>
          </p:cNvPr>
          <p:cNvSpPr/>
          <p:nvPr userDrawn="1"/>
        </p:nvSpPr>
        <p:spPr>
          <a:xfrm>
            <a:off x="8517470" y="2248218"/>
            <a:ext cx="1886361" cy="221318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noProof="0"/>
          </a:p>
        </p:txBody>
      </p:sp>
      <p:sp>
        <p:nvSpPr>
          <p:cNvPr id="7" name="Freeform: Shape 19">
            <a:extLst>
              <a:ext uri="{FF2B5EF4-FFF2-40B4-BE49-F238E27FC236}">
                <a16:creationId xmlns:a16="http://schemas.microsoft.com/office/drawing/2014/main" id="{F38B75F8-75D4-4B41-B7C7-433032DD0A6F}"/>
              </a:ext>
            </a:extLst>
          </p:cNvPr>
          <p:cNvSpPr/>
          <p:nvPr userDrawn="1"/>
        </p:nvSpPr>
        <p:spPr>
          <a:xfrm>
            <a:off x="9578882" y="460803"/>
            <a:ext cx="1886361" cy="221318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noProof="0"/>
          </a:p>
        </p:txBody>
      </p:sp>
      <p:sp>
        <p:nvSpPr>
          <p:cNvPr id="8" name="Freeform: Shape 24">
            <a:extLst>
              <a:ext uri="{FF2B5EF4-FFF2-40B4-BE49-F238E27FC236}">
                <a16:creationId xmlns:a16="http://schemas.microsoft.com/office/drawing/2014/main" id="{671D1224-EDDC-4900-92DC-13608D44C524}"/>
              </a:ext>
            </a:extLst>
          </p:cNvPr>
          <p:cNvSpPr/>
          <p:nvPr userDrawn="1"/>
        </p:nvSpPr>
        <p:spPr>
          <a:xfrm>
            <a:off x="9522496" y="4057904"/>
            <a:ext cx="1886359" cy="221318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noProof="0"/>
          </a:p>
        </p:txBody>
      </p:sp>
      <p:sp>
        <p:nvSpPr>
          <p:cNvPr id="15" name="Freeform 14">
            <a:extLst>
              <a:ext uri="{FF2B5EF4-FFF2-40B4-BE49-F238E27FC236}">
                <a16:creationId xmlns:a16="http://schemas.microsoft.com/office/drawing/2014/main" id="{635A9E44-4E60-1AD1-0B85-72422683B48A}"/>
              </a:ext>
            </a:extLst>
          </p:cNvPr>
          <p:cNvSpPr/>
          <p:nvPr userDrawn="1"/>
        </p:nvSpPr>
        <p:spPr>
          <a:xfrm>
            <a:off x="11034052" y="3709992"/>
            <a:ext cx="1173188" cy="1502830"/>
          </a:xfrm>
          <a:custGeom>
            <a:avLst/>
            <a:gdLst>
              <a:gd name="connsiteX0" fmla="*/ 638572 w 1157948"/>
              <a:gd name="connsiteY0" fmla="*/ 0 h 1502830"/>
              <a:gd name="connsiteX1" fmla="*/ 0 w 1157948"/>
              <a:gd name="connsiteY1" fmla="*/ 378385 h 1502830"/>
              <a:gd name="connsiteX2" fmla="*/ 0 w 1157948"/>
              <a:gd name="connsiteY2" fmla="*/ 1129800 h 1502830"/>
              <a:gd name="connsiteX3" fmla="*/ 640317 w 1157948"/>
              <a:gd name="connsiteY3" fmla="*/ 1502830 h 1502830"/>
              <a:gd name="connsiteX4" fmla="*/ 1157948 w 1157948"/>
              <a:gd name="connsiteY4" fmla="*/ 1200968 h 1502830"/>
              <a:gd name="connsiteX5" fmla="*/ 1157948 w 1157948"/>
              <a:gd name="connsiteY5" fmla="*/ 304639 h 15028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57948" h="1502830">
                <a:moveTo>
                  <a:pt x="638572" y="0"/>
                </a:moveTo>
                <a:lnTo>
                  <a:pt x="0" y="378385"/>
                </a:lnTo>
                <a:lnTo>
                  <a:pt x="0" y="1129800"/>
                </a:lnTo>
                <a:lnTo>
                  <a:pt x="640317" y="1502830"/>
                </a:lnTo>
                <a:lnTo>
                  <a:pt x="1157948" y="1200968"/>
                </a:lnTo>
                <a:lnTo>
                  <a:pt x="1157948" y="304639"/>
                </a:lnTo>
                <a:close/>
              </a:path>
            </a:pathLst>
          </a:custGeom>
          <a:no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17" name="Title 1">
            <a:extLst>
              <a:ext uri="{FF2B5EF4-FFF2-40B4-BE49-F238E27FC236}">
                <a16:creationId xmlns:a16="http://schemas.microsoft.com/office/drawing/2014/main" id="{D041C638-CBB8-1159-9AF8-B5D14CC7BE0F}"/>
              </a:ext>
            </a:extLst>
          </p:cNvPr>
          <p:cNvSpPr>
            <a:spLocks noGrp="1"/>
          </p:cNvSpPr>
          <p:nvPr>
            <p:ph type="title"/>
          </p:nvPr>
        </p:nvSpPr>
        <p:spPr>
          <a:xfrm>
            <a:off x="914400" y="1060704"/>
            <a:ext cx="7132320" cy="1773936"/>
          </a:xfrm>
        </p:spPr>
        <p:txBody>
          <a:bodyPr anchor="b">
            <a:normAutofit/>
          </a:bodyPr>
          <a:lstStyle>
            <a:lvl1pPr>
              <a:defRPr sz="3600"/>
            </a:lvl1pPr>
          </a:lstStyle>
          <a:p>
            <a:r>
              <a:rPr lang="en-US" noProof="0"/>
              <a:t>Click to edit Master title style</a:t>
            </a:r>
          </a:p>
        </p:txBody>
      </p:sp>
      <p:sp>
        <p:nvSpPr>
          <p:cNvPr id="3" name="Content Placeholder 2">
            <a:extLst>
              <a:ext uri="{FF2B5EF4-FFF2-40B4-BE49-F238E27FC236}">
                <a16:creationId xmlns:a16="http://schemas.microsoft.com/office/drawing/2014/main" id="{E3E34C76-4814-6AFA-CEFD-F82B9ED9BB1D}"/>
              </a:ext>
            </a:extLst>
          </p:cNvPr>
          <p:cNvSpPr>
            <a:spLocks noGrp="1"/>
          </p:cNvSpPr>
          <p:nvPr>
            <p:ph idx="1"/>
          </p:nvPr>
        </p:nvSpPr>
        <p:spPr>
          <a:xfrm>
            <a:off x="914400" y="3108960"/>
            <a:ext cx="3291840" cy="2651760"/>
          </a:xfrm>
        </p:spPr>
        <p:txBody>
          <a:bodyPr/>
          <a:lstStyle>
            <a:lvl1pPr marL="0" indent="0">
              <a:buNone/>
              <a:defRPr sz="1800"/>
            </a:lvl1pPr>
            <a:lvl2pPr marL="347472">
              <a:defRPr sz="1800"/>
            </a:lvl2pPr>
            <a:lvl3pPr marL="731520">
              <a:defRPr sz="1800"/>
            </a:lvl3pPr>
            <a:lvl4pPr marL="1097280">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Content Placeholder 2">
            <a:extLst>
              <a:ext uri="{FF2B5EF4-FFF2-40B4-BE49-F238E27FC236}">
                <a16:creationId xmlns:a16="http://schemas.microsoft.com/office/drawing/2014/main" id="{D42F254A-B4C7-D072-FEB9-22F9A2B0CA64}"/>
              </a:ext>
            </a:extLst>
          </p:cNvPr>
          <p:cNvSpPr>
            <a:spLocks noGrp="1"/>
          </p:cNvSpPr>
          <p:nvPr>
            <p:ph idx="56"/>
          </p:nvPr>
        </p:nvSpPr>
        <p:spPr>
          <a:xfrm>
            <a:off x="4754880" y="3108960"/>
            <a:ext cx="3291840" cy="2651760"/>
          </a:xfrm>
        </p:spPr>
        <p:txBody>
          <a:bodyPr/>
          <a:lstStyle>
            <a:lvl1pPr marL="0" indent="0">
              <a:buNone/>
              <a:defRPr sz="1800"/>
            </a:lvl1pPr>
            <a:lvl2pPr marL="347472">
              <a:defRPr sz="1800"/>
            </a:lvl2pPr>
            <a:lvl3pPr marL="731520">
              <a:defRPr sz="1800"/>
            </a:lvl3pPr>
            <a:lvl4pPr marL="1097280">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Footer Placeholder 8">
            <a:extLst>
              <a:ext uri="{FF2B5EF4-FFF2-40B4-BE49-F238E27FC236}">
                <a16:creationId xmlns:a16="http://schemas.microsoft.com/office/drawing/2014/main" id="{85DBF4DF-D0B4-1DA6-0271-5D4033A9C19C}"/>
              </a:ext>
            </a:extLst>
          </p:cNvPr>
          <p:cNvSpPr>
            <a:spLocks noGrp="1"/>
          </p:cNvSpPr>
          <p:nvPr>
            <p:ph type="ftr" sz="quarter" idx="57"/>
          </p:nvPr>
        </p:nvSpPr>
        <p:spPr/>
        <p:txBody>
          <a:bodyPr/>
          <a:lstStyle/>
          <a:p>
            <a:endParaRPr lang="en-US" noProof="0"/>
          </a:p>
        </p:txBody>
      </p:sp>
      <p:sp>
        <p:nvSpPr>
          <p:cNvPr id="6" name="Slide Number Placeholder 5">
            <a:extLst>
              <a:ext uri="{FF2B5EF4-FFF2-40B4-BE49-F238E27FC236}">
                <a16:creationId xmlns:a16="http://schemas.microsoft.com/office/drawing/2014/main" id="{F507335A-F59E-2A6C-D2D6-F10391DA8D69}"/>
              </a:ext>
            </a:extLst>
          </p:cNvPr>
          <p:cNvSpPr>
            <a:spLocks noGrp="1"/>
          </p:cNvSpPr>
          <p:nvPr>
            <p:ph type="sldNum" sz="quarter" idx="55"/>
          </p:nvPr>
        </p:nvSpPr>
        <p:spPr/>
        <p:txBody>
          <a:bodyPr>
            <a:noAutofit/>
          </a:bodyPr>
          <a:lstStyle/>
          <a:p>
            <a:fld id="{47FEACEE-25B4-4A2D-B147-27296E36371D}" type="slidenum">
              <a:rPr lang="en-US" altLang="zh-CN" noProof="0" smtClean="0"/>
              <a:pPr/>
              <a:t>‹#›</a:t>
            </a:fld>
            <a:endParaRPr lang="en-US" altLang="zh-CN" noProof="0"/>
          </a:p>
        </p:txBody>
      </p:sp>
    </p:spTree>
    <p:extLst>
      <p:ext uri="{BB962C8B-B14F-4D97-AF65-F5344CB8AC3E}">
        <p14:creationId xmlns:p14="http://schemas.microsoft.com/office/powerpoint/2010/main" val="36136463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Two content 0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0C44A-93E6-6C58-5E88-AFDC594EC27A}"/>
              </a:ext>
            </a:extLst>
          </p:cNvPr>
          <p:cNvSpPr>
            <a:spLocks noGrp="1"/>
          </p:cNvSpPr>
          <p:nvPr>
            <p:ph type="title"/>
          </p:nvPr>
        </p:nvSpPr>
        <p:spPr>
          <a:xfrm>
            <a:off x="914400" y="731520"/>
            <a:ext cx="4389120" cy="2103120"/>
          </a:xfrm>
        </p:spPr>
        <p:txBody>
          <a:bodyPr anchor="b" anchorCtr="0">
            <a:normAutofit/>
          </a:bodyPr>
          <a:lstStyle>
            <a:lvl1pPr>
              <a:defRPr sz="3600"/>
            </a:lvl1pPr>
          </a:lstStyle>
          <a:p>
            <a:r>
              <a:rPr lang="en-US"/>
              <a:t>Click to edit Master title style</a:t>
            </a:r>
          </a:p>
        </p:txBody>
      </p:sp>
      <p:sp>
        <p:nvSpPr>
          <p:cNvPr id="4" name="Content Placeholder 2">
            <a:extLst>
              <a:ext uri="{FF2B5EF4-FFF2-40B4-BE49-F238E27FC236}">
                <a16:creationId xmlns:a16="http://schemas.microsoft.com/office/drawing/2014/main" id="{C403123E-E3E0-5E2A-E1FB-EC28A2C68EEB}"/>
              </a:ext>
            </a:extLst>
          </p:cNvPr>
          <p:cNvSpPr>
            <a:spLocks noGrp="1"/>
          </p:cNvSpPr>
          <p:nvPr>
            <p:ph idx="14"/>
          </p:nvPr>
        </p:nvSpPr>
        <p:spPr>
          <a:xfrm>
            <a:off x="914400" y="3108960"/>
            <a:ext cx="4389120" cy="1920240"/>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Footer Placeholder 5">
            <a:extLst>
              <a:ext uri="{FF2B5EF4-FFF2-40B4-BE49-F238E27FC236}">
                <a16:creationId xmlns:a16="http://schemas.microsoft.com/office/drawing/2014/main" id="{5D077A4D-E7C0-912D-293F-D93F0CB5CA49}"/>
              </a:ext>
            </a:extLst>
          </p:cNvPr>
          <p:cNvSpPr>
            <a:spLocks noGrp="1"/>
          </p:cNvSpPr>
          <p:nvPr>
            <p:ph type="ftr" sz="quarter" idx="11"/>
          </p:nvPr>
        </p:nvSpPr>
        <p:spPr/>
        <p:txBody>
          <a:bodyPr/>
          <a:lstStyle/>
          <a:p>
            <a:endParaRPr lang="en-US"/>
          </a:p>
        </p:txBody>
      </p:sp>
      <p:sp>
        <p:nvSpPr>
          <p:cNvPr id="9" name="Content Placeholder 2">
            <a:extLst>
              <a:ext uri="{FF2B5EF4-FFF2-40B4-BE49-F238E27FC236}">
                <a16:creationId xmlns:a16="http://schemas.microsoft.com/office/drawing/2014/main" id="{5B0A6B95-C59B-C125-7957-8C41B37891E1}"/>
              </a:ext>
            </a:extLst>
          </p:cNvPr>
          <p:cNvSpPr>
            <a:spLocks noGrp="1"/>
          </p:cNvSpPr>
          <p:nvPr>
            <p:ph idx="1"/>
          </p:nvPr>
        </p:nvSpPr>
        <p:spPr>
          <a:xfrm>
            <a:off x="5852160" y="731520"/>
            <a:ext cx="5367528" cy="5212080"/>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Slide Number Placeholder 6">
            <a:extLst>
              <a:ext uri="{FF2B5EF4-FFF2-40B4-BE49-F238E27FC236}">
                <a16:creationId xmlns:a16="http://schemas.microsoft.com/office/drawing/2014/main" id="{CA6AA9E1-334B-5F8F-8A92-67DD095F7838}"/>
              </a:ext>
            </a:extLst>
          </p:cNvPr>
          <p:cNvSpPr>
            <a:spLocks noGrp="1"/>
          </p:cNvSpPr>
          <p:nvPr>
            <p:ph type="sldNum" sz="quarter" idx="12"/>
          </p:nvPr>
        </p:nvSpPr>
        <p:spPr/>
        <p:txBody>
          <a:bodyPr/>
          <a:lstStyle/>
          <a:p>
            <a:fld id="{CBD12358-51D2-46B3-9BDE-DF29528B9454}" type="slidenum">
              <a:rPr lang="en-US" smtClean="0"/>
              <a:t>‹#›</a:t>
            </a:fld>
            <a:endParaRPr lang="en-US"/>
          </a:p>
        </p:txBody>
      </p:sp>
      <p:sp>
        <p:nvSpPr>
          <p:cNvPr id="12" name="Freeform 11">
            <a:extLst>
              <a:ext uri="{FF2B5EF4-FFF2-40B4-BE49-F238E27FC236}">
                <a16:creationId xmlns:a16="http://schemas.microsoft.com/office/drawing/2014/main" id="{18CD2E87-8426-FC12-6665-A6E2F64FEA93}"/>
              </a:ext>
            </a:extLst>
          </p:cNvPr>
          <p:cNvSpPr>
            <a:spLocks noChangeAspect="1"/>
          </p:cNvSpPr>
          <p:nvPr userDrawn="1"/>
        </p:nvSpPr>
        <p:spPr>
          <a:xfrm flipH="1">
            <a:off x="-9525" y="5039331"/>
            <a:ext cx="986377" cy="1280160"/>
          </a:xfrm>
          <a:custGeom>
            <a:avLst/>
            <a:gdLst>
              <a:gd name="connsiteX0" fmla="*/ 638572 w 1157948"/>
              <a:gd name="connsiteY0" fmla="*/ 0 h 1502830"/>
              <a:gd name="connsiteX1" fmla="*/ 0 w 1157948"/>
              <a:gd name="connsiteY1" fmla="*/ 378385 h 1502830"/>
              <a:gd name="connsiteX2" fmla="*/ 0 w 1157948"/>
              <a:gd name="connsiteY2" fmla="*/ 1129800 h 1502830"/>
              <a:gd name="connsiteX3" fmla="*/ 640317 w 1157948"/>
              <a:gd name="connsiteY3" fmla="*/ 1502830 h 1502830"/>
              <a:gd name="connsiteX4" fmla="*/ 1157948 w 1157948"/>
              <a:gd name="connsiteY4" fmla="*/ 1200968 h 1502830"/>
              <a:gd name="connsiteX5" fmla="*/ 1157948 w 1157948"/>
              <a:gd name="connsiteY5" fmla="*/ 304639 h 15028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57948" h="1502830">
                <a:moveTo>
                  <a:pt x="638572" y="0"/>
                </a:moveTo>
                <a:lnTo>
                  <a:pt x="0" y="378385"/>
                </a:lnTo>
                <a:lnTo>
                  <a:pt x="0" y="1129800"/>
                </a:lnTo>
                <a:lnTo>
                  <a:pt x="640317" y="1502830"/>
                </a:lnTo>
                <a:lnTo>
                  <a:pt x="1157948" y="1200968"/>
                </a:lnTo>
                <a:lnTo>
                  <a:pt x="1157948" y="304639"/>
                </a:lnTo>
                <a:close/>
              </a:path>
            </a:pathLst>
          </a:custGeom>
          <a:no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a:p>
        </p:txBody>
      </p:sp>
      <p:sp>
        <p:nvSpPr>
          <p:cNvPr id="13" name="Freeform: Shape 11">
            <a:extLst>
              <a:ext uri="{FF2B5EF4-FFF2-40B4-BE49-F238E27FC236}">
                <a16:creationId xmlns:a16="http://schemas.microsoft.com/office/drawing/2014/main" id="{D35CF771-1335-6C94-6AA8-AF68EADDDF00}"/>
              </a:ext>
            </a:extLst>
          </p:cNvPr>
          <p:cNvSpPr/>
          <p:nvPr userDrawn="1"/>
        </p:nvSpPr>
        <p:spPr>
          <a:xfrm>
            <a:off x="1140014" y="5142797"/>
            <a:ext cx="663381" cy="75892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noFill/>
          <a:ln w="19050" cap="flat" cmpd="sng" algn="ctr">
            <a:solidFill>
              <a:schemeClr val="bg2">
                <a:lumMod val="75000"/>
              </a:schemeClr>
            </a:solidFill>
            <a:prstDash val="solid"/>
            <a:miter lim="800000"/>
          </a:ln>
          <a:effectLst/>
        </p:spPr>
        <p:txBody>
          <a:bodyPr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Posterama Text SemiBold"/>
              <a:ea typeface="+mn-ea"/>
              <a:cs typeface="+mn-cs"/>
            </a:endParaRPr>
          </a:p>
        </p:txBody>
      </p:sp>
    </p:spTree>
    <p:extLst>
      <p:ext uri="{BB962C8B-B14F-4D97-AF65-F5344CB8AC3E}">
        <p14:creationId xmlns:p14="http://schemas.microsoft.com/office/powerpoint/2010/main" val="9243908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4" name="Content placeholder 47">
            <a:extLst>
              <a:ext uri="{FF2B5EF4-FFF2-40B4-BE49-F238E27FC236}">
                <a16:creationId xmlns:a16="http://schemas.microsoft.com/office/drawing/2014/main" id="{28B6388A-37D2-4382-A7FC-9B9A76BDE84D}"/>
              </a:ext>
            </a:extLst>
          </p:cNvPr>
          <p:cNvSpPr>
            <a:spLocks noGrp="1"/>
          </p:cNvSpPr>
          <p:nvPr>
            <p:ph type="sldNum" sz="quarter" idx="4"/>
          </p:nvPr>
        </p:nvSpPr>
        <p:spPr>
          <a:xfrm>
            <a:off x="11194169" y="6217920"/>
            <a:ext cx="458592" cy="365125"/>
          </a:xfrm>
          <a:prstGeom prst="rect">
            <a:avLst/>
          </a:prstGeom>
        </p:spPr>
        <p:txBody>
          <a:bodyPr vert="horz" lIns="91440" tIns="45720" rIns="91440" bIns="45720" rtlCol="0" anchor="ctr">
            <a:noAutofit/>
          </a:bodyPr>
          <a:lstStyle>
            <a:lvl1pPr algn="ctr">
              <a:defRPr sz="1200">
                <a:solidFill>
                  <a:schemeClr val="bg1"/>
                </a:solidFill>
                <a:latin typeface="+mn-lt"/>
              </a:defRPr>
            </a:lvl1pPr>
          </a:lstStyle>
          <a:p>
            <a:fld id="{47FEACEE-25B4-4A2D-B147-27296E36371D}" type="slidenum">
              <a:rPr lang="en-US" altLang="zh-CN" noProof="0" smtClean="0"/>
              <a:pPr/>
              <a:t>‹#›</a:t>
            </a:fld>
            <a:endParaRPr lang="en-US" altLang="zh-CN" noProof="0"/>
          </a:p>
        </p:txBody>
      </p:sp>
      <p:sp>
        <p:nvSpPr>
          <p:cNvPr id="6" name="Text Placeholder 2">
            <a:extLst>
              <a:ext uri="{FF2B5EF4-FFF2-40B4-BE49-F238E27FC236}">
                <a16:creationId xmlns:a16="http://schemas.microsoft.com/office/drawing/2014/main" id="{18CB8A3D-9A54-FD7C-F6A5-B33E6C891A4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itle Placeholder 4">
            <a:extLst>
              <a:ext uri="{FF2B5EF4-FFF2-40B4-BE49-F238E27FC236}">
                <a16:creationId xmlns:a16="http://schemas.microsoft.com/office/drawing/2014/main" id="{F38A7675-78A2-B642-22AF-B98514C68B0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en-US" noProof="0"/>
              <a:t>Click to edit Master title style</a:t>
            </a:r>
          </a:p>
        </p:txBody>
      </p:sp>
      <p:sp>
        <p:nvSpPr>
          <p:cNvPr id="8" name="Footer Placeholder 7">
            <a:extLst>
              <a:ext uri="{FF2B5EF4-FFF2-40B4-BE49-F238E27FC236}">
                <a16:creationId xmlns:a16="http://schemas.microsoft.com/office/drawing/2014/main" id="{C176125D-E69D-E2ED-1549-3D67DBD487E0}"/>
              </a:ext>
            </a:extLst>
          </p:cNvPr>
          <p:cNvSpPr>
            <a:spLocks noGrp="1"/>
          </p:cNvSpPr>
          <p:nvPr>
            <p:ph type="ftr" sz="quarter" idx="3"/>
          </p:nvPr>
        </p:nvSpPr>
        <p:spPr>
          <a:xfrm>
            <a:off x="914400" y="6217920"/>
            <a:ext cx="4114800" cy="365125"/>
          </a:xfrm>
          <a:prstGeom prst="rect">
            <a:avLst/>
          </a:prstGeom>
        </p:spPr>
        <p:txBody>
          <a:bodyPr vert="horz" lIns="91440" tIns="45720" rIns="91440" bIns="45720" rtlCol="0" anchor="ctr">
            <a:noAutofit/>
          </a:bodyPr>
          <a:lstStyle>
            <a:lvl1pPr algn="l">
              <a:defRPr sz="1200">
                <a:solidFill>
                  <a:schemeClr val="bg1"/>
                </a:solidFill>
                <a:latin typeface="+mn-lt"/>
              </a:defRPr>
            </a:lvl1pPr>
          </a:lstStyle>
          <a:p>
            <a:endParaRPr lang="en-US" noProof="0"/>
          </a:p>
        </p:txBody>
      </p:sp>
    </p:spTree>
    <p:extLst>
      <p:ext uri="{BB962C8B-B14F-4D97-AF65-F5344CB8AC3E}">
        <p14:creationId xmlns:p14="http://schemas.microsoft.com/office/powerpoint/2010/main" val="2020574204"/>
      </p:ext>
    </p:extLst>
  </p:cSld>
  <p:clrMap bg1="lt1" tx1="dk1" bg2="lt2" tx2="dk2" accent1="accent1" accent2="accent2" accent3="accent3" accent4="accent4" accent5="accent5" accent6="accent6" hlink="hlink" folHlink="folHlink"/>
  <p:sldLayoutIdLst>
    <p:sldLayoutId id="2147483667" r:id="rId1"/>
    <p:sldLayoutId id="2147483671" r:id="rId2"/>
    <p:sldLayoutId id="2147483674" r:id="rId3"/>
    <p:sldLayoutId id="2147483670" r:id="rId4"/>
    <p:sldLayoutId id="2147483669" r:id="rId5"/>
    <p:sldLayoutId id="2147483678" r:id="rId6"/>
    <p:sldLayoutId id="2147483676" r:id="rId7"/>
    <p:sldLayoutId id="2147483662" r:id="rId8"/>
    <p:sldLayoutId id="2147483672" r:id="rId9"/>
    <p:sldLayoutId id="2147483673" r:id="rId10"/>
    <p:sldLayoutId id="2147483677" r:id="rId11"/>
    <p:sldLayoutId id="2147483663" r:id="rId12"/>
    <p:sldLayoutId id="2147483665" r:id="rId13"/>
  </p:sldLayoutIdLst>
  <p:hf hdr="0" ftr="0" dt="0"/>
  <p:txStyles>
    <p:titleStyle>
      <a:lvl1pPr algn="l" defTabSz="914400" rtl="0" eaLnBrk="1" latinLnBrk="0" hangingPunct="1">
        <a:lnSpc>
          <a:spcPct val="90000"/>
        </a:lnSpc>
        <a:spcBef>
          <a:spcPct val="0"/>
        </a:spcBef>
        <a:buNone/>
        <a:defRPr sz="4400" b="1" kern="1200">
          <a:solidFill>
            <a:schemeClr val="bg1"/>
          </a:solidFill>
          <a:latin typeface="+mj-lt"/>
          <a:ea typeface="+mj-ea"/>
          <a:cs typeface="+mj-cs"/>
        </a:defRPr>
      </a:lvl1pPr>
    </p:titleStyle>
    <p:bodyStyle>
      <a:lvl1pPr marL="347472" indent="-347472" algn="l" defTabSz="914400" rtl="0" eaLnBrk="1" latinLnBrk="0" hangingPunct="1">
        <a:lnSpc>
          <a:spcPct val="90000"/>
        </a:lnSpc>
        <a:spcBef>
          <a:spcPts val="1500"/>
        </a:spcBef>
        <a:buFont typeface="Arial" panose="020B0604020202020204" pitchFamily="34" charset="0"/>
        <a:buChar char="•"/>
        <a:defRPr sz="2000" kern="1200">
          <a:solidFill>
            <a:schemeClr val="bg1"/>
          </a:solidFill>
          <a:latin typeface="+mn-lt"/>
          <a:ea typeface="+mn-ea"/>
          <a:cs typeface="+mn-cs"/>
        </a:defRPr>
      </a:lvl1pPr>
      <a:lvl2pPr marL="731520" indent="-347472" algn="l" defTabSz="914400" rtl="0" eaLnBrk="1" latinLnBrk="0" hangingPunct="1">
        <a:lnSpc>
          <a:spcPct val="90000"/>
        </a:lnSpc>
        <a:spcBef>
          <a:spcPts val="1500"/>
        </a:spcBef>
        <a:buFont typeface="Arial" panose="020B0604020202020204" pitchFamily="34" charset="0"/>
        <a:buChar char="•"/>
        <a:defRPr sz="2000" kern="1200">
          <a:solidFill>
            <a:schemeClr val="bg1"/>
          </a:solidFill>
          <a:latin typeface="+mn-lt"/>
          <a:ea typeface="+mn-ea"/>
          <a:cs typeface="+mn-cs"/>
        </a:defRPr>
      </a:lvl2pPr>
      <a:lvl3pPr marL="1097280" indent="-347472" algn="l" defTabSz="914400" rtl="0" eaLnBrk="1" latinLnBrk="0" hangingPunct="1">
        <a:lnSpc>
          <a:spcPct val="90000"/>
        </a:lnSpc>
        <a:spcBef>
          <a:spcPts val="1500"/>
        </a:spcBef>
        <a:buFont typeface="Arial" panose="020B0604020202020204" pitchFamily="34" charset="0"/>
        <a:buChar char="•"/>
        <a:defRPr sz="2000" kern="1200">
          <a:solidFill>
            <a:schemeClr val="bg1"/>
          </a:solidFill>
          <a:latin typeface="+mn-lt"/>
          <a:ea typeface="+mn-ea"/>
          <a:cs typeface="+mn-cs"/>
        </a:defRPr>
      </a:lvl3pPr>
      <a:lvl4pPr marL="1463040" indent="-347472" algn="l" defTabSz="914400" rtl="0" eaLnBrk="1" latinLnBrk="0" hangingPunct="1">
        <a:lnSpc>
          <a:spcPct val="90000"/>
        </a:lnSpc>
        <a:spcBef>
          <a:spcPts val="1500"/>
        </a:spcBef>
        <a:buFont typeface="Arial" panose="020B0604020202020204" pitchFamily="34" charset="0"/>
        <a:buChar char="•"/>
        <a:defRPr sz="2000" kern="1200">
          <a:solidFill>
            <a:schemeClr val="bg1"/>
          </a:solidFill>
          <a:latin typeface="+mn-lt"/>
          <a:ea typeface="+mn-ea"/>
          <a:cs typeface="+mn-cs"/>
        </a:defRPr>
      </a:lvl4pPr>
      <a:lvl5pPr marL="1828800" indent="-347472" algn="l" defTabSz="914400" rtl="0" eaLnBrk="1" latinLnBrk="0" hangingPunct="1">
        <a:lnSpc>
          <a:spcPct val="90000"/>
        </a:lnSpc>
        <a:spcBef>
          <a:spcPts val="1500"/>
        </a:spcBef>
        <a:buFont typeface="Arial" panose="020B0604020202020204" pitchFamily="34" charset="0"/>
        <a:buChar char="•"/>
        <a:defRPr sz="20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4" name="Content placeholder 47">
            <a:extLst>
              <a:ext uri="{FF2B5EF4-FFF2-40B4-BE49-F238E27FC236}">
                <a16:creationId xmlns:a16="http://schemas.microsoft.com/office/drawing/2014/main" id="{28B6388A-37D2-4382-A7FC-9B9A76BDE84D}"/>
              </a:ext>
            </a:extLst>
          </p:cNvPr>
          <p:cNvSpPr>
            <a:spLocks noGrp="1"/>
          </p:cNvSpPr>
          <p:nvPr>
            <p:ph type="sldNum" sz="quarter" idx="4"/>
          </p:nvPr>
        </p:nvSpPr>
        <p:spPr>
          <a:xfrm>
            <a:off x="11194169" y="6217920"/>
            <a:ext cx="458592" cy="365125"/>
          </a:xfrm>
          <a:prstGeom prst="rect">
            <a:avLst/>
          </a:prstGeom>
        </p:spPr>
        <p:txBody>
          <a:bodyPr vert="horz" lIns="91440" tIns="45720" rIns="91440" bIns="45720" rtlCol="0" anchor="ctr">
            <a:noAutofit/>
          </a:bodyPr>
          <a:lstStyle>
            <a:lvl1pPr algn="ctr">
              <a:defRPr sz="1200">
                <a:solidFill>
                  <a:schemeClr val="bg1"/>
                </a:solidFill>
                <a:latin typeface="+mn-lt"/>
              </a:defRPr>
            </a:lvl1pPr>
          </a:lstStyle>
          <a:p>
            <a:fld id="{47FEACEE-25B4-4A2D-B147-27296E36371D}" type="slidenum">
              <a:rPr lang="en-US" altLang="zh-CN" noProof="0" smtClean="0"/>
              <a:pPr/>
              <a:t>‹#›</a:t>
            </a:fld>
            <a:endParaRPr lang="en-US" altLang="zh-CN" noProof="0" dirty="0"/>
          </a:p>
        </p:txBody>
      </p:sp>
      <p:sp>
        <p:nvSpPr>
          <p:cNvPr id="6" name="Text Placeholder 2">
            <a:extLst>
              <a:ext uri="{FF2B5EF4-FFF2-40B4-BE49-F238E27FC236}">
                <a16:creationId xmlns:a16="http://schemas.microsoft.com/office/drawing/2014/main" id="{18CB8A3D-9A54-FD7C-F6A5-B33E6C891A4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5" name="Title Placeholder 4">
            <a:extLst>
              <a:ext uri="{FF2B5EF4-FFF2-40B4-BE49-F238E27FC236}">
                <a16:creationId xmlns:a16="http://schemas.microsoft.com/office/drawing/2014/main" id="{F38A7675-78A2-B642-22AF-B98514C68B0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en-US" noProof="0"/>
              <a:t>Click to edit Master title style</a:t>
            </a:r>
          </a:p>
        </p:txBody>
      </p:sp>
      <p:sp>
        <p:nvSpPr>
          <p:cNvPr id="8" name="Footer Placeholder 7">
            <a:extLst>
              <a:ext uri="{FF2B5EF4-FFF2-40B4-BE49-F238E27FC236}">
                <a16:creationId xmlns:a16="http://schemas.microsoft.com/office/drawing/2014/main" id="{C176125D-E69D-E2ED-1549-3D67DBD487E0}"/>
              </a:ext>
            </a:extLst>
          </p:cNvPr>
          <p:cNvSpPr>
            <a:spLocks noGrp="1"/>
          </p:cNvSpPr>
          <p:nvPr>
            <p:ph type="ftr" sz="quarter" idx="3"/>
          </p:nvPr>
        </p:nvSpPr>
        <p:spPr>
          <a:xfrm>
            <a:off x="914400" y="6217920"/>
            <a:ext cx="4114800" cy="365125"/>
          </a:xfrm>
          <a:prstGeom prst="rect">
            <a:avLst/>
          </a:prstGeom>
        </p:spPr>
        <p:txBody>
          <a:bodyPr vert="horz" lIns="91440" tIns="45720" rIns="91440" bIns="45720" rtlCol="0" anchor="ctr">
            <a:noAutofit/>
          </a:bodyPr>
          <a:lstStyle>
            <a:lvl1pPr algn="l">
              <a:defRPr sz="1200">
                <a:solidFill>
                  <a:schemeClr val="bg1"/>
                </a:solidFill>
                <a:latin typeface="+mn-lt"/>
              </a:defRPr>
            </a:lvl1pPr>
          </a:lstStyle>
          <a:p>
            <a:endParaRPr lang="en-US" noProof="0" dirty="0"/>
          </a:p>
        </p:txBody>
      </p:sp>
    </p:spTree>
    <p:extLst>
      <p:ext uri="{BB962C8B-B14F-4D97-AF65-F5344CB8AC3E}">
        <p14:creationId xmlns:p14="http://schemas.microsoft.com/office/powerpoint/2010/main" val="2020574204"/>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55" r:id="rId6"/>
    <p:sldLayoutId id="2147483651" r:id="rId7"/>
    <p:sldLayoutId id="2147483684" r:id="rId8"/>
    <p:sldLayoutId id="2147483685" r:id="rId9"/>
    <p:sldLayoutId id="2147483686" r:id="rId10"/>
    <p:sldLayoutId id="2147483653" r:id="rId11"/>
    <p:sldLayoutId id="2147483687" r:id="rId12"/>
    <p:sldLayoutId id="2147483688" r:id="rId13"/>
  </p:sldLayoutIdLst>
  <p:hf hdr="0" ftr="0" dt="0"/>
  <p:txStyles>
    <p:titleStyle>
      <a:lvl1pPr algn="l" defTabSz="914400" rtl="0" eaLnBrk="1" latinLnBrk="0" hangingPunct="1">
        <a:lnSpc>
          <a:spcPct val="90000"/>
        </a:lnSpc>
        <a:spcBef>
          <a:spcPct val="0"/>
        </a:spcBef>
        <a:buNone/>
        <a:defRPr sz="4400" b="1" kern="1200">
          <a:solidFill>
            <a:schemeClr val="bg1"/>
          </a:solidFill>
          <a:latin typeface="+mj-lt"/>
          <a:ea typeface="+mj-ea"/>
          <a:cs typeface="+mj-cs"/>
        </a:defRPr>
      </a:lvl1pPr>
    </p:titleStyle>
    <p:bodyStyle>
      <a:lvl1pPr marL="347472" indent="-347472" algn="l" defTabSz="914400" rtl="0" eaLnBrk="1" latinLnBrk="0" hangingPunct="1">
        <a:lnSpc>
          <a:spcPct val="90000"/>
        </a:lnSpc>
        <a:spcBef>
          <a:spcPts val="1500"/>
        </a:spcBef>
        <a:buFont typeface="Arial" panose="020B0604020202020204" pitchFamily="34" charset="0"/>
        <a:buChar char="•"/>
        <a:defRPr sz="2000" kern="1200">
          <a:solidFill>
            <a:schemeClr val="bg1"/>
          </a:solidFill>
          <a:latin typeface="+mn-lt"/>
          <a:ea typeface="+mn-ea"/>
          <a:cs typeface="+mn-cs"/>
        </a:defRPr>
      </a:lvl1pPr>
      <a:lvl2pPr marL="731520" indent="-347472" algn="l" defTabSz="914400" rtl="0" eaLnBrk="1" latinLnBrk="0" hangingPunct="1">
        <a:lnSpc>
          <a:spcPct val="90000"/>
        </a:lnSpc>
        <a:spcBef>
          <a:spcPts val="1500"/>
        </a:spcBef>
        <a:buFont typeface="Arial" panose="020B0604020202020204" pitchFamily="34" charset="0"/>
        <a:buChar char="•"/>
        <a:defRPr sz="2000" kern="1200">
          <a:solidFill>
            <a:schemeClr val="bg1"/>
          </a:solidFill>
          <a:latin typeface="+mn-lt"/>
          <a:ea typeface="+mn-ea"/>
          <a:cs typeface="+mn-cs"/>
        </a:defRPr>
      </a:lvl2pPr>
      <a:lvl3pPr marL="1097280" indent="-347472" algn="l" defTabSz="914400" rtl="0" eaLnBrk="1" latinLnBrk="0" hangingPunct="1">
        <a:lnSpc>
          <a:spcPct val="90000"/>
        </a:lnSpc>
        <a:spcBef>
          <a:spcPts val="1500"/>
        </a:spcBef>
        <a:buFont typeface="Arial" panose="020B0604020202020204" pitchFamily="34" charset="0"/>
        <a:buChar char="•"/>
        <a:defRPr sz="2000" kern="1200">
          <a:solidFill>
            <a:schemeClr val="bg1"/>
          </a:solidFill>
          <a:latin typeface="+mn-lt"/>
          <a:ea typeface="+mn-ea"/>
          <a:cs typeface="+mn-cs"/>
        </a:defRPr>
      </a:lvl3pPr>
      <a:lvl4pPr marL="1463040" indent="-347472" algn="l" defTabSz="914400" rtl="0" eaLnBrk="1" latinLnBrk="0" hangingPunct="1">
        <a:lnSpc>
          <a:spcPct val="90000"/>
        </a:lnSpc>
        <a:spcBef>
          <a:spcPts val="1500"/>
        </a:spcBef>
        <a:buFont typeface="Arial" panose="020B0604020202020204" pitchFamily="34" charset="0"/>
        <a:buChar char="•"/>
        <a:defRPr sz="2000" kern="1200">
          <a:solidFill>
            <a:schemeClr val="bg1"/>
          </a:solidFill>
          <a:latin typeface="+mn-lt"/>
          <a:ea typeface="+mn-ea"/>
          <a:cs typeface="+mn-cs"/>
        </a:defRPr>
      </a:lvl4pPr>
      <a:lvl5pPr marL="1828800" indent="-347472" algn="l" defTabSz="914400" rtl="0" eaLnBrk="1" latinLnBrk="0" hangingPunct="1">
        <a:lnSpc>
          <a:spcPct val="90000"/>
        </a:lnSpc>
        <a:spcBef>
          <a:spcPts val="1500"/>
        </a:spcBef>
        <a:buFont typeface="Arial" panose="020B0604020202020204" pitchFamily="34" charset="0"/>
        <a:buChar char="•"/>
        <a:defRPr sz="20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032" userDrawn="1">
          <p15:clr>
            <a:srgbClr val="F26B43"/>
          </p15:clr>
        </p15:guide>
        <p15:guide id="2" pos="3840" userDrawn="1">
          <p15:clr>
            <a:srgbClr val="F26B43"/>
          </p15:clr>
        </p15:guide>
        <p15:guide id="3" pos="5640" userDrawn="1">
          <p15:clr>
            <a:srgbClr val="F26B43"/>
          </p15:clr>
        </p15:guide>
        <p15:guide id="4" pos="1656" userDrawn="1">
          <p15:clr>
            <a:srgbClr val="F26B43"/>
          </p15:clr>
        </p15:guide>
        <p15:guide id="5" pos="520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4.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3.xml"/><Relationship Id="rId1" Type="http://schemas.openxmlformats.org/officeDocument/2006/relationships/slideLayout" Target="../slideLayouts/slideLayout2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5.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6.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3A3B864-5E85-99D2-93E5-5CA1F4F35DC7}"/>
              </a:ext>
            </a:extLst>
          </p:cNvPr>
          <p:cNvSpPr>
            <a:spLocks noGrp="1"/>
          </p:cNvSpPr>
          <p:nvPr>
            <p:ph type="title"/>
          </p:nvPr>
        </p:nvSpPr>
        <p:spPr>
          <a:xfrm>
            <a:off x="1144292" y="731520"/>
            <a:ext cx="5029200" cy="3291840"/>
          </a:xfrm>
        </p:spPr>
        <p:txBody>
          <a:bodyPr lIns="0" anchor="b" anchorCtr="0"/>
          <a:lstStyle/>
          <a:p>
            <a:pPr marL="0" indent="0">
              <a:buNone/>
            </a:pPr>
            <a:r>
              <a:rPr lang="en-US" altLang="zh-CN" sz="4800" b="1" i="0" u="none">
                <a:latin typeface="Posterama"/>
              </a:rPr>
              <a:t>Firebase apps for CAs</a:t>
            </a:r>
            <a:endParaRPr/>
          </a:p>
        </p:txBody>
      </p:sp>
      <p:sp>
        <p:nvSpPr>
          <p:cNvPr id="9" name="Text Placeholder 8">
            <a:extLst>
              <a:ext uri="{FF2B5EF4-FFF2-40B4-BE49-F238E27FC236}">
                <a16:creationId xmlns:a16="http://schemas.microsoft.com/office/drawing/2014/main" id="{485E0237-B9A1-0B58-E0AA-05EF84817EB4}"/>
              </a:ext>
            </a:extLst>
          </p:cNvPr>
          <p:cNvSpPr>
            <a:spLocks noGrp="1"/>
          </p:cNvSpPr>
          <p:nvPr>
            <p:ph type="body" sz="quarter" idx="28"/>
          </p:nvPr>
        </p:nvSpPr>
        <p:spPr>
          <a:xfrm>
            <a:off x="1260894" y="4172084"/>
            <a:ext cx="4912598" cy="914400"/>
          </a:xfrm>
        </p:spPr>
        <p:txBody>
          <a:bodyPr/>
          <a:lstStyle/>
          <a:p>
            <a:pPr marL="0" indent="0">
              <a:buNone/>
            </a:pPr>
            <a:r>
              <a:rPr lang="en-US" sz="2000" b="0" i="0" u="none">
                <a:latin typeface="Abadi"/>
              </a:rPr>
              <a:t>Build, deploy &amp; host web apps—step-by-step guide for CA firms.</a:t>
            </a:r>
            <a:endParaRPr/>
          </a:p>
        </p:txBody>
      </p:sp>
      <p:pic>
        <p:nvPicPr>
          <p:cNvPr id="20" name="Picture Placeholder 19" descr="Modern professional scene: two Chartered Accountants collaborating at a laptop in an office, with a subtle cloud/hosting visual motif in the background (abstract shapes, not text-heavy), cool corporate tones matching a dark blue theme.">
            <a:extLst>
              <a:ext uri="{FF2B5EF4-FFF2-40B4-BE49-F238E27FC236}">
                <a16:creationId xmlns:a16="http://schemas.microsoft.com/office/drawing/2014/main" id="{9C4F9841-0000-0000-0000-000000000000}"/>
              </a:ext>
            </a:extLst>
          </p:cNvPr>
          <p:cNvPicPr>
            <a:picLocks noChangeAspect="1"/>
          </p:cNvPicPr>
          <p:nvPr/>
        </p:nvPicPr>
        <p:blipFill>
          <a:blip r:embed="rId3"/>
          <a:srcRect l="12500" t="1464" r="3125" b="1464"/>
          <a:stretch>
            <a:fillRect/>
          </a:stretch>
        </p:blipFill>
        <p:spPr>
          <a:xfrm>
            <a:off x="6742557" y="821836"/>
            <a:ext cx="4405503" cy="5066346"/>
          </a:xfrm>
          <a:prstGeom prst="rect">
            <a:avLst/>
          </a:prstGeom>
        </p:spPr>
      </p:pic>
      <p:sp>
        <p:nvSpPr>
          <p:cNvPr id="2" name="contact_info">
            <a:extLst>
              <a:ext uri="{FF2B5EF4-FFF2-40B4-BE49-F238E27FC236}">
                <a16:creationId xmlns:a16="http://schemas.microsoft.com/office/drawing/2014/main" id="{DFAC5563-6241-48B2-8B80-462ED3628FC6}"/>
              </a:ext>
            </a:extLst>
          </p:cNvPr>
          <p:cNvSpPr txBox="1"/>
          <p:nvPr/>
        </p:nvSpPr>
        <p:spPr>
          <a:xfrm>
            <a:off x="1260894" y="5213483"/>
            <a:ext cx="6096000" cy="558800"/>
          </a:xfrm>
          <a:prstGeom prst="rect">
            <a:avLst/>
          </a:prstGeom>
          <a:noFill/>
        </p:spPr>
        <p:txBody>
          <a:bodyPr vertOverflow="overflow" vert="horz" wrap="square" rtlCol="0" anchor="t">
            <a:spAutoFit/>
          </a:bodyPr>
          <a:lstStyle/>
          <a:p>
            <a:pPr marL="0" indent="0">
              <a:lnSpc>
                <a:spcPct val="100000"/>
              </a:lnSpc>
              <a:spcBef>
                <a:spcPts val="0"/>
              </a:spcBef>
              <a:buFontTx/>
              <a:buNone/>
            </a:pPr>
            <a:r>
              <a:rPr lang="en-US" sz="1500" b="1">
                <a:solidFill>
                  <a:srgbClr val="FFFFFF"/>
                </a:solidFill>
                <a:latin typeface="Abadi"/>
                <a:ea typeface="微软雅黑"/>
                <a:cs typeface="Calibri"/>
              </a:rPr>
              <a:t>CA Rajendra Rampuria</a:t>
            </a:r>
            <a:endParaRPr lang="en-US" sz="1500">
              <a:solidFill>
                <a:srgbClr val="FFFFFF"/>
              </a:solidFill>
              <a:latin typeface="Abadi"/>
              <a:ea typeface="微软雅黑"/>
              <a:cs typeface="Calibri"/>
            </a:endParaRPr>
          </a:p>
          <a:p>
            <a:pPr marL="0" indent="0">
              <a:lnSpc>
                <a:spcPct val="100000"/>
              </a:lnSpc>
              <a:spcBef>
                <a:spcPts val="0"/>
              </a:spcBef>
              <a:buFontTx/>
              <a:buNone/>
            </a:pPr>
            <a:r>
              <a:rPr lang="en-US" sz="1400">
                <a:solidFill>
                  <a:srgbClr val="FFFFFF"/>
                </a:solidFill>
                <a:latin typeface="Abadi"/>
                <a:ea typeface="微软雅黑"/>
                <a:cs typeface="Calibri"/>
              </a:rPr>
              <a:t>Mobile: 9831401999 | Email: rajendra@rrampuria.com</a:t>
            </a:r>
            <a:endParaRPr lang="en-US" sz="1500">
              <a:solidFill>
                <a:srgbClr val="FFFFFF"/>
              </a:solidFill>
              <a:latin typeface="Abadi"/>
              <a:ea typeface="微软雅黑"/>
              <a:cs typeface="Calibri"/>
            </a:endParaRPr>
          </a:p>
        </p:txBody>
      </p:sp>
      <p:sp>
        <p:nvSpPr>
          <p:cNvPr id="3" name="contact_footer">
            <a:extLst>
              <a:ext uri="{FF2B5EF4-FFF2-40B4-BE49-F238E27FC236}">
                <a16:creationId xmlns:a16="http://schemas.microsoft.com/office/drawing/2014/main" id="{6C736DB5-505C-46BD-B376-2DE5968DA506}"/>
              </a:ext>
            </a:extLst>
          </p:cNvPr>
          <p:cNvSpPr txBox="1"/>
          <p:nvPr/>
        </p:nvSpPr>
        <p:spPr>
          <a:xfrm>
            <a:off x="355600" y="6400800"/>
            <a:ext cx="11480800" cy="228600"/>
          </a:xfrm>
          <a:prstGeom prst="rect">
            <a:avLst/>
          </a:prstGeom>
          <a:noFill/>
          <a:ln>
            <a:solidFill>
              <a:srgbClr val="FFFFFF">
                <a:alpha val="0"/>
              </a:srgbClr>
            </a:solidFill>
          </a:ln>
        </p:spPr>
        <p:txBody>
          <a:bodyPr vertOverflow="overflow" vert="horz" wrap="square" rtlCol="0" anchor="ctr" anchorCtr="0">
            <a:spAutoFit/>
          </a:bodyPr>
          <a:lstStyle/>
          <a:p>
            <a:pPr marL="0" indent="0" algn="r">
              <a:lnSpc>
                <a:spcPct val="100000"/>
              </a:lnSpc>
              <a:spcBef>
                <a:spcPts val="0"/>
              </a:spcBef>
              <a:buFontTx/>
              <a:buNone/>
            </a:pPr>
            <a:r>
              <a:rPr lang="en-US" sz="1000" u="sng">
                <a:solidFill>
                  <a:srgbClr val="FFFFFF"/>
                </a:solidFill>
                <a:latin typeface="Calibri"/>
                <a:ea typeface="微软雅黑"/>
                <a:cs typeface="Calibri"/>
              </a:rPr>
              <a:t>CA Rajendra Rampuria  |  9831401999  |  rajendra@rrampuria.com</a:t>
            </a:r>
          </a:p>
        </p:txBody>
      </p:sp>
      <p:pic>
        <p:nvPicPr>
          <p:cNvPr id="4" name="Picture 3" descr="Generate a crisp, scannable QR code that encodes this vCard exactly: BEGIN:VCARD\nVERSION:3.0\nN:Rampuria;Rajendra;;;\nFN:CA Rajendra Rampuria\nTEL;TYPE=CELL:+919831401999\nEMAIL:rajendra@rrampuria.com\nEND:VCARD. Style: flat vector, high contrast dark navy modules on white background, sharp edges, no shadows, no gradients, no extra text, centered with generous quiet zone padding.">
            <a:extLst>
              <a:ext uri="{FF2B5EF4-FFF2-40B4-BE49-F238E27FC236}">
                <a16:creationId xmlns:a16="http://schemas.microsoft.com/office/drawing/2014/main" id="{0F7874D0-2C80-CE7C-A745-2D30A2A80F8F}"/>
              </a:ext>
            </a:extLst>
          </p:cNvPr>
          <p:cNvPicPr>
            <a:picLocks noChangeAspect="1"/>
          </p:cNvPicPr>
          <p:nvPr/>
        </p:nvPicPr>
        <p:blipFill>
          <a:blip r:embed="rId4"/>
          <a:stretch>
            <a:fillRect/>
          </a:stretch>
        </p:blipFill>
        <p:spPr>
          <a:xfrm>
            <a:off x="10058400" y="4572000"/>
            <a:ext cx="1778000" cy="1778000"/>
          </a:xfrm>
          <a:prstGeom prst="rect">
            <a:avLst/>
          </a:prstGeom>
        </p:spPr>
      </p:pic>
    </p:spTree>
    <p:extLst>
      <p:ext uri="{BB962C8B-B14F-4D97-AF65-F5344CB8AC3E}">
        <p14:creationId xmlns:p14="http://schemas.microsoft.com/office/powerpoint/2010/main" val="38984479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Title 59">
            <a:extLst>
              <a:ext uri="{FF2B5EF4-FFF2-40B4-BE49-F238E27FC236}">
                <a16:creationId xmlns:a16="http://schemas.microsoft.com/office/drawing/2014/main" id="{0031CE36-F77D-3964-C169-771DBA49D28A}"/>
              </a:ext>
            </a:extLst>
          </p:cNvPr>
          <p:cNvSpPr>
            <a:spLocks noGrp="1"/>
          </p:cNvSpPr>
          <p:nvPr>
            <p:ph type="title"/>
          </p:nvPr>
        </p:nvSpPr>
        <p:spPr>
          <a:xfrm>
            <a:off x="914400" y="1060704"/>
            <a:ext cx="7132320" cy="1773936"/>
          </a:xfrm>
        </p:spPr>
        <p:txBody>
          <a:bodyPr/>
          <a:lstStyle/>
          <a:p>
            <a:pPr marL="0" indent="0">
              <a:buNone/>
            </a:pPr>
            <a:r>
              <a:rPr lang="en-US" sz="3600" b="1" i="0" u="none">
                <a:latin typeface="Posterama"/>
              </a:rPr>
              <a:t>Result: your app is live</a:t>
            </a:r>
            <a:endParaRPr/>
          </a:p>
        </p:txBody>
      </p:sp>
      <p:sp>
        <p:nvSpPr>
          <p:cNvPr id="43" name="Text Placeholder 42">
            <a:extLst>
              <a:ext uri="{FF2B5EF4-FFF2-40B4-BE49-F238E27FC236}">
                <a16:creationId xmlns:a16="http://schemas.microsoft.com/office/drawing/2014/main" id="{520E98B6-7B33-8FD4-A662-31DD4B85E22E}"/>
              </a:ext>
            </a:extLst>
          </p:cNvPr>
          <p:cNvSpPr>
            <a:spLocks noGrp="1"/>
          </p:cNvSpPr>
          <p:nvPr>
            <p:ph idx="1"/>
          </p:nvPr>
        </p:nvSpPr>
        <p:spPr>
          <a:xfrm>
            <a:off x="914400" y="3108960"/>
            <a:ext cx="3291840" cy="2651760"/>
          </a:xfrm>
        </p:spPr>
        <p:txBody>
          <a:bodyPr/>
          <a:lstStyle/>
          <a:p>
            <a:pPr marL="0" indent="0">
              <a:buNone/>
            </a:pPr>
            <a:r>
              <a:rPr lang="en-US" sz="1800" b="0" i="0" u="none">
                <a:latin typeface="Abadi"/>
              </a:rPr>
              <a:t>Deployed to Firebase Hosting. Your app is now accessible via a secure URL.</a:t>
            </a:r>
            <a:endParaRPr/>
          </a:p>
        </p:txBody>
      </p:sp>
      <p:sp>
        <p:nvSpPr>
          <p:cNvPr id="44" name="Text Placeholder 43">
            <a:extLst>
              <a:ext uri="{FF2B5EF4-FFF2-40B4-BE49-F238E27FC236}">
                <a16:creationId xmlns:a16="http://schemas.microsoft.com/office/drawing/2014/main" id="{78466807-A2DA-EC5D-ACDE-B83D6F7169EA}"/>
              </a:ext>
            </a:extLst>
          </p:cNvPr>
          <p:cNvSpPr>
            <a:spLocks noGrp="1"/>
          </p:cNvSpPr>
          <p:nvPr>
            <p:ph idx="56"/>
          </p:nvPr>
        </p:nvSpPr>
        <p:spPr>
          <a:xfrm>
            <a:off x="4754880" y="3108960"/>
            <a:ext cx="3291840" cy="2651760"/>
          </a:xfrm>
        </p:spPr>
        <p:txBody>
          <a:bodyPr/>
          <a:lstStyle/>
          <a:p>
            <a:pPr marL="0" indent="0">
              <a:buNone/>
            </a:pPr>
            <a:r>
              <a:rPr lang="en-US" sz="1800" b="0" i="0" u="none">
                <a:latin typeface="Abadi"/>
              </a:rPr>
              <a:t>Ready for users to interact with immediately—live, stable, and available for production use.</a:t>
            </a:r>
            <a:endParaRPr/>
          </a:p>
        </p:txBody>
      </p:sp>
      <p:sp>
        <p:nvSpPr>
          <p:cNvPr id="11" name="Slide Number Placeholder 13">
            <a:extLst>
              <a:ext uri="{FF2B5EF4-FFF2-40B4-BE49-F238E27FC236}">
                <a16:creationId xmlns:a16="http://schemas.microsoft.com/office/drawing/2014/main" id="{930FF33C-2E3C-37EC-75C2-1BE4513D9B62}"/>
              </a:ext>
            </a:extLst>
          </p:cNvPr>
          <p:cNvSpPr txBox="1">
            <a:spLocks/>
          </p:cNvSpPr>
          <p:nvPr/>
        </p:nvSpPr>
        <p:spPr>
          <a:xfrm>
            <a:off x="11194169" y="6215665"/>
            <a:ext cx="458592" cy="365125"/>
          </a:xfrm>
          <a:prstGeom prst="rect">
            <a:avLst/>
          </a:prstGeom>
        </p:spPr>
        <p:txBody>
          <a:bodyPr anchor="ctr"/>
          <a:lstStyle>
            <a:defPPr>
              <a:defRPr lang="zh-CN"/>
            </a:defPPr>
            <a:lvl1pPr marL="0" algn="ctr" defTabSz="914400" rtl="0" eaLnBrk="1" latinLnBrk="0" hangingPunct="1">
              <a:defRPr sz="1200" b="0" i="0" kern="1200">
                <a:solidFill>
                  <a:schemeClr val="tx1"/>
                </a:solidFill>
                <a:latin typeface="Abadi" panose="020B0604020104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47FEACEE-25B4-4A2D-B147-27296E36371D}" type="slidenum">
              <a:rPr kumimoji="0" lang="en-US" altLang="zh-CN" sz="1200" u="none" strike="noStrike" kern="1200" cap="none" spc="0" normalizeH="0" baseline="0" smtClean="0">
                <a:ln>
                  <a:noFill/>
                </a:ln>
                <a:solidFill>
                  <a:schemeClr val="bg1"/>
                </a:solidFill>
                <a:effectLst/>
                <a:uLnTx/>
                <a:uFillTx/>
              </a:rPr>
              <a:pPr marL="0" marR="0" lvl="0" indent="0" algn="ctr" defTabSz="914400" rtl="0" eaLnBrk="1" fontAlgn="auto" latinLnBrk="0" hangingPunct="1">
                <a:lnSpc>
                  <a:spcPct val="100000"/>
                </a:lnSpc>
                <a:spcBef>
                  <a:spcPts val="0"/>
                </a:spcBef>
                <a:spcAft>
                  <a:spcPts val="0"/>
                </a:spcAft>
                <a:buClrTx/>
                <a:buSzTx/>
                <a:buFontTx/>
                <a:buNone/>
                <a:tabLst/>
                <a:defRPr/>
              </a:pPr>
              <a:t>10</a:t>
            </a:fld>
            <a:endParaRPr kumimoji="0" lang="en-US" altLang="zh-CN" sz="1200" u="none" strike="noStrike" kern="1200" cap="none" spc="0" normalizeH="0" baseline="0">
              <a:ln>
                <a:noFill/>
              </a:ln>
              <a:solidFill>
                <a:schemeClr val="bg1"/>
              </a:solidFill>
              <a:effectLst/>
              <a:uLnTx/>
              <a:uFillTx/>
            </a:endParaRPr>
          </a:p>
        </p:txBody>
      </p:sp>
      <p:sp>
        <p:nvSpPr>
          <p:cNvPr id="2" name="Slide Number Placeholder 1">
            <a:extLst>
              <a:ext uri="{FF2B5EF4-FFF2-40B4-BE49-F238E27FC236}">
                <a16:creationId xmlns:a16="http://schemas.microsoft.com/office/drawing/2014/main" id="{2222DE72-77CB-CB24-A4D1-2FAC47307AC9}"/>
              </a:ext>
            </a:extLst>
          </p:cNvPr>
          <p:cNvSpPr>
            <a:spLocks noGrp="1"/>
          </p:cNvSpPr>
          <p:nvPr>
            <p:ph type="sldNum" sz="quarter" idx="55"/>
          </p:nvPr>
        </p:nvSpPr>
        <p:spPr/>
        <p:txBody>
          <a:bodyPr/>
          <a:lstStyle/>
          <a:p>
            <a:fld id="{47FEACEE-25B4-4A2D-B147-27296E36371D}" type="slidenum">
              <a:rPr lang="en-US" altLang="zh-CN" noProof="0" smtClean="0"/>
              <a:pPr/>
              <a:t>10</a:t>
            </a:fld>
            <a:endParaRPr lang="en-US" altLang="zh-CN" noProof="0"/>
          </a:p>
        </p:txBody>
      </p:sp>
      <p:sp>
        <p:nvSpPr>
          <p:cNvPr id="3" name="contact_footer">
            <a:extLst>
              <a:ext uri="{FF2B5EF4-FFF2-40B4-BE49-F238E27FC236}">
                <a16:creationId xmlns:a16="http://schemas.microsoft.com/office/drawing/2014/main" id="{52AE55D6-C5F7-457A-8E7C-94F2CEEFB5E7}"/>
              </a:ext>
            </a:extLst>
          </p:cNvPr>
          <p:cNvSpPr txBox="1"/>
          <p:nvPr/>
        </p:nvSpPr>
        <p:spPr>
          <a:xfrm>
            <a:off x="355600" y="6400800"/>
            <a:ext cx="11480800" cy="228600"/>
          </a:xfrm>
          <a:prstGeom prst="rect">
            <a:avLst/>
          </a:prstGeom>
          <a:noFill/>
          <a:ln>
            <a:solidFill>
              <a:srgbClr val="FFFFFF">
                <a:alpha val="0"/>
              </a:srgbClr>
            </a:solidFill>
          </a:ln>
        </p:spPr>
        <p:txBody>
          <a:bodyPr vertOverflow="overflow" vert="horz" wrap="square" rtlCol="0" anchor="ctr" anchorCtr="0">
            <a:spAutoFit/>
          </a:bodyPr>
          <a:lstStyle/>
          <a:p>
            <a:pPr marL="0" indent="0" algn="r">
              <a:lnSpc>
                <a:spcPct val="100000"/>
              </a:lnSpc>
              <a:spcBef>
                <a:spcPts val="0"/>
              </a:spcBef>
              <a:buFontTx/>
              <a:buNone/>
            </a:pPr>
            <a:r>
              <a:rPr lang="en-US" sz="1000" u="sng">
                <a:solidFill>
                  <a:srgbClr val="FFFFFF"/>
                </a:solidFill>
                <a:latin typeface="Calibri"/>
                <a:ea typeface="微软雅黑"/>
                <a:cs typeface="Calibri"/>
              </a:rPr>
              <a:t>CA Rajendra Rampuria  |  9831401999  |  rajendra@rrampuria.com</a:t>
            </a:r>
          </a:p>
        </p:txBody>
      </p:sp>
    </p:spTree>
    <p:extLst>
      <p:ext uri="{BB962C8B-B14F-4D97-AF65-F5344CB8AC3E}">
        <p14:creationId xmlns:p14="http://schemas.microsoft.com/office/powerpoint/2010/main" val="41821480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35F5E3-2B1C-7C0A-8581-67A9052D13AA}"/>
              </a:ext>
            </a:extLst>
          </p:cNvPr>
          <p:cNvSpPr>
            <a:spLocks noGrp="1"/>
          </p:cNvSpPr>
          <p:nvPr>
            <p:ph type="title"/>
          </p:nvPr>
        </p:nvSpPr>
        <p:spPr>
          <a:xfrm>
            <a:off x="914400" y="2487168"/>
            <a:ext cx="4572000" cy="3383280"/>
          </a:xfrm>
          <a:noFill/>
        </p:spPr>
        <p:txBody>
          <a:bodyPr anchor="t" anchorCtr="0">
            <a:noAutofit/>
          </a:bodyPr>
          <a:lstStyle/>
          <a:p>
            <a:pPr marL="0" indent="0">
              <a:buNone/>
            </a:pPr>
            <a:r>
              <a:rPr lang="en-US" sz="3600" b="1" i="0" u="none">
                <a:latin typeface="Posterama"/>
              </a:rPr>
              <a:t>Custom domain setup</a:t>
            </a:r>
            <a:endParaRPr/>
          </a:p>
        </p:txBody>
      </p:sp>
      <p:sp>
        <p:nvSpPr>
          <p:cNvPr id="3" name="Content Placeholder 2">
            <a:extLst>
              <a:ext uri="{FF2B5EF4-FFF2-40B4-BE49-F238E27FC236}">
                <a16:creationId xmlns:a16="http://schemas.microsoft.com/office/drawing/2014/main" id="{A6A33159-D030-2F82-A142-F75940728319}"/>
              </a:ext>
            </a:extLst>
          </p:cNvPr>
          <p:cNvSpPr>
            <a:spLocks noGrp="1"/>
          </p:cNvSpPr>
          <p:nvPr>
            <p:ph idx="1"/>
          </p:nvPr>
        </p:nvSpPr>
        <p:spPr>
          <a:xfrm>
            <a:off x="6217920" y="2487168"/>
            <a:ext cx="5029200" cy="3383280"/>
          </a:xfrm>
          <a:noFill/>
        </p:spPr>
        <p:txBody>
          <a:bodyPr>
            <a:normAutofit/>
          </a:bodyPr>
          <a:lstStyle/>
          <a:p>
            <a:pPr marL="0" indent="0">
              <a:buNone/>
            </a:pPr>
            <a:r>
              <a:rPr lang="en-US" sz="1800" b="0" i="0" u="none">
                <a:latin typeface="Abadi"/>
              </a:rPr>
              <a:t>Customize your web app’s URL by linking it to a domain name that reflects your CA firm’s branding. This provides a more professional appearance for clients and stakeholders.</a:t>
            </a:r>
            <a:endParaRPr/>
          </a:p>
        </p:txBody>
      </p:sp>
      <p:sp>
        <p:nvSpPr>
          <p:cNvPr id="4" name="Slide Number Placeholder 3">
            <a:extLst>
              <a:ext uri="{FF2B5EF4-FFF2-40B4-BE49-F238E27FC236}">
                <a16:creationId xmlns:a16="http://schemas.microsoft.com/office/drawing/2014/main" id="{14D4AF3B-CC38-C6F7-1058-2FC5EE48D7F2}"/>
              </a:ext>
            </a:extLst>
          </p:cNvPr>
          <p:cNvSpPr>
            <a:spLocks noGrp="1"/>
          </p:cNvSpPr>
          <p:nvPr>
            <p:ph type="sldNum" sz="quarter" idx="12"/>
          </p:nvPr>
        </p:nvSpPr>
        <p:spPr/>
        <p:txBody>
          <a:bodyPr/>
          <a:lstStyle/>
          <a:p>
            <a:fld id="{69E57DC2-970A-4B3E-BB1C-7A09969E49DF}" type="slidenum">
              <a:rPr lang="en-US" smtClean="0"/>
              <a:t>11</a:t>
            </a:fld>
            <a:endParaRPr lang="en-US"/>
          </a:p>
        </p:txBody>
      </p:sp>
      <p:sp>
        <p:nvSpPr>
          <p:cNvPr id="5" name="contact_footer">
            <a:extLst>
              <a:ext uri="{FF2B5EF4-FFF2-40B4-BE49-F238E27FC236}">
                <a16:creationId xmlns:a16="http://schemas.microsoft.com/office/drawing/2014/main" id="{857CF009-06FE-4539-8B93-1ACCA812D361}"/>
              </a:ext>
            </a:extLst>
          </p:cNvPr>
          <p:cNvSpPr txBox="1"/>
          <p:nvPr/>
        </p:nvSpPr>
        <p:spPr>
          <a:xfrm>
            <a:off x="355600" y="6400800"/>
            <a:ext cx="11480800" cy="228600"/>
          </a:xfrm>
          <a:prstGeom prst="rect">
            <a:avLst/>
          </a:prstGeom>
          <a:noFill/>
          <a:ln>
            <a:solidFill>
              <a:srgbClr val="FFFFFF">
                <a:alpha val="0"/>
              </a:srgbClr>
            </a:solidFill>
          </a:ln>
        </p:spPr>
        <p:txBody>
          <a:bodyPr vertOverflow="overflow" vert="horz" wrap="square" rtlCol="0" anchor="ctr" anchorCtr="0">
            <a:spAutoFit/>
          </a:bodyPr>
          <a:lstStyle/>
          <a:p>
            <a:pPr marL="0" indent="0" algn="r">
              <a:lnSpc>
                <a:spcPct val="100000"/>
              </a:lnSpc>
              <a:spcBef>
                <a:spcPts val="0"/>
              </a:spcBef>
              <a:buFontTx/>
              <a:buNone/>
            </a:pPr>
            <a:r>
              <a:rPr lang="en-US" sz="1000" u="sng">
                <a:solidFill>
                  <a:srgbClr val="FFFFFF"/>
                </a:solidFill>
                <a:latin typeface="Calibri"/>
                <a:ea typeface="微软雅黑"/>
                <a:cs typeface="Calibri"/>
              </a:rPr>
              <a:t>CA Rajendra Rampuria  |  9831401999  |  rajendra@rrampuria.com</a:t>
            </a:r>
          </a:p>
        </p:txBody>
      </p:sp>
    </p:spTree>
    <p:extLst>
      <p:ext uri="{BB962C8B-B14F-4D97-AF65-F5344CB8AC3E}">
        <p14:creationId xmlns:p14="http://schemas.microsoft.com/office/powerpoint/2010/main" val="36666746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35F5E3-2B1C-7C0A-8581-67A9052D13AA}"/>
              </a:ext>
            </a:extLst>
          </p:cNvPr>
          <p:cNvSpPr>
            <a:spLocks noGrp="1"/>
          </p:cNvSpPr>
          <p:nvPr>
            <p:ph type="title"/>
          </p:nvPr>
        </p:nvSpPr>
        <p:spPr>
          <a:xfrm>
            <a:off x="914400" y="2487168"/>
            <a:ext cx="4572000" cy="3383280"/>
          </a:xfrm>
          <a:noFill/>
        </p:spPr>
        <p:txBody>
          <a:bodyPr anchor="t" anchorCtr="0">
            <a:noAutofit/>
          </a:bodyPr>
          <a:lstStyle/>
          <a:p>
            <a:pPr marL="0" indent="0">
              <a:buNone/>
            </a:pPr>
            <a:r>
              <a:rPr lang="en-US" sz="3600" b="1" i="0" u="none">
                <a:latin typeface="Posterama"/>
              </a:rPr>
              <a:t>Multiuser system for CA office</a:t>
            </a:r>
            <a:endParaRPr/>
          </a:p>
        </p:txBody>
      </p:sp>
      <p:sp>
        <p:nvSpPr>
          <p:cNvPr id="3" name="Content Placeholder 2">
            <a:extLst>
              <a:ext uri="{FF2B5EF4-FFF2-40B4-BE49-F238E27FC236}">
                <a16:creationId xmlns:a16="http://schemas.microsoft.com/office/drawing/2014/main" id="{A6A33159-D030-2F82-A142-F75940728319}"/>
              </a:ext>
            </a:extLst>
          </p:cNvPr>
          <p:cNvSpPr>
            <a:spLocks noGrp="1"/>
          </p:cNvSpPr>
          <p:nvPr>
            <p:ph idx="1"/>
          </p:nvPr>
        </p:nvSpPr>
        <p:spPr>
          <a:xfrm>
            <a:off x="6217920" y="2487168"/>
            <a:ext cx="5029200" cy="3383280"/>
          </a:xfrm>
          <a:noFill/>
        </p:spPr>
        <p:txBody>
          <a:bodyPr>
            <a:normAutofit/>
          </a:bodyPr>
          <a:lstStyle/>
          <a:p>
            <a:pPr lvl="0"/>
            <a:r>
              <a:rPr lang="en-US" sz="1800" b="0" i="0" u="none">
                <a:latin typeface="Abadi"/>
              </a:rPr>
              <a:t>Firebase supports multiuser authentication for CA office teams.</a:t>
            </a:r>
            <a:endParaRPr sz="1800">
              <a:latin typeface="Abadi"/>
            </a:endParaRPr>
          </a:p>
          <a:p>
            <a:pPr lvl="0"/>
            <a:r>
              <a:rPr lang="en-US" sz="1800" b="0" i="0" u="none">
                <a:latin typeface="Abadi"/>
              </a:rPr>
              <a:t>Role-based access controls ensure users see only what they are permitted to access.</a:t>
            </a:r>
            <a:endParaRPr sz="1800">
              <a:latin typeface="Abadi"/>
            </a:endParaRPr>
          </a:p>
          <a:p>
            <a:pPr lvl="0"/>
            <a:r>
              <a:rPr lang="en-US" sz="1800" b="0" i="0" u="none">
                <a:latin typeface="Abadi"/>
              </a:rPr>
              <a:t>Admins can manage different users and assign appropriate permissions by role.</a:t>
            </a:r>
            <a:endParaRPr sz="1800">
              <a:latin typeface="Abadi"/>
            </a:endParaRPr>
          </a:p>
          <a:p>
            <a:pPr lvl="0"/>
            <a:r>
              <a:rPr lang="en-US" sz="1800" b="0" i="0" u="none">
                <a:latin typeface="Abadi"/>
              </a:rPr>
              <a:t>A consistent permission model helps maintain security and governance as the user base grows.</a:t>
            </a:r>
            <a:endParaRPr sz="1800">
              <a:latin typeface="Abadi"/>
            </a:endParaRPr>
          </a:p>
        </p:txBody>
      </p:sp>
      <p:sp>
        <p:nvSpPr>
          <p:cNvPr id="4" name="Slide Number Placeholder 3">
            <a:extLst>
              <a:ext uri="{FF2B5EF4-FFF2-40B4-BE49-F238E27FC236}">
                <a16:creationId xmlns:a16="http://schemas.microsoft.com/office/drawing/2014/main" id="{14D4AF3B-CC38-C6F7-1058-2FC5EE48D7F2}"/>
              </a:ext>
            </a:extLst>
          </p:cNvPr>
          <p:cNvSpPr>
            <a:spLocks noGrp="1"/>
          </p:cNvSpPr>
          <p:nvPr>
            <p:ph type="sldNum" sz="quarter" idx="12"/>
          </p:nvPr>
        </p:nvSpPr>
        <p:spPr/>
        <p:txBody>
          <a:bodyPr/>
          <a:lstStyle/>
          <a:p>
            <a:fld id="{69E57DC2-970A-4B3E-BB1C-7A09969E49DF}" type="slidenum">
              <a:rPr lang="en-US" smtClean="0"/>
              <a:t>12</a:t>
            </a:fld>
            <a:endParaRPr lang="en-US"/>
          </a:p>
        </p:txBody>
      </p:sp>
      <p:sp>
        <p:nvSpPr>
          <p:cNvPr id="5" name="contact_footer">
            <a:extLst>
              <a:ext uri="{FF2B5EF4-FFF2-40B4-BE49-F238E27FC236}">
                <a16:creationId xmlns:a16="http://schemas.microsoft.com/office/drawing/2014/main" id="{43CA3A26-B488-4927-95DF-5FB2978F40B9}"/>
              </a:ext>
            </a:extLst>
          </p:cNvPr>
          <p:cNvSpPr txBox="1"/>
          <p:nvPr/>
        </p:nvSpPr>
        <p:spPr>
          <a:xfrm>
            <a:off x="355600" y="6400800"/>
            <a:ext cx="11480800" cy="228600"/>
          </a:xfrm>
          <a:prstGeom prst="rect">
            <a:avLst/>
          </a:prstGeom>
          <a:noFill/>
          <a:ln>
            <a:solidFill>
              <a:srgbClr val="FFFFFF">
                <a:alpha val="0"/>
              </a:srgbClr>
            </a:solidFill>
          </a:ln>
        </p:spPr>
        <p:txBody>
          <a:bodyPr vertOverflow="overflow" vert="horz" wrap="square" rtlCol="0" anchor="ctr" anchorCtr="0">
            <a:spAutoFit/>
          </a:bodyPr>
          <a:lstStyle/>
          <a:p>
            <a:pPr marL="0" indent="0" algn="r">
              <a:lnSpc>
                <a:spcPct val="100000"/>
              </a:lnSpc>
              <a:spcBef>
                <a:spcPts val="0"/>
              </a:spcBef>
              <a:buFontTx/>
              <a:buNone/>
            </a:pPr>
            <a:r>
              <a:rPr lang="en-US" sz="1000" u="sng">
                <a:solidFill>
                  <a:srgbClr val="FFFFFF"/>
                </a:solidFill>
                <a:latin typeface="Calibri"/>
                <a:ea typeface="微软雅黑"/>
                <a:cs typeface="Calibri"/>
              </a:rPr>
              <a:t>CA Rajendra Rampuria  |  9831401999  |  rajendra@rrampuria.com</a:t>
            </a:r>
          </a:p>
        </p:txBody>
      </p:sp>
    </p:spTree>
    <p:extLst>
      <p:ext uri="{BB962C8B-B14F-4D97-AF65-F5344CB8AC3E}">
        <p14:creationId xmlns:p14="http://schemas.microsoft.com/office/powerpoint/2010/main" val="36666746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721E73BA-53B9-C0C1-476A-00736A64AB79}"/>
              </a:ext>
            </a:extLst>
          </p:cNvPr>
          <p:cNvSpPr>
            <a:spLocks noGrp="1"/>
          </p:cNvSpPr>
          <p:nvPr>
            <p:ph type="title"/>
          </p:nvPr>
        </p:nvSpPr>
        <p:spPr>
          <a:xfrm>
            <a:off x="3465576" y="1499616"/>
            <a:ext cx="7955280" cy="1335024"/>
          </a:xfrm>
        </p:spPr>
        <p:txBody>
          <a:bodyPr anchor="b" anchorCtr="0"/>
          <a:lstStyle/>
          <a:p>
            <a:pPr marL="0" indent="0">
              <a:buNone/>
            </a:pPr>
            <a:r>
              <a:rPr lang="en-US" sz="3600" b="0" i="0" u="none">
                <a:latin typeface="Posterama"/>
              </a:rPr>
              <a:t>Real-time database use cases</a:t>
            </a:r>
            <a:endParaRPr/>
          </a:p>
        </p:txBody>
      </p:sp>
      <p:sp>
        <p:nvSpPr>
          <p:cNvPr id="14" name="Text Placeholder 13">
            <a:extLst>
              <a:ext uri="{FF2B5EF4-FFF2-40B4-BE49-F238E27FC236}">
                <a16:creationId xmlns:a16="http://schemas.microsoft.com/office/drawing/2014/main" id="{C78180D0-1AB6-8416-0EB1-10648E1A6050}"/>
              </a:ext>
            </a:extLst>
          </p:cNvPr>
          <p:cNvSpPr>
            <a:spLocks noGrp="1"/>
          </p:cNvSpPr>
          <p:nvPr>
            <p:ph idx="14"/>
          </p:nvPr>
        </p:nvSpPr>
        <p:spPr>
          <a:xfrm>
            <a:off x="3465576" y="3108960"/>
            <a:ext cx="4572000" cy="3108960"/>
          </a:xfrm>
        </p:spPr>
        <p:txBody>
          <a:bodyPr/>
          <a:lstStyle/>
          <a:p>
            <a:pPr lvl="0"/>
            <a:r>
              <a:rPr lang="en-US" sz="1800" b="0" i="0" u="none">
                <a:latin typeface="Abadi"/>
              </a:rPr>
              <a:t>Instant status updates: Keep engagement milestones, timesheets, and approvals current across teams.</a:t>
            </a:r>
            <a:endParaRPr sz="1800">
              <a:latin typeface="Abadi"/>
            </a:endParaRPr>
          </a:p>
          <a:p>
            <a:pPr lvl="0"/>
            <a:r>
              <a:rPr lang="en-US" sz="1800" b="0" i="0" u="none">
                <a:latin typeface="Abadi"/>
              </a:rPr>
              <a:t>Collaborative workpapers: Co-author checklists, evidence, and notes with conflict-free sync.</a:t>
            </a:r>
            <a:endParaRPr sz="1800">
              <a:latin typeface="Abadi"/>
            </a:endParaRPr>
          </a:p>
          <a:p>
            <a:pPr lvl="0"/>
            <a:r>
              <a:rPr lang="en-US" sz="1800" b="0" i="0" u="none">
                <a:latin typeface="Abadi"/>
              </a:rPr>
              <a:t>Event-driven automation: Trigger notifications, tasks, and SLA timers when data changes.</a:t>
            </a:r>
            <a:endParaRPr sz="1800">
              <a:latin typeface="Abadi"/>
            </a:endParaRPr>
          </a:p>
        </p:txBody>
      </p:sp>
      <p:sp>
        <p:nvSpPr>
          <p:cNvPr id="13" name="Text Placeholder 12">
            <a:extLst>
              <a:ext uri="{FF2B5EF4-FFF2-40B4-BE49-F238E27FC236}">
                <a16:creationId xmlns:a16="http://schemas.microsoft.com/office/drawing/2014/main" id="{DEB5763E-8BC0-F6C3-3814-6649A828C000}"/>
              </a:ext>
            </a:extLst>
          </p:cNvPr>
          <p:cNvSpPr>
            <a:spLocks noGrp="1"/>
          </p:cNvSpPr>
          <p:nvPr>
            <p:ph idx="1"/>
          </p:nvPr>
        </p:nvSpPr>
        <p:spPr>
          <a:xfrm>
            <a:off x="8229600" y="3108960"/>
            <a:ext cx="3017520" cy="3108960"/>
          </a:xfrm>
        </p:spPr>
        <p:txBody>
          <a:bodyPr/>
          <a:lstStyle/>
          <a:p>
            <a:pPr marL="228600" lvl="1" indent="-228600"/>
            <a:r>
              <a:rPr lang="en-US" sz="1800" b="0" i="0" u="none">
                <a:latin typeface="Abadi"/>
              </a:rPr>
              <a:t>Live client portal: Show document requests, uploads, and comments in real time.</a:t>
            </a:r>
            <a:endParaRPr sz="1800">
              <a:latin typeface="Abadi"/>
            </a:endParaRPr>
          </a:p>
          <a:p>
            <a:pPr marL="228600" lvl="1" indent="-228600"/>
            <a:r>
              <a:rPr lang="en-US" sz="1800" b="0" i="0" u="none">
                <a:latin typeface="Abadi"/>
              </a:rPr>
              <a:t>Shared dashboards: Surface KPIs and risk flags as they occur.</a:t>
            </a:r>
            <a:endParaRPr sz="1800">
              <a:latin typeface="Abadi"/>
            </a:endParaRPr>
          </a:p>
          <a:p>
            <a:pPr marL="228600" lvl="1" indent="-228600"/>
            <a:r>
              <a:rPr lang="en-US" sz="1800" b="0" i="0" u="none">
                <a:latin typeface="Abadi"/>
              </a:rPr>
              <a:t>In-app context: Link conversations to records for faster decisions.</a:t>
            </a:r>
            <a:endParaRPr sz="1800">
              <a:latin typeface="Abadi"/>
            </a:endParaRPr>
          </a:p>
        </p:txBody>
      </p:sp>
      <p:sp>
        <p:nvSpPr>
          <p:cNvPr id="2" name="Slide Number Placeholder 1">
            <a:extLst>
              <a:ext uri="{FF2B5EF4-FFF2-40B4-BE49-F238E27FC236}">
                <a16:creationId xmlns:a16="http://schemas.microsoft.com/office/drawing/2014/main" id="{B2E4D147-B48C-ADE3-3FEF-627D467699A2}"/>
              </a:ext>
            </a:extLst>
          </p:cNvPr>
          <p:cNvSpPr>
            <a:spLocks noGrp="1"/>
          </p:cNvSpPr>
          <p:nvPr>
            <p:ph type="sldNum" sz="quarter" idx="40"/>
          </p:nvPr>
        </p:nvSpPr>
        <p:spPr>
          <a:xfrm>
            <a:off x="11194169" y="6217920"/>
            <a:ext cx="458592" cy="365125"/>
          </a:xfrm>
        </p:spPr>
        <p:txBody>
          <a:bodyPr/>
          <a:lstStyle/>
          <a:p>
            <a:fld id="{47FEACEE-25B4-4A2D-B147-27296E36371D}" type="slidenum">
              <a:rPr lang="en-US" altLang="zh-CN" noProof="0" smtClean="0"/>
              <a:pPr/>
              <a:t>13</a:t>
            </a:fld>
            <a:endParaRPr lang="en-US" altLang="zh-CN" noProof="0"/>
          </a:p>
        </p:txBody>
      </p:sp>
      <p:sp>
        <p:nvSpPr>
          <p:cNvPr id="15" name="Slide Number Placeholder 13">
            <a:extLst>
              <a:ext uri="{FF2B5EF4-FFF2-40B4-BE49-F238E27FC236}">
                <a16:creationId xmlns:a16="http://schemas.microsoft.com/office/drawing/2014/main" id="{55AB7753-4245-72E4-BEDB-33038672BA35}"/>
              </a:ext>
            </a:extLst>
          </p:cNvPr>
          <p:cNvSpPr txBox="1">
            <a:spLocks/>
          </p:cNvSpPr>
          <p:nvPr/>
        </p:nvSpPr>
        <p:spPr>
          <a:xfrm>
            <a:off x="11194169" y="6215665"/>
            <a:ext cx="458592" cy="365125"/>
          </a:xfrm>
          <a:prstGeom prst="rect">
            <a:avLst/>
          </a:prstGeom>
        </p:spPr>
        <p:txBody>
          <a:bodyPr anchor="ctr"/>
          <a:lstStyle>
            <a:defPPr>
              <a:defRPr lang="zh-CN"/>
            </a:defPPr>
            <a:lvl1pPr marL="0" algn="ctr" defTabSz="914400" rtl="0" eaLnBrk="1" latinLnBrk="0" hangingPunct="1">
              <a:defRPr sz="1200" b="0" i="0" kern="1200">
                <a:solidFill>
                  <a:schemeClr val="tx1"/>
                </a:solidFill>
                <a:latin typeface="Abadi" panose="020B0604020104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47FEACEE-25B4-4A2D-B147-27296E36371D}" type="slidenum">
              <a:rPr kumimoji="0" lang="en-US" altLang="zh-CN" sz="1200" u="none" strike="noStrike" kern="1200" cap="none" spc="0" normalizeH="0" baseline="0" smtClean="0">
                <a:ln>
                  <a:noFill/>
                </a:ln>
                <a:solidFill>
                  <a:schemeClr val="bg1"/>
                </a:solidFill>
                <a:effectLst/>
                <a:uLnTx/>
                <a:uFillTx/>
              </a:rPr>
              <a:pPr marL="0" marR="0" lvl="0" indent="0" algn="ctr" defTabSz="914400" rtl="0" eaLnBrk="1" fontAlgn="auto" latinLnBrk="0" hangingPunct="1">
                <a:lnSpc>
                  <a:spcPct val="100000"/>
                </a:lnSpc>
                <a:spcBef>
                  <a:spcPts val="0"/>
                </a:spcBef>
                <a:spcAft>
                  <a:spcPts val="0"/>
                </a:spcAft>
                <a:buClrTx/>
                <a:buSzTx/>
                <a:buFontTx/>
                <a:buNone/>
                <a:tabLst/>
                <a:defRPr/>
              </a:pPr>
              <a:t>13</a:t>
            </a:fld>
            <a:endParaRPr kumimoji="0" lang="en-US" altLang="zh-CN" sz="1200" u="none" strike="noStrike" kern="1200" cap="none" spc="0" normalizeH="0" baseline="0">
              <a:ln>
                <a:noFill/>
              </a:ln>
              <a:solidFill>
                <a:schemeClr val="bg1"/>
              </a:solidFill>
              <a:effectLst/>
              <a:uLnTx/>
              <a:uFillTx/>
            </a:endParaRPr>
          </a:p>
        </p:txBody>
      </p:sp>
      <p:sp>
        <p:nvSpPr>
          <p:cNvPr id="3" name="contact_footer">
            <a:extLst>
              <a:ext uri="{FF2B5EF4-FFF2-40B4-BE49-F238E27FC236}">
                <a16:creationId xmlns:a16="http://schemas.microsoft.com/office/drawing/2014/main" id="{ACEB7D71-61A1-4069-BE02-F3EA735BF0D1}"/>
              </a:ext>
            </a:extLst>
          </p:cNvPr>
          <p:cNvSpPr txBox="1"/>
          <p:nvPr/>
        </p:nvSpPr>
        <p:spPr>
          <a:xfrm>
            <a:off x="355600" y="6400800"/>
            <a:ext cx="11480800" cy="228600"/>
          </a:xfrm>
          <a:prstGeom prst="rect">
            <a:avLst/>
          </a:prstGeom>
          <a:noFill/>
          <a:ln>
            <a:solidFill>
              <a:srgbClr val="FFFFFF">
                <a:alpha val="0"/>
              </a:srgbClr>
            </a:solidFill>
          </a:ln>
        </p:spPr>
        <p:txBody>
          <a:bodyPr vertOverflow="overflow" vert="horz" wrap="square" rtlCol="0" anchor="ctr" anchorCtr="0">
            <a:spAutoFit/>
          </a:bodyPr>
          <a:lstStyle/>
          <a:p>
            <a:pPr marL="0" indent="0" algn="r">
              <a:lnSpc>
                <a:spcPct val="100000"/>
              </a:lnSpc>
              <a:spcBef>
                <a:spcPts val="0"/>
              </a:spcBef>
              <a:buFontTx/>
              <a:buNone/>
            </a:pPr>
            <a:r>
              <a:rPr lang="en-US" sz="1000" u="sng">
                <a:solidFill>
                  <a:srgbClr val="FFFFFF"/>
                </a:solidFill>
                <a:latin typeface="Calibri"/>
                <a:ea typeface="微软雅黑"/>
                <a:cs typeface="Calibri"/>
              </a:rPr>
              <a:t>CA Rajendra Rampuria  |  9831401999  |  rajendra@rrampuria.com</a:t>
            </a:r>
          </a:p>
        </p:txBody>
      </p:sp>
    </p:spTree>
    <p:extLst>
      <p:ext uri="{BB962C8B-B14F-4D97-AF65-F5344CB8AC3E}">
        <p14:creationId xmlns:p14="http://schemas.microsoft.com/office/powerpoint/2010/main" val="25197270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Title 59">
            <a:extLst>
              <a:ext uri="{FF2B5EF4-FFF2-40B4-BE49-F238E27FC236}">
                <a16:creationId xmlns:a16="http://schemas.microsoft.com/office/drawing/2014/main" id="{0031CE36-F77D-3964-C169-771DBA49D28A}"/>
              </a:ext>
            </a:extLst>
          </p:cNvPr>
          <p:cNvSpPr>
            <a:spLocks noGrp="1"/>
          </p:cNvSpPr>
          <p:nvPr>
            <p:ph type="title"/>
          </p:nvPr>
        </p:nvSpPr>
        <p:spPr>
          <a:xfrm>
            <a:off x="914400" y="1060704"/>
            <a:ext cx="7132320" cy="1773936"/>
          </a:xfrm>
        </p:spPr>
        <p:txBody>
          <a:bodyPr/>
          <a:lstStyle/>
          <a:p>
            <a:pPr marL="0" indent="0">
              <a:buNone/>
            </a:pPr>
            <a:r>
              <a:rPr lang="en-US" sz="3600" b="1" i="0" u="none">
                <a:latin typeface="Posterama"/>
              </a:rPr>
              <a:t>Security rules</a:t>
            </a:r>
            <a:endParaRPr/>
          </a:p>
        </p:txBody>
      </p:sp>
      <p:sp>
        <p:nvSpPr>
          <p:cNvPr id="43" name="Text Placeholder 42">
            <a:extLst>
              <a:ext uri="{FF2B5EF4-FFF2-40B4-BE49-F238E27FC236}">
                <a16:creationId xmlns:a16="http://schemas.microsoft.com/office/drawing/2014/main" id="{520E98B6-7B33-8FD4-A662-31DD4B85E22E}"/>
              </a:ext>
            </a:extLst>
          </p:cNvPr>
          <p:cNvSpPr>
            <a:spLocks noGrp="1"/>
          </p:cNvSpPr>
          <p:nvPr>
            <p:ph idx="1"/>
          </p:nvPr>
        </p:nvSpPr>
        <p:spPr>
          <a:xfrm>
            <a:off x="914400" y="3108960"/>
            <a:ext cx="3291840" cy="2651760"/>
          </a:xfrm>
        </p:spPr>
        <p:txBody>
          <a:bodyPr>
            <a:normAutofit lnSpcReduction="10000"/>
          </a:bodyPr>
          <a:lstStyle/>
          <a:p>
            <a:r>
              <a:rPr lang="en-US" sz="1800" b="0" i="0" u="none">
                <a:latin typeface="Abadi"/>
              </a:rPr>
              <a:t>Firebase security rules </a:t>
            </a:r>
            <a:r>
              <a:rPr lang="en-US">
                <a:latin typeface="Abadi"/>
              </a:rPr>
              <a:t>control </a:t>
            </a:r>
            <a:r>
              <a:rPr lang="en-US" sz="1800" b="0" i="0" u="none">
                <a:latin typeface="Abadi"/>
              </a:rPr>
              <a:t>read</a:t>
            </a:r>
            <a:r>
              <a:rPr lang="en-US">
                <a:latin typeface="Abadi"/>
              </a:rPr>
              <a:t>/</a:t>
            </a:r>
            <a:r>
              <a:rPr lang="en-US" sz="1800" b="0" i="0" u="none">
                <a:latin typeface="Abadi"/>
              </a:rPr>
              <a:t>write access. </a:t>
            </a:r>
            <a:r>
              <a:rPr lang="en-US">
                <a:latin typeface="Abadi"/>
              </a:rPr>
              <a:t>“Test mode” (open rules) is only for quick setup </a:t>
            </a:r>
            <a:r>
              <a:rPr lang="en-US" sz="1800" b="0" i="0" u="none">
                <a:latin typeface="Abadi"/>
              </a:rPr>
              <a:t>and </a:t>
            </a:r>
            <a:r>
              <a:rPr lang="en-US">
                <a:latin typeface="Abadi"/>
              </a:rPr>
              <a:t>is NOT secure—anyone with the URL/app config can potentially read/write. Real protection starts when rules require authentication </a:t>
            </a:r>
            <a:r>
              <a:rPr lang="en-US" sz="1800" b="0" i="0" u="none">
                <a:latin typeface="Abadi"/>
              </a:rPr>
              <a:t>and </a:t>
            </a:r>
            <a:r>
              <a:rPr lang="en-US">
                <a:latin typeface="Abadi"/>
              </a:rPr>
              <a:t>validate what each user is allowed to access</a:t>
            </a:r>
            <a:r>
              <a:rPr lang="en-US" sz="1800" b="0" i="0" u="none">
                <a:latin typeface="Abadi"/>
              </a:rPr>
              <a:t>.</a:t>
            </a:r>
            <a:endParaRPr lang="en-IN"/>
          </a:p>
        </p:txBody>
      </p:sp>
      <p:sp>
        <p:nvSpPr>
          <p:cNvPr id="44" name="Text Placeholder 43">
            <a:extLst>
              <a:ext uri="{FF2B5EF4-FFF2-40B4-BE49-F238E27FC236}">
                <a16:creationId xmlns:a16="http://schemas.microsoft.com/office/drawing/2014/main" id="{78466807-A2DA-EC5D-ACDE-B83D6F7169EA}"/>
              </a:ext>
            </a:extLst>
          </p:cNvPr>
          <p:cNvSpPr>
            <a:spLocks noGrp="1"/>
          </p:cNvSpPr>
          <p:nvPr>
            <p:ph idx="56"/>
          </p:nvPr>
        </p:nvSpPr>
        <p:spPr>
          <a:xfrm>
            <a:off x="4754880" y="3108960"/>
            <a:ext cx="3291840" cy="2651760"/>
          </a:xfrm>
        </p:spPr>
        <p:txBody>
          <a:bodyPr>
            <a:normAutofit fontScale="85000" lnSpcReduction="10000"/>
          </a:bodyPr>
          <a:lstStyle/>
          <a:p>
            <a:r>
              <a:rPr lang="en-US">
                <a:latin typeface="Abadi"/>
              </a:rPr>
              <a:t>Safe baseline example (Realtime DB): </a:t>
            </a:r>
            <a:br>
              <a:rPr lang="en-US">
                <a:latin typeface="Abadi"/>
              </a:rPr>
            </a:br>
            <a:br>
              <a:rPr lang="en-US">
                <a:latin typeface="Abadi"/>
              </a:rPr>
            </a:br>
            <a:r>
              <a:rPr lang="en-US">
                <a:latin typeface="Abadi"/>
              </a:rPr>
              <a:t>{</a:t>
            </a:r>
            <a:br>
              <a:rPr lang="en-US">
                <a:latin typeface="Abadi"/>
              </a:rPr>
            </a:br>
            <a:r>
              <a:rPr lang="en-US">
                <a:latin typeface="Abadi"/>
              </a:rPr>
              <a:t>"rules": {</a:t>
            </a:r>
            <a:br>
              <a:rPr lang="en-US">
                <a:latin typeface="Abadi"/>
              </a:rPr>
            </a:br>
            <a:r>
              <a:rPr lang="en-US">
                <a:latin typeface="Abadi"/>
              </a:rPr>
              <a:t>".read": "auth != null",</a:t>
            </a:r>
            <a:br>
              <a:rPr lang="en-US">
                <a:latin typeface="Abadi"/>
              </a:rPr>
            </a:br>
            <a:r>
              <a:rPr lang="en-US">
                <a:latin typeface="Abadi"/>
              </a:rPr>
              <a:t>".write": "auth != null"</a:t>
            </a:r>
            <a:br>
              <a:rPr lang="en-US">
                <a:latin typeface="Abadi"/>
              </a:rPr>
            </a:br>
            <a:r>
              <a:rPr lang="en-US">
                <a:latin typeface="Abadi"/>
              </a:rPr>
              <a:t>}</a:t>
            </a:r>
            <a:br>
              <a:rPr lang="en-US">
                <a:latin typeface="Abadi"/>
              </a:rPr>
            </a:br>
            <a:r>
              <a:rPr lang="en-US">
                <a:latin typeface="Abadi"/>
              </a:rPr>
              <a:t>}</a:t>
            </a:r>
            <a:br>
              <a:rPr lang="en-US">
                <a:latin typeface="Abadi"/>
              </a:rPr>
            </a:br>
            <a:br>
              <a:rPr lang="en-US">
                <a:latin typeface="Abadi"/>
              </a:rPr>
            </a:br>
            <a:r>
              <a:rPr lang="en-US">
                <a:latin typeface="Abadi"/>
              </a:rPr>
              <a:t>Then tighten per-user (</a:t>
            </a:r>
            <a:r>
              <a:rPr lang="en-US" sz="1800" b="0" i="0" u="none">
                <a:latin typeface="Abadi"/>
              </a:rPr>
              <a:t>and </a:t>
            </a:r>
            <a:r>
              <a:rPr lang="en-US">
                <a:latin typeface="Abadi"/>
              </a:rPr>
              <a:t>separate client vs staff/admin access) using auth</a:t>
            </a:r>
            <a:r>
              <a:rPr lang="en-US" sz="1800" b="0" i="0" u="none">
                <a:latin typeface="Abadi"/>
              </a:rPr>
              <a:t>.</a:t>
            </a:r>
            <a:r>
              <a:rPr lang="en-US">
                <a:latin typeface="Abadi"/>
              </a:rPr>
              <a:t>uid-based paths</a:t>
            </a:r>
            <a:r>
              <a:rPr lang="en-US" sz="1800" b="0" i="0" u="none">
                <a:latin typeface="Abadi"/>
              </a:rPr>
              <a:t>, </a:t>
            </a:r>
            <a:r>
              <a:rPr lang="en-US">
                <a:latin typeface="Abadi"/>
              </a:rPr>
              <a:t>least privilege</a:t>
            </a:r>
            <a:r>
              <a:rPr lang="en-US" sz="1800" b="0" i="0" u="none">
                <a:latin typeface="Abadi"/>
              </a:rPr>
              <a:t>, and </a:t>
            </a:r>
            <a:r>
              <a:rPr lang="en-US">
                <a:latin typeface="Abadi"/>
              </a:rPr>
              <a:t>rule reviews/versioning</a:t>
            </a:r>
            <a:r>
              <a:rPr lang="en-US" sz="1800" b="0" i="0" u="none">
                <a:latin typeface="Abadi"/>
              </a:rPr>
              <a:t>.</a:t>
            </a:r>
            <a:endParaRPr lang="en-IN"/>
          </a:p>
        </p:txBody>
      </p:sp>
      <p:sp>
        <p:nvSpPr>
          <p:cNvPr id="2" name="Slide Number Placeholder 1">
            <a:extLst>
              <a:ext uri="{FF2B5EF4-FFF2-40B4-BE49-F238E27FC236}">
                <a16:creationId xmlns:a16="http://schemas.microsoft.com/office/drawing/2014/main" id="{2222DE72-77CB-CB24-A4D1-2FAC47307AC9}"/>
              </a:ext>
            </a:extLst>
          </p:cNvPr>
          <p:cNvSpPr>
            <a:spLocks noGrp="1"/>
          </p:cNvSpPr>
          <p:nvPr>
            <p:ph type="sldNum" sz="quarter" idx="55"/>
          </p:nvPr>
        </p:nvSpPr>
        <p:spPr/>
        <p:txBody>
          <a:bodyPr/>
          <a:lstStyle/>
          <a:p>
            <a:fld id="{47FEACEE-25B4-4A2D-B147-27296E36371D}" type="slidenum">
              <a:rPr lang="en-US" altLang="zh-CN" noProof="0" smtClean="0"/>
              <a:pPr/>
              <a:t>14</a:t>
            </a:fld>
            <a:endParaRPr lang="en-US" altLang="zh-CN" noProof="0"/>
          </a:p>
        </p:txBody>
      </p:sp>
      <p:sp>
        <p:nvSpPr>
          <p:cNvPr id="3" name="contact_footer">
            <a:extLst>
              <a:ext uri="{FF2B5EF4-FFF2-40B4-BE49-F238E27FC236}">
                <a16:creationId xmlns:a16="http://schemas.microsoft.com/office/drawing/2014/main" id="{25F1A74F-8A86-4031-8BFC-C821B3E5B761}"/>
              </a:ext>
            </a:extLst>
          </p:cNvPr>
          <p:cNvSpPr txBox="1"/>
          <p:nvPr/>
        </p:nvSpPr>
        <p:spPr>
          <a:xfrm>
            <a:off x="355600" y="6400800"/>
            <a:ext cx="11480800" cy="228600"/>
          </a:xfrm>
          <a:prstGeom prst="rect">
            <a:avLst/>
          </a:prstGeom>
          <a:noFill/>
          <a:ln>
            <a:solidFill>
              <a:srgbClr val="FFFFFF">
                <a:alpha val="0"/>
              </a:srgbClr>
            </a:solidFill>
          </a:ln>
        </p:spPr>
        <p:txBody>
          <a:bodyPr vertOverflow="overflow" vert="horz" wrap="square" rtlCol="0" anchor="ctr" anchorCtr="0">
            <a:spAutoFit/>
          </a:bodyPr>
          <a:lstStyle/>
          <a:p>
            <a:pPr marL="0" indent="0" algn="r">
              <a:lnSpc>
                <a:spcPct val="100000"/>
              </a:lnSpc>
              <a:spcBef>
                <a:spcPts val="0"/>
              </a:spcBef>
              <a:buFontTx/>
              <a:buNone/>
            </a:pPr>
            <a:r>
              <a:rPr lang="en-US" sz="1000" u="sng">
                <a:solidFill>
                  <a:srgbClr val="FFFFFF"/>
                </a:solidFill>
                <a:latin typeface="Calibri"/>
                <a:ea typeface="微软雅黑"/>
                <a:cs typeface="Calibri"/>
              </a:rPr>
              <a:t>CA Rajendra Rampuria  |  9831401999  |  rajendra@rrampuria.com</a:t>
            </a:r>
          </a:p>
        </p:txBody>
      </p:sp>
    </p:spTree>
    <p:extLst>
      <p:ext uri="{BB962C8B-B14F-4D97-AF65-F5344CB8AC3E}">
        <p14:creationId xmlns:p14="http://schemas.microsoft.com/office/powerpoint/2010/main" val="41821480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Title 59">
            <a:extLst>
              <a:ext uri="{FF2B5EF4-FFF2-40B4-BE49-F238E27FC236}">
                <a16:creationId xmlns:a16="http://schemas.microsoft.com/office/drawing/2014/main" id="{0031CE36-F77D-3964-C169-771DBA49D28A}"/>
              </a:ext>
            </a:extLst>
          </p:cNvPr>
          <p:cNvSpPr>
            <a:spLocks noGrp="1"/>
          </p:cNvSpPr>
          <p:nvPr>
            <p:ph type="title"/>
          </p:nvPr>
        </p:nvSpPr>
        <p:spPr>
          <a:xfrm>
            <a:off x="914400" y="1060704"/>
            <a:ext cx="7132320" cy="1773936"/>
          </a:xfrm>
        </p:spPr>
        <p:txBody>
          <a:bodyPr/>
          <a:lstStyle/>
          <a:p>
            <a:pPr marL="0" indent="0">
              <a:buNone/>
            </a:pPr>
            <a:r>
              <a:rPr lang="en-US" sz="3600" b="1" i="0" u="none">
                <a:latin typeface="Posterama"/>
              </a:rPr>
              <a:t>Cost advantage</a:t>
            </a:r>
            <a:endParaRPr/>
          </a:p>
        </p:txBody>
      </p:sp>
      <p:sp>
        <p:nvSpPr>
          <p:cNvPr id="43" name="Text Placeholder 42">
            <a:extLst>
              <a:ext uri="{FF2B5EF4-FFF2-40B4-BE49-F238E27FC236}">
                <a16:creationId xmlns:a16="http://schemas.microsoft.com/office/drawing/2014/main" id="{520E98B6-7B33-8FD4-A662-31DD4B85E22E}"/>
              </a:ext>
            </a:extLst>
          </p:cNvPr>
          <p:cNvSpPr>
            <a:spLocks noGrp="1"/>
          </p:cNvSpPr>
          <p:nvPr>
            <p:ph idx="1"/>
          </p:nvPr>
        </p:nvSpPr>
        <p:spPr>
          <a:xfrm>
            <a:off x="914400" y="3108960"/>
            <a:ext cx="3291840" cy="2651760"/>
          </a:xfrm>
        </p:spPr>
        <p:txBody>
          <a:bodyPr/>
          <a:lstStyle/>
          <a:p>
            <a:pPr marL="0" indent="0">
              <a:buNone/>
            </a:pPr>
            <a:r>
              <a:rPr lang="en-US" sz="1800" b="0" i="0" u="none">
                <a:latin typeface="Abadi"/>
              </a:rPr>
              <a:t>Firebase is cost-effective from day one, with a generous free tier that helps CA firms launch quickly and validate use cases with minimal spend.</a:t>
            </a:r>
            <a:endParaRPr/>
          </a:p>
        </p:txBody>
      </p:sp>
      <p:sp>
        <p:nvSpPr>
          <p:cNvPr id="44" name="Text Placeholder 43">
            <a:extLst>
              <a:ext uri="{FF2B5EF4-FFF2-40B4-BE49-F238E27FC236}">
                <a16:creationId xmlns:a16="http://schemas.microsoft.com/office/drawing/2014/main" id="{78466807-A2DA-EC5D-ACDE-B83D6F7169EA}"/>
              </a:ext>
            </a:extLst>
          </p:cNvPr>
          <p:cNvSpPr>
            <a:spLocks noGrp="1"/>
          </p:cNvSpPr>
          <p:nvPr>
            <p:ph idx="56"/>
          </p:nvPr>
        </p:nvSpPr>
        <p:spPr>
          <a:xfrm>
            <a:off x="4754880" y="3108960"/>
            <a:ext cx="3291840" cy="2651760"/>
          </a:xfrm>
        </p:spPr>
        <p:txBody>
          <a:bodyPr/>
          <a:lstStyle/>
          <a:p>
            <a:pPr marL="0" indent="0">
              <a:buNone/>
            </a:pPr>
            <a:r>
              <a:rPr lang="en-US" sz="1800" b="0" i="0" u="none">
                <a:latin typeface="Abadi"/>
              </a:rPr>
              <a:t>As needs grow, pay-as-you-go pricing scales with demand and reduces infrastructure expenses by limiting up-front investment, operational overhead, and capacity overprovisioning.</a:t>
            </a:r>
            <a:endParaRPr/>
          </a:p>
        </p:txBody>
      </p:sp>
      <p:sp>
        <p:nvSpPr>
          <p:cNvPr id="11" name="Slide Number Placeholder 13">
            <a:extLst>
              <a:ext uri="{FF2B5EF4-FFF2-40B4-BE49-F238E27FC236}">
                <a16:creationId xmlns:a16="http://schemas.microsoft.com/office/drawing/2014/main" id="{930FF33C-2E3C-37EC-75C2-1BE4513D9B62}"/>
              </a:ext>
            </a:extLst>
          </p:cNvPr>
          <p:cNvSpPr txBox="1">
            <a:spLocks/>
          </p:cNvSpPr>
          <p:nvPr/>
        </p:nvSpPr>
        <p:spPr>
          <a:xfrm>
            <a:off x="11194169" y="6215665"/>
            <a:ext cx="458592" cy="365125"/>
          </a:xfrm>
          <a:prstGeom prst="rect">
            <a:avLst/>
          </a:prstGeom>
        </p:spPr>
        <p:txBody>
          <a:bodyPr anchor="ctr"/>
          <a:lstStyle>
            <a:defPPr>
              <a:defRPr lang="zh-CN"/>
            </a:defPPr>
            <a:lvl1pPr marL="0" algn="ctr" defTabSz="914400" rtl="0" eaLnBrk="1" latinLnBrk="0" hangingPunct="1">
              <a:defRPr sz="1200" b="0" i="0" kern="1200">
                <a:solidFill>
                  <a:schemeClr val="tx1"/>
                </a:solidFill>
                <a:latin typeface="Abadi" panose="020B0604020104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47FEACEE-25B4-4A2D-B147-27296E36371D}" type="slidenum">
              <a:rPr kumimoji="0" lang="en-US" altLang="zh-CN" sz="1200" u="none" strike="noStrike" kern="1200" cap="none" spc="0" normalizeH="0" baseline="0" smtClean="0">
                <a:ln>
                  <a:noFill/>
                </a:ln>
                <a:solidFill>
                  <a:schemeClr val="bg1"/>
                </a:solidFill>
                <a:effectLst/>
                <a:uLnTx/>
                <a:uFillTx/>
              </a:rPr>
              <a:pPr marL="0" marR="0" lvl="0" indent="0" algn="ctr" defTabSz="914400" rtl="0" eaLnBrk="1" fontAlgn="auto" latinLnBrk="0" hangingPunct="1">
                <a:lnSpc>
                  <a:spcPct val="100000"/>
                </a:lnSpc>
                <a:spcBef>
                  <a:spcPts val="0"/>
                </a:spcBef>
                <a:spcAft>
                  <a:spcPts val="0"/>
                </a:spcAft>
                <a:buClrTx/>
                <a:buSzTx/>
                <a:buFontTx/>
                <a:buNone/>
                <a:tabLst/>
                <a:defRPr/>
              </a:pPr>
              <a:t>15</a:t>
            </a:fld>
            <a:endParaRPr kumimoji="0" lang="en-US" altLang="zh-CN" sz="1200" u="none" strike="noStrike" kern="1200" cap="none" spc="0" normalizeH="0" baseline="0">
              <a:ln>
                <a:noFill/>
              </a:ln>
              <a:solidFill>
                <a:schemeClr val="bg1"/>
              </a:solidFill>
              <a:effectLst/>
              <a:uLnTx/>
              <a:uFillTx/>
            </a:endParaRPr>
          </a:p>
        </p:txBody>
      </p:sp>
      <p:sp>
        <p:nvSpPr>
          <p:cNvPr id="2" name="Slide Number Placeholder 1">
            <a:extLst>
              <a:ext uri="{FF2B5EF4-FFF2-40B4-BE49-F238E27FC236}">
                <a16:creationId xmlns:a16="http://schemas.microsoft.com/office/drawing/2014/main" id="{2222DE72-77CB-CB24-A4D1-2FAC47307AC9}"/>
              </a:ext>
            </a:extLst>
          </p:cNvPr>
          <p:cNvSpPr>
            <a:spLocks noGrp="1"/>
          </p:cNvSpPr>
          <p:nvPr>
            <p:ph type="sldNum" sz="quarter" idx="55"/>
          </p:nvPr>
        </p:nvSpPr>
        <p:spPr/>
        <p:txBody>
          <a:bodyPr/>
          <a:lstStyle/>
          <a:p>
            <a:fld id="{47FEACEE-25B4-4A2D-B147-27296E36371D}" type="slidenum">
              <a:rPr lang="en-US" altLang="zh-CN" noProof="0" smtClean="0"/>
              <a:pPr/>
              <a:t>15</a:t>
            </a:fld>
            <a:endParaRPr lang="en-US" altLang="zh-CN" noProof="0"/>
          </a:p>
        </p:txBody>
      </p:sp>
      <p:sp>
        <p:nvSpPr>
          <p:cNvPr id="3" name="contact_footer">
            <a:extLst>
              <a:ext uri="{FF2B5EF4-FFF2-40B4-BE49-F238E27FC236}">
                <a16:creationId xmlns:a16="http://schemas.microsoft.com/office/drawing/2014/main" id="{B4F5F52E-19B0-4424-B52D-79E2A370228D}"/>
              </a:ext>
            </a:extLst>
          </p:cNvPr>
          <p:cNvSpPr txBox="1"/>
          <p:nvPr/>
        </p:nvSpPr>
        <p:spPr>
          <a:xfrm>
            <a:off x="355600" y="6400800"/>
            <a:ext cx="11480800" cy="228600"/>
          </a:xfrm>
          <a:prstGeom prst="rect">
            <a:avLst/>
          </a:prstGeom>
          <a:noFill/>
          <a:ln>
            <a:solidFill>
              <a:srgbClr val="FFFFFF">
                <a:alpha val="0"/>
              </a:srgbClr>
            </a:solidFill>
          </a:ln>
        </p:spPr>
        <p:txBody>
          <a:bodyPr vertOverflow="overflow" vert="horz" wrap="square" rtlCol="0" anchor="ctr" anchorCtr="0">
            <a:spAutoFit/>
          </a:bodyPr>
          <a:lstStyle/>
          <a:p>
            <a:pPr marL="0" indent="0" algn="r">
              <a:lnSpc>
                <a:spcPct val="100000"/>
              </a:lnSpc>
              <a:spcBef>
                <a:spcPts val="0"/>
              </a:spcBef>
              <a:buFontTx/>
              <a:buNone/>
            </a:pPr>
            <a:r>
              <a:rPr lang="en-US" sz="1000" u="sng">
                <a:solidFill>
                  <a:srgbClr val="FFFFFF"/>
                </a:solidFill>
                <a:latin typeface="Calibri"/>
                <a:ea typeface="微软雅黑"/>
                <a:cs typeface="Calibri"/>
              </a:rPr>
              <a:t>CA Rajendra Rampuria  |  9831401999  |  rajendra@rrampuria.com</a:t>
            </a:r>
          </a:p>
        </p:txBody>
      </p:sp>
    </p:spTree>
    <p:extLst>
      <p:ext uri="{BB962C8B-B14F-4D97-AF65-F5344CB8AC3E}">
        <p14:creationId xmlns:p14="http://schemas.microsoft.com/office/powerpoint/2010/main" val="41821480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35F5E3-2B1C-7C0A-8581-67A9052D13AA}"/>
              </a:ext>
            </a:extLst>
          </p:cNvPr>
          <p:cNvSpPr>
            <a:spLocks noGrp="1"/>
          </p:cNvSpPr>
          <p:nvPr>
            <p:ph type="title"/>
          </p:nvPr>
        </p:nvSpPr>
        <p:spPr>
          <a:xfrm>
            <a:off x="914400" y="2487168"/>
            <a:ext cx="4572000" cy="3383280"/>
          </a:xfrm>
          <a:noFill/>
        </p:spPr>
        <p:txBody>
          <a:bodyPr anchor="t" anchorCtr="0">
            <a:noAutofit/>
          </a:bodyPr>
          <a:lstStyle/>
          <a:p>
            <a:pPr marL="0" indent="0">
              <a:buNone/>
            </a:pPr>
            <a:r>
              <a:rPr lang="en-US" sz="3600" b="1" i="0" u="none">
                <a:latin typeface="Posterama"/>
              </a:rPr>
              <a:t>Productivity gains</a:t>
            </a:r>
            <a:endParaRPr/>
          </a:p>
        </p:txBody>
      </p:sp>
      <p:sp>
        <p:nvSpPr>
          <p:cNvPr id="3" name="Content Placeholder 2">
            <a:extLst>
              <a:ext uri="{FF2B5EF4-FFF2-40B4-BE49-F238E27FC236}">
                <a16:creationId xmlns:a16="http://schemas.microsoft.com/office/drawing/2014/main" id="{A6A33159-D030-2F82-A142-F75940728319}"/>
              </a:ext>
            </a:extLst>
          </p:cNvPr>
          <p:cNvSpPr>
            <a:spLocks noGrp="1"/>
          </p:cNvSpPr>
          <p:nvPr>
            <p:ph idx="1"/>
          </p:nvPr>
        </p:nvSpPr>
        <p:spPr>
          <a:xfrm>
            <a:off x="6217920" y="2487168"/>
            <a:ext cx="5029200" cy="3383280"/>
          </a:xfrm>
          <a:noFill/>
        </p:spPr>
        <p:txBody>
          <a:bodyPr>
            <a:normAutofit/>
          </a:bodyPr>
          <a:lstStyle/>
          <a:p>
            <a:pPr marL="0" indent="0">
              <a:buNone/>
            </a:pPr>
            <a:r>
              <a:rPr lang="en-US" sz="1800" b="0" i="0" u="none">
                <a:latin typeface="Abadi"/>
              </a:rPr>
              <a:t>Using Firebase accelerates development and deployment through managed infrastructure and streamlined tooling. This enables CA firms to focus more time on service delivery and innovation, and less on platform operations and maintenance.</a:t>
            </a:r>
            <a:endParaRPr/>
          </a:p>
        </p:txBody>
      </p:sp>
      <p:sp>
        <p:nvSpPr>
          <p:cNvPr id="4" name="Slide Number Placeholder 3">
            <a:extLst>
              <a:ext uri="{FF2B5EF4-FFF2-40B4-BE49-F238E27FC236}">
                <a16:creationId xmlns:a16="http://schemas.microsoft.com/office/drawing/2014/main" id="{14D4AF3B-CC38-C6F7-1058-2FC5EE48D7F2}"/>
              </a:ext>
            </a:extLst>
          </p:cNvPr>
          <p:cNvSpPr>
            <a:spLocks noGrp="1"/>
          </p:cNvSpPr>
          <p:nvPr>
            <p:ph type="sldNum" sz="quarter" idx="12"/>
          </p:nvPr>
        </p:nvSpPr>
        <p:spPr/>
        <p:txBody>
          <a:bodyPr/>
          <a:lstStyle/>
          <a:p>
            <a:fld id="{69E57DC2-970A-4B3E-BB1C-7A09969E49DF}" type="slidenum">
              <a:rPr lang="en-US" smtClean="0"/>
              <a:t>16</a:t>
            </a:fld>
            <a:endParaRPr lang="en-US"/>
          </a:p>
        </p:txBody>
      </p:sp>
      <p:sp>
        <p:nvSpPr>
          <p:cNvPr id="5" name="contact_footer">
            <a:extLst>
              <a:ext uri="{FF2B5EF4-FFF2-40B4-BE49-F238E27FC236}">
                <a16:creationId xmlns:a16="http://schemas.microsoft.com/office/drawing/2014/main" id="{88A12344-C9C8-4F30-9C16-614465B259F3}"/>
              </a:ext>
            </a:extLst>
          </p:cNvPr>
          <p:cNvSpPr txBox="1"/>
          <p:nvPr/>
        </p:nvSpPr>
        <p:spPr>
          <a:xfrm>
            <a:off x="355600" y="6400800"/>
            <a:ext cx="11480800" cy="228600"/>
          </a:xfrm>
          <a:prstGeom prst="rect">
            <a:avLst/>
          </a:prstGeom>
          <a:noFill/>
          <a:ln>
            <a:solidFill>
              <a:srgbClr val="FFFFFF">
                <a:alpha val="0"/>
              </a:srgbClr>
            </a:solidFill>
          </a:ln>
        </p:spPr>
        <p:txBody>
          <a:bodyPr vertOverflow="overflow" vert="horz" wrap="square" rtlCol="0" anchor="ctr" anchorCtr="0">
            <a:spAutoFit/>
          </a:bodyPr>
          <a:lstStyle/>
          <a:p>
            <a:pPr marL="0" indent="0" algn="r">
              <a:lnSpc>
                <a:spcPct val="100000"/>
              </a:lnSpc>
              <a:spcBef>
                <a:spcPts val="0"/>
              </a:spcBef>
              <a:buFontTx/>
              <a:buNone/>
            </a:pPr>
            <a:r>
              <a:rPr lang="en-US" sz="1000" u="sng">
                <a:solidFill>
                  <a:srgbClr val="FFFFFF"/>
                </a:solidFill>
                <a:latin typeface="Calibri"/>
                <a:ea typeface="微软雅黑"/>
                <a:cs typeface="Calibri"/>
              </a:rPr>
              <a:t>CA Rajendra Rampuria  |  9831401999  |  rajendra@rrampuria.com</a:t>
            </a:r>
          </a:p>
        </p:txBody>
      </p:sp>
    </p:spTree>
    <p:extLst>
      <p:ext uri="{BB962C8B-B14F-4D97-AF65-F5344CB8AC3E}">
        <p14:creationId xmlns:p14="http://schemas.microsoft.com/office/powerpoint/2010/main" val="36666746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Title 59">
            <a:extLst>
              <a:ext uri="{FF2B5EF4-FFF2-40B4-BE49-F238E27FC236}">
                <a16:creationId xmlns:a16="http://schemas.microsoft.com/office/drawing/2014/main" id="{0031CE36-F77D-3964-C169-771DBA49D28A}"/>
              </a:ext>
            </a:extLst>
          </p:cNvPr>
          <p:cNvSpPr>
            <a:spLocks noGrp="1"/>
          </p:cNvSpPr>
          <p:nvPr>
            <p:ph type="title"/>
          </p:nvPr>
        </p:nvSpPr>
        <p:spPr>
          <a:xfrm>
            <a:off x="914400" y="1060704"/>
            <a:ext cx="7132320" cy="1773936"/>
          </a:xfrm>
        </p:spPr>
        <p:txBody>
          <a:bodyPr/>
          <a:lstStyle/>
          <a:p>
            <a:pPr marL="0" indent="0">
              <a:buNone/>
            </a:pPr>
            <a:r>
              <a:rPr lang="en-US" sz="3600" b="1" i="0" u="none">
                <a:latin typeface="Posterama"/>
              </a:rPr>
              <a:t>Risks &amp; precautions</a:t>
            </a:r>
            <a:endParaRPr/>
          </a:p>
        </p:txBody>
      </p:sp>
      <p:sp>
        <p:nvSpPr>
          <p:cNvPr id="43" name="Text Placeholder 42">
            <a:extLst>
              <a:ext uri="{FF2B5EF4-FFF2-40B4-BE49-F238E27FC236}">
                <a16:creationId xmlns:a16="http://schemas.microsoft.com/office/drawing/2014/main" id="{520E98B6-7B33-8FD4-A662-31DD4B85E22E}"/>
              </a:ext>
            </a:extLst>
          </p:cNvPr>
          <p:cNvSpPr>
            <a:spLocks noGrp="1"/>
          </p:cNvSpPr>
          <p:nvPr>
            <p:ph idx="1"/>
          </p:nvPr>
        </p:nvSpPr>
        <p:spPr>
          <a:xfrm>
            <a:off x="914400" y="3108960"/>
            <a:ext cx="3291840" cy="2651760"/>
          </a:xfrm>
        </p:spPr>
        <p:txBody>
          <a:bodyPr/>
          <a:lstStyle/>
          <a:p>
            <a:pPr marL="0" indent="0">
              <a:buNone/>
            </a:pPr>
            <a:r>
              <a:rPr lang="en-US" sz="1800" b="1" i="0" u="none">
                <a:latin typeface="Abadi"/>
              </a:rPr>
              <a:t>Risks:</a:t>
            </a:r>
            <a:r>
              <a:rPr lang="en-US" sz="1800" b="0" i="0" u="none">
                <a:latin typeface="Abadi"/>
              </a:rPr>
              <a:t> Data access misconfiguration, compliance gaps (GDPR/PII), reliance on Google-managed services, potential outages, and variable usage-based costs can affect control, availability, and predictability.</a:t>
            </a:r>
            <a:endParaRPr/>
          </a:p>
        </p:txBody>
      </p:sp>
      <p:sp>
        <p:nvSpPr>
          <p:cNvPr id="44" name="Text Placeholder 43">
            <a:extLst>
              <a:ext uri="{FF2B5EF4-FFF2-40B4-BE49-F238E27FC236}">
                <a16:creationId xmlns:a16="http://schemas.microsoft.com/office/drawing/2014/main" id="{78466807-A2DA-EC5D-ACDE-B83D6F7169EA}"/>
              </a:ext>
            </a:extLst>
          </p:cNvPr>
          <p:cNvSpPr>
            <a:spLocks noGrp="1"/>
          </p:cNvSpPr>
          <p:nvPr>
            <p:ph idx="56"/>
          </p:nvPr>
        </p:nvSpPr>
        <p:spPr>
          <a:xfrm>
            <a:off x="4754880" y="3108960"/>
            <a:ext cx="3291840" cy="2651760"/>
          </a:xfrm>
        </p:spPr>
        <p:txBody>
          <a:bodyPr/>
          <a:lstStyle/>
          <a:p>
            <a:pPr marL="0" indent="0">
              <a:buNone/>
            </a:pPr>
            <a:r>
              <a:rPr lang="en-US" sz="1800" b="1" i="0" u="none">
                <a:latin typeface="Abadi"/>
              </a:rPr>
              <a:t>Precautions:</a:t>
            </a:r>
            <a:r>
              <a:rPr lang="en-US" sz="1800" b="0" i="0" u="none">
                <a:latin typeface="Abadi"/>
              </a:rPr>
              <a:t> Apply least-privilege IAM and Security Rules, enable audit logging, define data residency/retention, encrypt sensitive fields, set budgets/alerts, implement backups, and design an exit plan (abstraction, export tests).</a:t>
            </a:r>
            <a:endParaRPr/>
          </a:p>
        </p:txBody>
      </p:sp>
      <p:sp>
        <p:nvSpPr>
          <p:cNvPr id="11" name="Slide Number Placeholder 13">
            <a:extLst>
              <a:ext uri="{FF2B5EF4-FFF2-40B4-BE49-F238E27FC236}">
                <a16:creationId xmlns:a16="http://schemas.microsoft.com/office/drawing/2014/main" id="{930FF33C-2E3C-37EC-75C2-1BE4513D9B62}"/>
              </a:ext>
            </a:extLst>
          </p:cNvPr>
          <p:cNvSpPr txBox="1">
            <a:spLocks/>
          </p:cNvSpPr>
          <p:nvPr/>
        </p:nvSpPr>
        <p:spPr>
          <a:xfrm>
            <a:off x="11194169" y="6215665"/>
            <a:ext cx="458592" cy="365125"/>
          </a:xfrm>
          <a:prstGeom prst="rect">
            <a:avLst/>
          </a:prstGeom>
        </p:spPr>
        <p:txBody>
          <a:bodyPr anchor="ctr"/>
          <a:lstStyle>
            <a:defPPr>
              <a:defRPr lang="zh-CN"/>
            </a:defPPr>
            <a:lvl1pPr marL="0" algn="ctr" defTabSz="914400" rtl="0" eaLnBrk="1" latinLnBrk="0" hangingPunct="1">
              <a:defRPr sz="1200" b="0" i="0" kern="1200">
                <a:solidFill>
                  <a:schemeClr val="tx1"/>
                </a:solidFill>
                <a:latin typeface="Abadi" panose="020B0604020104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47FEACEE-25B4-4A2D-B147-27296E36371D}" type="slidenum">
              <a:rPr kumimoji="0" lang="en-US" altLang="zh-CN" sz="1200" u="none" strike="noStrike" kern="1200" cap="none" spc="0" normalizeH="0" baseline="0" smtClean="0">
                <a:ln>
                  <a:noFill/>
                </a:ln>
                <a:solidFill>
                  <a:schemeClr val="bg1"/>
                </a:solidFill>
                <a:effectLst/>
                <a:uLnTx/>
                <a:uFillTx/>
              </a:rPr>
              <a:pPr marL="0" marR="0" lvl="0" indent="0" algn="ctr" defTabSz="914400" rtl="0" eaLnBrk="1" fontAlgn="auto" latinLnBrk="0" hangingPunct="1">
                <a:lnSpc>
                  <a:spcPct val="100000"/>
                </a:lnSpc>
                <a:spcBef>
                  <a:spcPts val="0"/>
                </a:spcBef>
                <a:spcAft>
                  <a:spcPts val="0"/>
                </a:spcAft>
                <a:buClrTx/>
                <a:buSzTx/>
                <a:buFontTx/>
                <a:buNone/>
                <a:tabLst/>
                <a:defRPr/>
              </a:pPr>
              <a:t>17</a:t>
            </a:fld>
            <a:endParaRPr kumimoji="0" lang="en-US" altLang="zh-CN" sz="1200" u="none" strike="noStrike" kern="1200" cap="none" spc="0" normalizeH="0" baseline="0">
              <a:ln>
                <a:noFill/>
              </a:ln>
              <a:solidFill>
                <a:schemeClr val="bg1"/>
              </a:solidFill>
              <a:effectLst/>
              <a:uLnTx/>
              <a:uFillTx/>
            </a:endParaRPr>
          </a:p>
        </p:txBody>
      </p:sp>
      <p:sp>
        <p:nvSpPr>
          <p:cNvPr id="2" name="Slide Number Placeholder 1">
            <a:extLst>
              <a:ext uri="{FF2B5EF4-FFF2-40B4-BE49-F238E27FC236}">
                <a16:creationId xmlns:a16="http://schemas.microsoft.com/office/drawing/2014/main" id="{2222DE72-77CB-CB24-A4D1-2FAC47307AC9}"/>
              </a:ext>
            </a:extLst>
          </p:cNvPr>
          <p:cNvSpPr>
            <a:spLocks noGrp="1"/>
          </p:cNvSpPr>
          <p:nvPr>
            <p:ph type="sldNum" sz="quarter" idx="55"/>
          </p:nvPr>
        </p:nvSpPr>
        <p:spPr/>
        <p:txBody>
          <a:bodyPr/>
          <a:lstStyle/>
          <a:p>
            <a:fld id="{47FEACEE-25B4-4A2D-B147-27296E36371D}" type="slidenum">
              <a:rPr lang="en-US" altLang="zh-CN" noProof="0" smtClean="0"/>
              <a:pPr/>
              <a:t>17</a:t>
            </a:fld>
            <a:endParaRPr lang="en-US" altLang="zh-CN" noProof="0"/>
          </a:p>
        </p:txBody>
      </p:sp>
      <p:sp>
        <p:nvSpPr>
          <p:cNvPr id="3" name="contact_footer">
            <a:extLst>
              <a:ext uri="{FF2B5EF4-FFF2-40B4-BE49-F238E27FC236}">
                <a16:creationId xmlns:a16="http://schemas.microsoft.com/office/drawing/2014/main" id="{1AA562F6-BC03-4BC1-B26C-037E68676E4E}"/>
              </a:ext>
            </a:extLst>
          </p:cNvPr>
          <p:cNvSpPr txBox="1"/>
          <p:nvPr/>
        </p:nvSpPr>
        <p:spPr>
          <a:xfrm>
            <a:off x="355600" y="6400800"/>
            <a:ext cx="11480800" cy="228600"/>
          </a:xfrm>
          <a:prstGeom prst="rect">
            <a:avLst/>
          </a:prstGeom>
          <a:noFill/>
          <a:ln>
            <a:solidFill>
              <a:srgbClr val="FFFFFF">
                <a:alpha val="0"/>
              </a:srgbClr>
            </a:solidFill>
          </a:ln>
        </p:spPr>
        <p:txBody>
          <a:bodyPr vertOverflow="overflow" vert="horz" wrap="square" rtlCol="0" anchor="ctr" anchorCtr="0">
            <a:spAutoFit/>
          </a:bodyPr>
          <a:lstStyle/>
          <a:p>
            <a:pPr marL="0" indent="0" algn="r">
              <a:lnSpc>
                <a:spcPct val="100000"/>
              </a:lnSpc>
              <a:spcBef>
                <a:spcPts val="0"/>
              </a:spcBef>
              <a:buFontTx/>
              <a:buNone/>
            </a:pPr>
            <a:r>
              <a:rPr lang="en-US" sz="1000" u="sng">
                <a:solidFill>
                  <a:srgbClr val="FFFFFF"/>
                </a:solidFill>
                <a:latin typeface="Calibri"/>
                <a:ea typeface="微软雅黑"/>
                <a:cs typeface="Calibri"/>
              </a:rPr>
              <a:t>CA Rajendra Rampuria  |  9831401999  |  rajendra@rrampuria.com</a:t>
            </a:r>
          </a:p>
        </p:txBody>
      </p:sp>
    </p:spTree>
    <p:extLst>
      <p:ext uri="{BB962C8B-B14F-4D97-AF65-F5344CB8AC3E}">
        <p14:creationId xmlns:p14="http://schemas.microsoft.com/office/powerpoint/2010/main" val="41821480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721E73BA-53B9-C0C1-476A-00736A64AB79}"/>
              </a:ext>
            </a:extLst>
          </p:cNvPr>
          <p:cNvSpPr>
            <a:spLocks noGrp="1"/>
          </p:cNvSpPr>
          <p:nvPr>
            <p:ph type="title"/>
          </p:nvPr>
        </p:nvSpPr>
        <p:spPr>
          <a:xfrm>
            <a:off x="3465576" y="1499616"/>
            <a:ext cx="7955280" cy="1335024"/>
          </a:xfrm>
        </p:spPr>
        <p:txBody>
          <a:bodyPr anchor="b" anchorCtr="0"/>
          <a:lstStyle/>
          <a:p>
            <a:pPr marL="0" indent="0">
              <a:buNone/>
            </a:pPr>
            <a:r>
              <a:rPr lang="en-US" sz="3600" b="1" i="0" u="none">
                <a:latin typeface="Posterama"/>
              </a:rPr>
              <a:t>Future for CA firms</a:t>
            </a:r>
            <a:endParaRPr/>
          </a:p>
        </p:txBody>
      </p:sp>
      <p:sp>
        <p:nvSpPr>
          <p:cNvPr id="14" name="Text Placeholder 13">
            <a:extLst>
              <a:ext uri="{FF2B5EF4-FFF2-40B4-BE49-F238E27FC236}">
                <a16:creationId xmlns:a16="http://schemas.microsoft.com/office/drawing/2014/main" id="{C78180D0-1AB6-8416-0EB1-10648E1A6050}"/>
              </a:ext>
            </a:extLst>
          </p:cNvPr>
          <p:cNvSpPr>
            <a:spLocks noGrp="1"/>
          </p:cNvSpPr>
          <p:nvPr>
            <p:ph idx="14"/>
          </p:nvPr>
        </p:nvSpPr>
        <p:spPr>
          <a:xfrm>
            <a:off x="3465576" y="3108960"/>
            <a:ext cx="4572000" cy="3108960"/>
          </a:xfrm>
        </p:spPr>
        <p:txBody>
          <a:bodyPr/>
          <a:lstStyle/>
          <a:p>
            <a:pPr lvl="0"/>
            <a:r>
              <a:rPr lang="en-US" sz="1800" b="0" i="0" u="none">
                <a:latin typeface="Abadi"/>
              </a:rPr>
              <a:t>Client portals and mobile apps for document exchange, status updates, and secure messaging.</a:t>
            </a:r>
            <a:endParaRPr sz="1800">
              <a:latin typeface="Abadi"/>
            </a:endParaRPr>
          </a:p>
          <a:p>
            <a:pPr lvl="0"/>
            <a:r>
              <a:rPr lang="en-US" sz="1800" b="0" i="0" u="none">
                <a:latin typeface="Abadi"/>
              </a:rPr>
              <a:t>Workflow automation using Firebase triggers for reminders, approvals, and task routing.</a:t>
            </a:r>
            <a:endParaRPr sz="1800">
              <a:latin typeface="Abadi"/>
            </a:endParaRPr>
          </a:p>
          <a:p>
            <a:pPr lvl="0"/>
            <a:r>
              <a:rPr lang="en-US" sz="1800" b="0" i="0" u="none">
                <a:latin typeface="Abadi"/>
              </a:rPr>
              <a:t>Real-time dashboards for engagement, turnaround time, and compliance milestones.</a:t>
            </a:r>
            <a:endParaRPr sz="1800">
              <a:latin typeface="Abadi"/>
            </a:endParaRPr>
          </a:p>
        </p:txBody>
      </p:sp>
      <p:sp>
        <p:nvSpPr>
          <p:cNvPr id="13" name="Text Placeholder 12">
            <a:extLst>
              <a:ext uri="{FF2B5EF4-FFF2-40B4-BE49-F238E27FC236}">
                <a16:creationId xmlns:a16="http://schemas.microsoft.com/office/drawing/2014/main" id="{DEB5763E-8BC0-F6C3-3814-6649A828C000}"/>
              </a:ext>
            </a:extLst>
          </p:cNvPr>
          <p:cNvSpPr>
            <a:spLocks noGrp="1"/>
          </p:cNvSpPr>
          <p:nvPr>
            <p:ph idx="1"/>
          </p:nvPr>
        </p:nvSpPr>
        <p:spPr>
          <a:xfrm>
            <a:off x="8229600" y="3108960"/>
            <a:ext cx="3017520" cy="3108960"/>
          </a:xfrm>
        </p:spPr>
        <p:txBody>
          <a:bodyPr/>
          <a:lstStyle/>
          <a:p>
            <a:pPr marL="228600" lvl="1" indent="-228600"/>
            <a:r>
              <a:rPr lang="en-US" sz="1800" b="0" i="0" u="none">
                <a:latin typeface="Abadi"/>
              </a:rPr>
              <a:t>Faster onboarding and fewer follow-ups.</a:t>
            </a:r>
            <a:endParaRPr sz="1800">
              <a:latin typeface="Abadi"/>
            </a:endParaRPr>
          </a:p>
          <a:p>
            <a:pPr marL="228600" lvl="1" indent="-228600"/>
            <a:r>
              <a:rPr lang="en-US" sz="1800" b="0" i="0" u="none">
                <a:latin typeface="Abadi"/>
              </a:rPr>
              <a:t>Automated compliance nudges and deadlines.</a:t>
            </a:r>
            <a:endParaRPr sz="1800">
              <a:latin typeface="Abadi"/>
            </a:endParaRPr>
          </a:p>
          <a:p>
            <a:pPr marL="228600" lvl="1" indent="-228600"/>
            <a:r>
              <a:rPr lang="en-US" sz="1800" b="0" i="0" u="none">
                <a:latin typeface="Abadi"/>
              </a:rPr>
              <a:t>Better visibility for partners and clients.</a:t>
            </a:r>
            <a:endParaRPr sz="1800">
              <a:latin typeface="Abadi"/>
            </a:endParaRPr>
          </a:p>
          <a:p>
            <a:pPr marL="228600" lvl="1" indent="-228600"/>
            <a:r>
              <a:rPr lang="en-US" sz="1800" b="0" i="0" u="none">
                <a:latin typeface="Abadi"/>
              </a:rPr>
              <a:t>Foundation for new digital services.</a:t>
            </a:r>
            <a:endParaRPr sz="1800">
              <a:latin typeface="Abadi"/>
            </a:endParaRPr>
          </a:p>
        </p:txBody>
      </p:sp>
      <p:sp>
        <p:nvSpPr>
          <p:cNvPr id="2" name="Slide Number Placeholder 1">
            <a:extLst>
              <a:ext uri="{FF2B5EF4-FFF2-40B4-BE49-F238E27FC236}">
                <a16:creationId xmlns:a16="http://schemas.microsoft.com/office/drawing/2014/main" id="{B2E4D147-B48C-ADE3-3FEF-627D467699A2}"/>
              </a:ext>
            </a:extLst>
          </p:cNvPr>
          <p:cNvSpPr>
            <a:spLocks noGrp="1"/>
          </p:cNvSpPr>
          <p:nvPr>
            <p:ph type="sldNum" sz="quarter" idx="40"/>
          </p:nvPr>
        </p:nvSpPr>
        <p:spPr>
          <a:xfrm>
            <a:off x="11194169" y="6217920"/>
            <a:ext cx="458592" cy="365125"/>
          </a:xfrm>
        </p:spPr>
        <p:txBody>
          <a:bodyPr/>
          <a:lstStyle/>
          <a:p>
            <a:fld id="{47FEACEE-25B4-4A2D-B147-27296E36371D}" type="slidenum">
              <a:rPr lang="en-US" altLang="zh-CN" noProof="0" smtClean="0"/>
              <a:pPr/>
              <a:t>18</a:t>
            </a:fld>
            <a:endParaRPr lang="en-US" altLang="zh-CN" noProof="0"/>
          </a:p>
        </p:txBody>
      </p:sp>
      <p:sp>
        <p:nvSpPr>
          <p:cNvPr id="15" name="Slide Number Placeholder 13">
            <a:extLst>
              <a:ext uri="{FF2B5EF4-FFF2-40B4-BE49-F238E27FC236}">
                <a16:creationId xmlns:a16="http://schemas.microsoft.com/office/drawing/2014/main" id="{55AB7753-4245-72E4-BEDB-33038672BA35}"/>
              </a:ext>
            </a:extLst>
          </p:cNvPr>
          <p:cNvSpPr txBox="1">
            <a:spLocks/>
          </p:cNvSpPr>
          <p:nvPr/>
        </p:nvSpPr>
        <p:spPr>
          <a:xfrm>
            <a:off x="11194169" y="6215665"/>
            <a:ext cx="458592" cy="365125"/>
          </a:xfrm>
          <a:prstGeom prst="rect">
            <a:avLst/>
          </a:prstGeom>
        </p:spPr>
        <p:txBody>
          <a:bodyPr anchor="ctr"/>
          <a:lstStyle>
            <a:defPPr>
              <a:defRPr lang="zh-CN"/>
            </a:defPPr>
            <a:lvl1pPr marL="0" algn="ctr" defTabSz="914400" rtl="0" eaLnBrk="1" latinLnBrk="0" hangingPunct="1">
              <a:defRPr sz="1200" b="0" i="0" kern="1200">
                <a:solidFill>
                  <a:schemeClr val="tx1"/>
                </a:solidFill>
                <a:latin typeface="Abadi" panose="020B0604020104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47FEACEE-25B4-4A2D-B147-27296E36371D}" type="slidenum">
              <a:rPr kumimoji="0" lang="en-US" altLang="zh-CN" sz="1200" u="none" strike="noStrike" kern="1200" cap="none" spc="0" normalizeH="0" baseline="0" smtClean="0">
                <a:ln>
                  <a:noFill/>
                </a:ln>
                <a:solidFill>
                  <a:schemeClr val="bg1"/>
                </a:solidFill>
                <a:effectLst/>
                <a:uLnTx/>
                <a:uFillTx/>
              </a:rPr>
              <a:pPr marL="0" marR="0" lvl="0" indent="0" algn="ctr" defTabSz="914400" rtl="0" eaLnBrk="1" fontAlgn="auto" latinLnBrk="0" hangingPunct="1">
                <a:lnSpc>
                  <a:spcPct val="100000"/>
                </a:lnSpc>
                <a:spcBef>
                  <a:spcPts val="0"/>
                </a:spcBef>
                <a:spcAft>
                  <a:spcPts val="0"/>
                </a:spcAft>
                <a:buClrTx/>
                <a:buSzTx/>
                <a:buFontTx/>
                <a:buNone/>
                <a:tabLst/>
                <a:defRPr/>
              </a:pPr>
              <a:t>18</a:t>
            </a:fld>
            <a:endParaRPr kumimoji="0" lang="en-US" altLang="zh-CN" sz="1200" u="none" strike="noStrike" kern="1200" cap="none" spc="0" normalizeH="0" baseline="0">
              <a:ln>
                <a:noFill/>
              </a:ln>
              <a:solidFill>
                <a:schemeClr val="bg1"/>
              </a:solidFill>
              <a:effectLst/>
              <a:uLnTx/>
              <a:uFillTx/>
            </a:endParaRPr>
          </a:p>
        </p:txBody>
      </p:sp>
      <p:sp>
        <p:nvSpPr>
          <p:cNvPr id="3" name="contact_footer">
            <a:extLst>
              <a:ext uri="{FF2B5EF4-FFF2-40B4-BE49-F238E27FC236}">
                <a16:creationId xmlns:a16="http://schemas.microsoft.com/office/drawing/2014/main" id="{3F983A47-12DF-4832-8A5E-2F66DB9EF73F}"/>
              </a:ext>
            </a:extLst>
          </p:cNvPr>
          <p:cNvSpPr txBox="1"/>
          <p:nvPr/>
        </p:nvSpPr>
        <p:spPr>
          <a:xfrm>
            <a:off x="355600" y="6400800"/>
            <a:ext cx="11480800" cy="228600"/>
          </a:xfrm>
          <a:prstGeom prst="rect">
            <a:avLst/>
          </a:prstGeom>
          <a:noFill/>
          <a:ln>
            <a:solidFill>
              <a:srgbClr val="FFFFFF">
                <a:alpha val="0"/>
              </a:srgbClr>
            </a:solidFill>
          </a:ln>
        </p:spPr>
        <p:txBody>
          <a:bodyPr vertOverflow="overflow" vert="horz" wrap="square" rtlCol="0" anchor="ctr" anchorCtr="0">
            <a:spAutoFit/>
          </a:bodyPr>
          <a:lstStyle/>
          <a:p>
            <a:pPr marL="0" indent="0" algn="r">
              <a:lnSpc>
                <a:spcPct val="100000"/>
              </a:lnSpc>
              <a:spcBef>
                <a:spcPts val="0"/>
              </a:spcBef>
              <a:buFontTx/>
              <a:buNone/>
            </a:pPr>
            <a:r>
              <a:rPr lang="en-US" sz="1000" u="sng">
                <a:solidFill>
                  <a:srgbClr val="FFFFFF"/>
                </a:solidFill>
                <a:latin typeface="Calibri"/>
                <a:ea typeface="微软雅黑"/>
                <a:cs typeface="Calibri"/>
              </a:rPr>
              <a:t>CA Rajendra Rampuria  |  9831401999  |  rajendra@rrampuria.com</a:t>
            </a:r>
          </a:p>
        </p:txBody>
      </p:sp>
    </p:spTree>
    <p:extLst>
      <p:ext uri="{BB962C8B-B14F-4D97-AF65-F5344CB8AC3E}">
        <p14:creationId xmlns:p14="http://schemas.microsoft.com/office/powerpoint/2010/main" val="25197270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35F5E3-2B1C-7C0A-8581-67A9052D13AA}"/>
              </a:ext>
            </a:extLst>
          </p:cNvPr>
          <p:cNvSpPr>
            <a:spLocks noGrp="1"/>
          </p:cNvSpPr>
          <p:nvPr>
            <p:ph type="title"/>
          </p:nvPr>
        </p:nvSpPr>
        <p:spPr>
          <a:xfrm>
            <a:off x="914400" y="2487168"/>
            <a:ext cx="4572000" cy="3383280"/>
          </a:xfrm>
          <a:noFill/>
        </p:spPr>
        <p:txBody>
          <a:bodyPr anchor="t" anchorCtr="0">
            <a:noAutofit/>
          </a:bodyPr>
          <a:lstStyle/>
          <a:p>
            <a:pPr marL="0" indent="0">
              <a:buNone/>
            </a:pPr>
            <a:r>
              <a:rPr lang="en-US" sz="3600" b="1" i="0" u="none">
                <a:latin typeface="Posterama"/>
              </a:rPr>
              <a:t>My advice to CA firms</a:t>
            </a:r>
            <a:endParaRPr/>
          </a:p>
        </p:txBody>
      </p:sp>
      <p:sp>
        <p:nvSpPr>
          <p:cNvPr id="3" name="Content Placeholder 2">
            <a:extLst>
              <a:ext uri="{FF2B5EF4-FFF2-40B4-BE49-F238E27FC236}">
                <a16:creationId xmlns:a16="http://schemas.microsoft.com/office/drawing/2014/main" id="{A6A33159-D030-2F82-A142-F75940728319}"/>
              </a:ext>
            </a:extLst>
          </p:cNvPr>
          <p:cNvSpPr>
            <a:spLocks noGrp="1"/>
          </p:cNvSpPr>
          <p:nvPr>
            <p:ph idx="1"/>
          </p:nvPr>
        </p:nvSpPr>
        <p:spPr>
          <a:xfrm>
            <a:off x="6217920" y="2487168"/>
            <a:ext cx="5029200" cy="3383280"/>
          </a:xfrm>
          <a:noFill/>
        </p:spPr>
        <p:txBody>
          <a:bodyPr>
            <a:normAutofit/>
          </a:bodyPr>
          <a:lstStyle/>
          <a:p>
            <a:pPr lvl="0"/>
            <a:r>
              <a:rPr lang="en-US" sz="1800" b="0" i="0" u="none">
                <a:latin typeface="Abadi"/>
              </a:rPr>
              <a:t>Adopt tech stepwise; pilot with one team/service line.</a:t>
            </a:r>
            <a:endParaRPr sz="1800">
              <a:latin typeface="Abadi"/>
            </a:endParaRPr>
          </a:p>
          <a:p>
            <a:pPr lvl="0"/>
            <a:r>
              <a:rPr lang="en-US" sz="1800" b="0" i="0" u="none">
                <a:latin typeface="Abadi"/>
              </a:rPr>
              <a:t>Start small: practical apps cut effort (onboarding, docs, reminders).</a:t>
            </a:r>
            <a:endParaRPr sz="1800">
              <a:latin typeface="Abadi"/>
            </a:endParaRPr>
          </a:p>
          <a:p>
            <a:pPr lvl="0"/>
            <a:r>
              <a:rPr lang="en-US" sz="1800" b="0" i="0" u="none">
                <a:latin typeface="Abadi"/>
              </a:rPr>
              <a:t>Use Firebase for auth, secure sync, audit logs; build security in (MFA, roles, encryption, backups).</a:t>
            </a:r>
            <a:endParaRPr sz="1800">
              <a:latin typeface="Abadi"/>
            </a:endParaRPr>
          </a:p>
          <a:p>
            <a:pPr lvl="0"/>
            <a:r>
              <a:rPr lang="en-US" sz="1800" b="0" i="0" u="none">
                <a:latin typeface="Abadi"/>
              </a:rPr>
              <a:t>Continuous learning: train staff, review, iterate for growth.</a:t>
            </a:r>
            <a:endParaRPr sz="1800">
              <a:latin typeface="Abadi"/>
            </a:endParaRPr>
          </a:p>
        </p:txBody>
      </p:sp>
      <p:sp>
        <p:nvSpPr>
          <p:cNvPr id="4" name="Slide Number Placeholder 3">
            <a:extLst>
              <a:ext uri="{FF2B5EF4-FFF2-40B4-BE49-F238E27FC236}">
                <a16:creationId xmlns:a16="http://schemas.microsoft.com/office/drawing/2014/main" id="{14D4AF3B-CC38-C6F7-1058-2FC5EE48D7F2}"/>
              </a:ext>
            </a:extLst>
          </p:cNvPr>
          <p:cNvSpPr>
            <a:spLocks noGrp="1"/>
          </p:cNvSpPr>
          <p:nvPr>
            <p:ph type="sldNum" sz="quarter" idx="12"/>
          </p:nvPr>
        </p:nvSpPr>
        <p:spPr/>
        <p:txBody>
          <a:bodyPr/>
          <a:lstStyle/>
          <a:p>
            <a:fld id="{69E57DC2-970A-4B3E-BB1C-7A09969E49DF}" type="slidenum">
              <a:rPr lang="en-US" smtClean="0"/>
              <a:t>19</a:t>
            </a:fld>
            <a:endParaRPr lang="en-US"/>
          </a:p>
        </p:txBody>
      </p:sp>
      <p:sp>
        <p:nvSpPr>
          <p:cNvPr id="5" name="contact_footer">
            <a:extLst>
              <a:ext uri="{FF2B5EF4-FFF2-40B4-BE49-F238E27FC236}">
                <a16:creationId xmlns:a16="http://schemas.microsoft.com/office/drawing/2014/main" id="{FDB670E1-7366-4C1B-A24F-683960CD16D8}"/>
              </a:ext>
            </a:extLst>
          </p:cNvPr>
          <p:cNvSpPr txBox="1"/>
          <p:nvPr/>
        </p:nvSpPr>
        <p:spPr>
          <a:xfrm>
            <a:off x="355600" y="6400800"/>
            <a:ext cx="11480800" cy="228600"/>
          </a:xfrm>
          <a:prstGeom prst="rect">
            <a:avLst/>
          </a:prstGeom>
          <a:noFill/>
          <a:ln>
            <a:solidFill>
              <a:srgbClr val="FFFFFF">
                <a:alpha val="0"/>
              </a:srgbClr>
            </a:solidFill>
          </a:ln>
        </p:spPr>
        <p:txBody>
          <a:bodyPr vertOverflow="overflow" vert="horz" wrap="square" rtlCol="0" anchor="ctr" anchorCtr="0">
            <a:spAutoFit/>
          </a:bodyPr>
          <a:lstStyle/>
          <a:p>
            <a:pPr marL="0" indent="0" algn="r">
              <a:lnSpc>
                <a:spcPct val="100000"/>
              </a:lnSpc>
              <a:spcBef>
                <a:spcPts val="0"/>
              </a:spcBef>
              <a:buFontTx/>
              <a:buNone/>
            </a:pPr>
            <a:r>
              <a:rPr lang="en-US" sz="1000" u="sng">
                <a:solidFill>
                  <a:srgbClr val="FFFFFF"/>
                </a:solidFill>
                <a:latin typeface="Calibri"/>
                <a:ea typeface="微软雅黑"/>
                <a:cs typeface="Calibri"/>
              </a:rPr>
              <a:t>CA Rajendra Rampuria  |  9831401999  |  rajendra@rrampuria.com</a:t>
            </a:r>
          </a:p>
        </p:txBody>
      </p:sp>
    </p:spTree>
    <p:extLst>
      <p:ext uri="{BB962C8B-B14F-4D97-AF65-F5344CB8AC3E}">
        <p14:creationId xmlns:p14="http://schemas.microsoft.com/office/powerpoint/2010/main" val="36666746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35F5E3-2B1C-7C0A-8581-67A9052D13AA}"/>
              </a:ext>
            </a:extLst>
          </p:cNvPr>
          <p:cNvSpPr>
            <a:spLocks noGrp="1"/>
          </p:cNvSpPr>
          <p:nvPr>
            <p:ph type="title"/>
          </p:nvPr>
        </p:nvSpPr>
        <p:spPr>
          <a:xfrm>
            <a:off x="914400" y="2487168"/>
            <a:ext cx="4572000" cy="3383280"/>
          </a:xfrm>
          <a:noFill/>
        </p:spPr>
        <p:txBody>
          <a:bodyPr anchor="t" anchorCtr="0">
            <a:noAutofit/>
          </a:bodyPr>
          <a:lstStyle/>
          <a:p>
            <a:pPr marL="0" indent="0">
              <a:buNone/>
            </a:pPr>
            <a:r>
              <a:rPr lang="en-US" sz="3600" b="1" i="0" u="none">
                <a:latin typeface="Posterama"/>
              </a:rPr>
              <a:t>Welcome: Deploying &amp; Hosting Web Apps Using Firebase</a:t>
            </a:r>
            <a:endParaRPr/>
          </a:p>
        </p:txBody>
      </p:sp>
      <p:sp>
        <p:nvSpPr>
          <p:cNvPr id="3" name="Content Placeholder 2">
            <a:extLst>
              <a:ext uri="{FF2B5EF4-FFF2-40B4-BE49-F238E27FC236}">
                <a16:creationId xmlns:a16="http://schemas.microsoft.com/office/drawing/2014/main" id="{A6A33159-D030-2F82-A142-F75940728319}"/>
              </a:ext>
            </a:extLst>
          </p:cNvPr>
          <p:cNvSpPr>
            <a:spLocks noGrp="1"/>
          </p:cNvSpPr>
          <p:nvPr>
            <p:ph idx="1"/>
          </p:nvPr>
        </p:nvSpPr>
        <p:spPr>
          <a:xfrm>
            <a:off x="6217920" y="2487168"/>
            <a:ext cx="5029200" cy="3383280"/>
          </a:xfrm>
          <a:noFill/>
        </p:spPr>
        <p:txBody>
          <a:bodyPr>
            <a:normAutofit/>
          </a:bodyPr>
          <a:lstStyle/>
          <a:p>
            <a:pPr marL="0" indent="0">
              <a:buNone/>
            </a:pPr>
            <a:r>
              <a:rPr lang="en-US" sz="1800" b="0" i="0" u="none">
                <a:latin typeface="Abadi"/>
              </a:rPr>
              <a:t>Welcome to our session on deploying and hosting web apps with Firebase. We’ll start with a brief orientation to the end-to-end workflow, then transition into practical, step-by-step deployment activities. This sets the foundation for the hands-on learning journey ahead and ensures everyone is ready to follow along.</a:t>
            </a:r>
            <a:endParaRPr/>
          </a:p>
        </p:txBody>
      </p:sp>
      <p:sp>
        <p:nvSpPr>
          <p:cNvPr id="4" name="Slide Number Placeholder 3">
            <a:extLst>
              <a:ext uri="{FF2B5EF4-FFF2-40B4-BE49-F238E27FC236}">
                <a16:creationId xmlns:a16="http://schemas.microsoft.com/office/drawing/2014/main" id="{14D4AF3B-CC38-C6F7-1058-2FC5EE48D7F2}"/>
              </a:ext>
            </a:extLst>
          </p:cNvPr>
          <p:cNvSpPr>
            <a:spLocks noGrp="1"/>
          </p:cNvSpPr>
          <p:nvPr>
            <p:ph type="sldNum" sz="quarter" idx="12"/>
          </p:nvPr>
        </p:nvSpPr>
        <p:spPr/>
        <p:txBody>
          <a:bodyPr/>
          <a:lstStyle/>
          <a:p>
            <a:fld id="{69E57DC2-970A-4B3E-BB1C-7A09969E49DF}" type="slidenum">
              <a:rPr lang="en-US" smtClean="0"/>
              <a:t>2</a:t>
            </a:fld>
            <a:endParaRPr lang="en-US"/>
          </a:p>
        </p:txBody>
      </p:sp>
      <p:sp>
        <p:nvSpPr>
          <p:cNvPr id="5" name="contact_footer">
            <a:extLst>
              <a:ext uri="{FF2B5EF4-FFF2-40B4-BE49-F238E27FC236}">
                <a16:creationId xmlns:a16="http://schemas.microsoft.com/office/drawing/2014/main" id="{4064F10D-F005-4B9B-A2CF-CFBA76688A8D}"/>
              </a:ext>
            </a:extLst>
          </p:cNvPr>
          <p:cNvSpPr txBox="1"/>
          <p:nvPr/>
        </p:nvSpPr>
        <p:spPr>
          <a:xfrm>
            <a:off x="355600" y="6400800"/>
            <a:ext cx="11480800" cy="228600"/>
          </a:xfrm>
          <a:prstGeom prst="rect">
            <a:avLst/>
          </a:prstGeom>
          <a:noFill/>
          <a:ln>
            <a:solidFill>
              <a:srgbClr val="FFFFFF">
                <a:alpha val="0"/>
              </a:srgbClr>
            </a:solidFill>
          </a:ln>
        </p:spPr>
        <p:txBody>
          <a:bodyPr vertOverflow="overflow" vert="horz" wrap="square" rtlCol="0" anchor="ctr" anchorCtr="0">
            <a:spAutoFit/>
          </a:bodyPr>
          <a:lstStyle/>
          <a:p>
            <a:pPr marL="0" indent="0" algn="r">
              <a:lnSpc>
                <a:spcPct val="100000"/>
              </a:lnSpc>
              <a:spcBef>
                <a:spcPts val="0"/>
              </a:spcBef>
              <a:buFontTx/>
              <a:buNone/>
            </a:pPr>
            <a:r>
              <a:rPr lang="en-US" sz="1000" u="sng">
                <a:solidFill>
                  <a:srgbClr val="FFFFFF"/>
                </a:solidFill>
                <a:latin typeface="Calibri"/>
                <a:ea typeface="微软雅黑"/>
                <a:cs typeface="Calibri"/>
              </a:rPr>
              <a:t>CA Rajendra Rampuria  |  9831401999  |  rajendra@rrampuria.com</a:t>
            </a:r>
          </a:p>
        </p:txBody>
      </p:sp>
    </p:spTree>
    <p:extLst>
      <p:ext uri="{BB962C8B-B14F-4D97-AF65-F5344CB8AC3E}">
        <p14:creationId xmlns:p14="http://schemas.microsoft.com/office/powerpoint/2010/main" val="36666746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23">
            <a:extLst>
              <a:ext uri="{FF2B5EF4-FFF2-40B4-BE49-F238E27FC236}">
                <a16:creationId xmlns:a16="http://schemas.microsoft.com/office/drawing/2014/main" id="{AD2C8D04-263D-9589-1CFF-A5968D7C33D7}"/>
              </a:ext>
            </a:extLst>
          </p:cNvPr>
          <p:cNvSpPr>
            <a:spLocks noGrp="1"/>
          </p:cNvSpPr>
          <p:nvPr>
            <p:ph type="title"/>
          </p:nvPr>
        </p:nvSpPr>
        <p:spPr>
          <a:xfrm>
            <a:off x="6035040" y="731520"/>
            <a:ext cx="5394960" cy="2103120"/>
          </a:xfrm>
        </p:spPr>
        <p:txBody>
          <a:bodyPr/>
          <a:lstStyle/>
          <a:p>
            <a:pPr marL="0" indent="0">
              <a:buNone/>
            </a:pPr>
            <a:r>
              <a:rPr lang="en-US" sz="4400" b="1" i="0" u="none">
                <a:latin typeface="Posterama"/>
              </a:rPr>
              <a:t>Thank you + Q&amp;A</a:t>
            </a:r>
            <a:endParaRPr/>
          </a:p>
        </p:txBody>
      </p:sp>
      <p:sp>
        <p:nvSpPr>
          <p:cNvPr id="25" name="Text Placeholder 24">
            <a:extLst>
              <a:ext uri="{FF2B5EF4-FFF2-40B4-BE49-F238E27FC236}">
                <a16:creationId xmlns:a16="http://schemas.microsoft.com/office/drawing/2014/main" id="{B993E4D5-4AD0-4740-096D-6822944C8FF6}"/>
              </a:ext>
            </a:extLst>
          </p:cNvPr>
          <p:cNvSpPr>
            <a:spLocks noGrp="1"/>
          </p:cNvSpPr>
          <p:nvPr>
            <p:ph type="body" sz="quarter" idx="27"/>
          </p:nvPr>
        </p:nvSpPr>
        <p:spPr>
          <a:xfrm>
            <a:off x="6035040" y="3108960"/>
            <a:ext cx="5394960" cy="1879791"/>
          </a:xfrm>
        </p:spPr>
        <p:txBody>
          <a:bodyPr/>
          <a:lstStyle/>
          <a:p>
            <a:pPr marL="0" indent="0">
              <a:buNone/>
            </a:pPr>
            <a:r>
              <a:rPr lang="en-US" sz="1800" b="0" i="0" u="none">
                <a:latin typeface="Abadi"/>
              </a:rPr>
              <a:t>Thank you for your attention. We will now open the floor to questions and discussion to clarify and expand on any topics covered.</a:t>
            </a:r>
            <a:endParaRPr/>
          </a:p>
        </p:txBody>
      </p:sp>
      <p:sp>
        <p:nvSpPr>
          <p:cNvPr id="2" name="contact_info">
            <a:extLst>
              <a:ext uri="{FF2B5EF4-FFF2-40B4-BE49-F238E27FC236}">
                <a16:creationId xmlns:a16="http://schemas.microsoft.com/office/drawing/2014/main" id="{9A26C247-82D8-4C55-9056-6BF6A7BB7FE2}"/>
              </a:ext>
            </a:extLst>
          </p:cNvPr>
          <p:cNvSpPr txBox="1"/>
          <p:nvPr/>
        </p:nvSpPr>
        <p:spPr>
          <a:xfrm>
            <a:off x="1524000" y="5016500"/>
            <a:ext cx="7747000" cy="609600"/>
          </a:xfrm>
          <a:prstGeom prst="rect">
            <a:avLst/>
          </a:prstGeom>
          <a:noFill/>
        </p:spPr>
        <p:txBody>
          <a:bodyPr vertOverflow="overflow" vert="horz" wrap="square" rtlCol="0" anchor="t">
            <a:spAutoFit/>
          </a:bodyPr>
          <a:lstStyle/>
          <a:p>
            <a:pPr marL="0" indent="0" algn="ctr">
              <a:lnSpc>
                <a:spcPct val="100000"/>
              </a:lnSpc>
              <a:spcBef>
                <a:spcPts val="0"/>
              </a:spcBef>
              <a:buFontTx/>
              <a:buNone/>
            </a:pPr>
            <a:r>
              <a:rPr lang="en-US" sz="1600" b="1" dirty="0">
                <a:solidFill>
                  <a:srgbClr val="FFFFFF"/>
                </a:solidFill>
                <a:latin typeface="Calibri"/>
                <a:ea typeface="微软雅黑"/>
                <a:cs typeface="Calibri"/>
              </a:rPr>
              <a:t>CA Rajendra Rampuria</a:t>
            </a:r>
          </a:p>
          <a:p>
            <a:pPr marL="0" indent="0" algn="ctr">
              <a:lnSpc>
                <a:spcPct val="100000"/>
              </a:lnSpc>
              <a:spcBef>
                <a:spcPts val="0"/>
              </a:spcBef>
              <a:buFontTx/>
              <a:buNone/>
            </a:pPr>
            <a:r>
              <a:rPr lang="en-US" sz="1600" dirty="0">
                <a:solidFill>
                  <a:srgbClr val="FFFFFF"/>
                </a:solidFill>
                <a:latin typeface="Calibri"/>
                <a:ea typeface="微软雅黑"/>
                <a:cs typeface="Calibri"/>
              </a:rPr>
              <a:t>Mobile: 9831401999 | Email: rajendra@rrampuria.com</a:t>
            </a:r>
            <a:endParaRPr lang="en-US" sz="1600" b="1" dirty="0">
              <a:solidFill>
                <a:srgbClr val="FFFFFF"/>
              </a:solidFill>
              <a:latin typeface="Calibri"/>
              <a:ea typeface="微软雅黑"/>
              <a:cs typeface="Calibri"/>
            </a:endParaRPr>
          </a:p>
        </p:txBody>
      </p:sp>
      <p:sp>
        <p:nvSpPr>
          <p:cNvPr id="3" name="contact_footer">
            <a:extLst>
              <a:ext uri="{FF2B5EF4-FFF2-40B4-BE49-F238E27FC236}">
                <a16:creationId xmlns:a16="http://schemas.microsoft.com/office/drawing/2014/main" id="{FAEC2049-6F21-48CC-A273-A56487118089}"/>
              </a:ext>
            </a:extLst>
          </p:cNvPr>
          <p:cNvSpPr txBox="1"/>
          <p:nvPr/>
        </p:nvSpPr>
        <p:spPr>
          <a:xfrm>
            <a:off x="355600" y="6400800"/>
            <a:ext cx="11480800" cy="228600"/>
          </a:xfrm>
          <a:prstGeom prst="rect">
            <a:avLst/>
          </a:prstGeom>
          <a:noFill/>
          <a:ln>
            <a:solidFill>
              <a:srgbClr val="FFFFFF">
                <a:alpha val="0"/>
              </a:srgbClr>
            </a:solidFill>
          </a:ln>
        </p:spPr>
        <p:txBody>
          <a:bodyPr vertOverflow="overflow" vert="horz" wrap="square" rtlCol="0" anchor="ctr" anchorCtr="0">
            <a:spAutoFit/>
          </a:bodyPr>
          <a:lstStyle/>
          <a:p>
            <a:pPr marL="0" indent="0" algn="r">
              <a:lnSpc>
                <a:spcPct val="100000"/>
              </a:lnSpc>
              <a:spcBef>
                <a:spcPts val="0"/>
              </a:spcBef>
              <a:buFontTx/>
              <a:buNone/>
            </a:pPr>
            <a:r>
              <a:rPr lang="en-US" sz="1000" u="sng">
                <a:solidFill>
                  <a:srgbClr val="FFFFFF"/>
                </a:solidFill>
                <a:latin typeface="Calibri"/>
                <a:ea typeface="微软雅黑"/>
                <a:cs typeface="Calibri"/>
              </a:rPr>
              <a:t>CA Rajendra Rampuria  |  9831401999  |  rajendra@rrampuria.com</a:t>
            </a:r>
          </a:p>
        </p:txBody>
      </p:sp>
      <p:pic>
        <p:nvPicPr>
          <p:cNvPr id="4" name="Picture 3" descr="Generate a crisp, scannable QR code that encodes this vCard exactly: BEGIN:VCARD\nVERSION:3.0\nN:Rampuria;Rajendra;;;\nFN:CA Rajendra Rampuria\nTEL;TYPE=CELL:+919831401999\nEMAIL:rajendra@rrampuria.com\nEND:VCARD. Style: flat vector, high contrast dark navy modules on white background, sharp edges, no shadows, no gradients, no extra text, centered with generous quiet zone padding.">
            <a:extLst>
              <a:ext uri="{FF2B5EF4-FFF2-40B4-BE49-F238E27FC236}">
                <a16:creationId xmlns:a16="http://schemas.microsoft.com/office/drawing/2014/main" id="{DA0C80D6-FC38-3F99-AFEE-459AA1C35CFC}"/>
              </a:ext>
            </a:extLst>
          </p:cNvPr>
          <p:cNvPicPr>
            <a:picLocks noChangeAspect="1"/>
          </p:cNvPicPr>
          <p:nvPr/>
        </p:nvPicPr>
        <p:blipFill>
          <a:blip r:embed="rId3"/>
          <a:stretch>
            <a:fillRect/>
          </a:stretch>
        </p:blipFill>
        <p:spPr>
          <a:xfrm>
            <a:off x="10058400" y="4572000"/>
            <a:ext cx="1778000" cy="1778000"/>
          </a:xfrm>
          <a:prstGeom prst="rect">
            <a:avLst/>
          </a:prstGeom>
        </p:spPr>
      </p:pic>
    </p:spTree>
    <p:extLst>
      <p:ext uri="{BB962C8B-B14F-4D97-AF65-F5344CB8AC3E}">
        <p14:creationId xmlns:p14="http://schemas.microsoft.com/office/powerpoint/2010/main" val="5292794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35F5E3-2B1C-7C0A-8581-67A9052D13AA}"/>
              </a:ext>
            </a:extLst>
          </p:cNvPr>
          <p:cNvSpPr>
            <a:spLocks noGrp="1"/>
          </p:cNvSpPr>
          <p:nvPr>
            <p:ph type="title"/>
          </p:nvPr>
        </p:nvSpPr>
        <p:spPr>
          <a:xfrm>
            <a:off x="914400" y="2487168"/>
            <a:ext cx="4572000" cy="3383280"/>
          </a:xfrm>
          <a:noFill/>
        </p:spPr>
        <p:txBody>
          <a:bodyPr anchor="t" anchorCtr="0">
            <a:noAutofit/>
          </a:bodyPr>
          <a:lstStyle/>
          <a:p>
            <a:pPr marL="0" indent="0">
              <a:buNone/>
            </a:pPr>
            <a:r>
              <a:rPr lang="en-US" sz="3600" b="1" i="0" u="none">
                <a:latin typeface="Posterama"/>
              </a:rPr>
              <a:t>Conclusion</a:t>
            </a:r>
            <a:endParaRPr/>
          </a:p>
        </p:txBody>
      </p:sp>
      <p:sp>
        <p:nvSpPr>
          <p:cNvPr id="3" name="Content Placeholder 2">
            <a:extLst>
              <a:ext uri="{FF2B5EF4-FFF2-40B4-BE49-F238E27FC236}">
                <a16:creationId xmlns:a16="http://schemas.microsoft.com/office/drawing/2014/main" id="{A6A33159-D030-2F82-A142-F75940728319}"/>
              </a:ext>
            </a:extLst>
          </p:cNvPr>
          <p:cNvSpPr>
            <a:spLocks noGrp="1"/>
          </p:cNvSpPr>
          <p:nvPr>
            <p:ph idx="1"/>
          </p:nvPr>
        </p:nvSpPr>
        <p:spPr>
          <a:xfrm>
            <a:off x="6217920" y="2487168"/>
            <a:ext cx="5029200" cy="3383280"/>
          </a:xfrm>
          <a:noFill/>
        </p:spPr>
        <p:txBody>
          <a:bodyPr>
            <a:normAutofit/>
          </a:bodyPr>
          <a:lstStyle/>
          <a:p>
            <a:pPr marL="0" indent="0">
              <a:buNone/>
            </a:pPr>
            <a:r>
              <a:rPr lang="en-US" sz="1800" b="0" i="0" u="none">
                <a:latin typeface="Abadi"/>
              </a:rPr>
              <a:t>Firebase offers chartered accountants a practical, secure, and scalable platform to build and host web applications that enhance productivity and client service.</a:t>
            </a:r>
            <a:endParaRPr/>
          </a:p>
          <a:p>
            <a:pPr marL="0" indent="0">
              <a:buNone/>
            </a:pPr>
            <a:r>
              <a:rPr lang="en-US" sz="1800" b="0" i="0" u="none">
                <a:latin typeface="Abadi"/>
              </a:rPr>
              <a:t>Embracing these tools will position your firm for success in a digital future.</a:t>
            </a:r>
            <a:endParaRPr/>
          </a:p>
        </p:txBody>
      </p:sp>
      <p:sp>
        <p:nvSpPr>
          <p:cNvPr id="4" name="Slide Number Placeholder 3">
            <a:extLst>
              <a:ext uri="{FF2B5EF4-FFF2-40B4-BE49-F238E27FC236}">
                <a16:creationId xmlns:a16="http://schemas.microsoft.com/office/drawing/2014/main" id="{14D4AF3B-CC38-C6F7-1058-2FC5EE48D7F2}"/>
              </a:ext>
            </a:extLst>
          </p:cNvPr>
          <p:cNvSpPr>
            <a:spLocks noGrp="1"/>
          </p:cNvSpPr>
          <p:nvPr>
            <p:ph type="sldNum" sz="quarter" idx="12"/>
          </p:nvPr>
        </p:nvSpPr>
        <p:spPr/>
        <p:txBody>
          <a:bodyPr/>
          <a:lstStyle/>
          <a:p>
            <a:fld id="{69E57DC2-970A-4B3E-BB1C-7A09969E49DF}" type="slidenum">
              <a:rPr lang="en-US" smtClean="0"/>
              <a:t>21</a:t>
            </a:fld>
            <a:endParaRPr lang="en-US"/>
          </a:p>
        </p:txBody>
      </p:sp>
      <p:sp>
        <p:nvSpPr>
          <p:cNvPr id="5" name="contact_footer">
            <a:extLst>
              <a:ext uri="{FF2B5EF4-FFF2-40B4-BE49-F238E27FC236}">
                <a16:creationId xmlns:a16="http://schemas.microsoft.com/office/drawing/2014/main" id="{99936C2E-F87A-4573-989C-CA153465FC9B}"/>
              </a:ext>
            </a:extLst>
          </p:cNvPr>
          <p:cNvSpPr txBox="1"/>
          <p:nvPr/>
        </p:nvSpPr>
        <p:spPr>
          <a:xfrm>
            <a:off x="355600" y="6400800"/>
            <a:ext cx="11480800" cy="228600"/>
          </a:xfrm>
          <a:prstGeom prst="rect">
            <a:avLst/>
          </a:prstGeom>
          <a:noFill/>
          <a:ln>
            <a:solidFill>
              <a:srgbClr val="FFFFFF">
                <a:alpha val="0"/>
              </a:srgbClr>
            </a:solidFill>
          </a:ln>
        </p:spPr>
        <p:txBody>
          <a:bodyPr vertOverflow="overflow" vert="horz" wrap="square" rtlCol="0" anchor="ctr" anchorCtr="0">
            <a:spAutoFit/>
          </a:bodyPr>
          <a:lstStyle/>
          <a:p>
            <a:pPr marL="0" indent="0" algn="r">
              <a:lnSpc>
                <a:spcPct val="100000"/>
              </a:lnSpc>
              <a:spcBef>
                <a:spcPts val="0"/>
              </a:spcBef>
              <a:buFontTx/>
              <a:buNone/>
            </a:pPr>
            <a:r>
              <a:rPr lang="en-US" sz="1000" u="sng">
                <a:solidFill>
                  <a:srgbClr val="FFFFFF"/>
                </a:solidFill>
                <a:latin typeface="Calibri"/>
                <a:ea typeface="微软雅黑"/>
                <a:cs typeface="Calibri"/>
              </a:rPr>
              <a:t>CA Rajendra Rampuria  |  9831401999  |  rajendra@rrampuria.com</a:t>
            </a:r>
          </a:p>
        </p:txBody>
      </p:sp>
    </p:spTree>
    <p:extLst>
      <p:ext uri="{BB962C8B-B14F-4D97-AF65-F5344CB8AC3E}">
        <p14:creationId xmlns:p14="http://schemas.microsoft.com/office/powerpoint/2010/main" val="36666746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35F5E3-2B1C-7C0A-8581-67A9052D13AA}"/>
              </a:ext>
            </a:extLst>
          </p:cNvPr>
          <p:cNvSpPr>
            <a:spLocks noGrp="1"/>
          </p:cNvSpPr>
          <p:nvPr>
            <p:ph type="title"/>
          </p:nvPr>
        </p:nvSpPr>
        <p:spPr>
          <a:xfrm>
            <a:off x="914400" y="2487168"/>
            <a:ext cx="4572000" cy="3383280"/>
          </a:xfrm>
          <a:noFill/>
        </p:spPr>
        <p:txBody>
          <a:bodyPr anchor="t" anchorCtr="0">
            <a:noAutofit/>
          </a:bodyPr>
          <a:lstStyle/>
          <a:p>
            <a:pPr marL="0" indent="0">
              <a:buNone/>
            </a:pPr>
            <a:r>
              <a:rPr lang="en-US" sz="3600" b="0" i="0" u="none">
                <a:latin typeface="Posterama"/>
              </a:rPr>
              <a:t>Why this matters for CAs</a:t>
            </a:r>
            <a:endParaRPr/>
          </a:p>
        </p:txBody>
      </p:sp>
      <p:sp>
        <p:nvSpPr>
          <p:cNvPr id="3" name="Content Placeholder 2">
            <a:extLst>
              <a:ext uri="{FF2B5EF4-FFF2-40B4-BE49-F238E27FC236}">
                <a16:creationId xmlns:a16="http://schemas.microsoft.com/office/drawing/2014/main" id="{A6A33159-D030-2F82-A142-F75940728319}"/>
              </a:ext>
            </a:extLst>
          </p:cNvPr>
          <p:cNvSpPr>
            <a:spLocks noGrp="1"/>
          </p:cNvSpPr>
          <p:nvPr>
            <p:ph idx="1"/>
          </p:nvPr>
        </p:nvSpPr>
        <p:spPr>
          <a:xfrm>
            <a:off x="6217920" y="2487168"/>
            <a:ext cx="5029200" cy="3383280"/>
          </a:xfrm>
          <a:noFill/>
        </p:spPr>
        <p:txBody>
          <a:bodyPr>
            <a:normAutofit fontScale="92500" lnSpcReduction="20000"/>
          </a:bodyPr>
          <a:lstStyle/>
          <a:p>
            <a:pPr marL="0" indent="0">
              <a:buNone/>
            </a:pPr>
            <a:r>
              <a:rPr lang="en-US" sz="1800" b="0" i="0" u="none">
                <a:latin typeface="Abadi"/>
              </a:rPr>
              <a:t>For CAs, web apps and Firebase Hosting make digital services faster, safer, and scalable.</a:t>
            </a:r>
            <a:endParaRPr/>
          </a:p>
          <a:p>
            <a:pPr lvl="0"/>
            <a:r>
              <a:rPr lang="en-US" sz="1800" b="0" i="0" u="none">
                <a:latin typeface="Abadi"/>
              </a:rPr>
              <a:t>Enable secure client portals for uploads and queries</a:t>
            </a:r>
            <a:endParaRPr sz="1800">
              <a:latin typeface="Abadi"/>
            </a:endParaRPr>
          </a:p>
          <a:p>
            <a:pPr lvl="0"/>
            <a:r>
              <a:rPr lang="en-US" sz="1800" b="0" i="0" u="none">
                <a:latin typeface="Abadi"/>
              </a:rPr>
              <a:t>Provide real-time dashboards for cashflow and compliance status</a:t>
            </a:r>
            <a:endParaRPr sz="1800">
              <a:latin typeface="Abadi"/>
            </a:endParaRPr>
          </a:p>
          <a:p>
            <a:pPr lvl="0"/>
            <a:r>
              <a:rPr lang="en-US" sz="1800" b="0" i="0" u="none">
                <a:latin typeface="Abadi"/>
              </a:rPr>
              <a:t>Automate workflows (onboarding, reminders, document checklists)</a:t>
            </a:r>
            <a:endParaRPr sz="1800">
              <a:latin typeface="Abadi"/>
            </a:endParaRPr>
          </a:p>
          <a:p>
            <a:pPr lvl="0"/>
            <a:r>
              <a:rPr lang="en-US" sz="1800" b="0" i="0" u="none">
                <a:latin typeface="Abadi"/>
              </a:rPr>
              <a:t>Support remote-first collaboration with role-based access controls</a:t>
            </a:r>
            <a:endParaRPr sz="1800">
              <a:latin typeface="Abadi"/>
            </a:endParaRPr>
          </a:p>
          <a:p>
            <a:pPr lvl="0"/>
            <a:r>
              <a:rPr lang="en-US" sz="1800" b="0" i="0" u="none">
                <a:latin typeface="Abadi"/>
              </a:rPr>
              <a:t>Reduce infra overhead with scalable, managed hosting</a:t>
            </a:r>
            <a:endParaRPr sz="1800">
              <a:latin typeface="Abadi"/>
            </a:endParaRPr>
          </a:p>
        </p:txBody>
      </p:sp>
      <p:sp>
        <p:nvSpPr>
          <p:cNvPr id="4" name="Slide Number Placeholder 3">
            <a:extLst>
              <a:ext uri="{FF2B5EF4-FFF2-40B4-BE49-F238E27FC236}">
                <a16:creationId xmlns:a16="http://schemas.microsoft.com/office/drawing/2014/main" id="{14D4AF3B-CC38-C6F7-1058-2FC5EE48D7F2}"/>
              </a:ext>
            </a:extLst>
          </p:cNvPr>
          <p:cNvSpPr>
            <a:spLocks noGrp="1"/>
          </p:cNvSpPr>
          <p:nvPr>
            <p:ph type="sldNum" sz="quarter" idx="12"/>
          </p:nvPr>
        </p:nvSpPr>
        <p:spPr/>
        <p:txBody>
          <a:bodyPr/>
          <a:lstStyle/>
          <a:p>
            <a:fld id="{69E57DC2-970A-4B3E-BB1C-7A09969E49DF}" type="slidenum">
              <a:rPr lang="en-US" smtClean="0"/>
              <a:t>3</a:t>
            </a:fld>
            <a:endParaRPr lang="en-US"/>
          </a:p>
        </p:txBody>
      </p:sp>
      <p:sp>
        <p:nvSpPr>
          <p:cNvPr id="5" name="contact_footer">
            <a:extLst>
              <a:ext uri="{FF2B5EF4-FFF2-40B4-BE49-F238E27FC236}">
                <a16:creationId xmlns:a16="http://schemas.microsoft.com/office/drawing/2014/main" id="{C7FDF669-79CC-42CA-AC96-C8620D62C8DF}"/>
              </a:ext>
            </a:extLst>
          </p:cNvPr>
          <p:cNvSpPr txBox="1"/>
          <p:nvPr/>
        </p:nvSpPr>
        <p:spPr>
          <a:xfrm>
            <a:off x="355600" y="6400800"/>
            <a:ext cx="11480800" cy="228600"/>
          </a:xfrm>
          <a:prstGeom prst="rect">
            <a:avLst/>
          </a:prstGeom>
          <a:noFill/>
          <a:ln>
            <a:solidFill>
              <a:srgbClr val="FFFFFF">
                <a:alpha val="0"/>
              </a:srgbClr>
            </a:solidFill>
          </a:ln>
        </p:spPr>
        <p:txBody>
          <a:bodyPr vertOverflow="overflow" vert="horz" wrap="square" rtlCol="0" anchor="ctr" anchorCtr="0">
            <a:spAutoFit/>
          </a:bodyPr>
          <a:lstStyle/>
          <a:p>
            <a:pPr marL="0" indent="0" algn="r">
              <a:lnSpc>
                <a:spcPct val="100000"/>
              </a:lnSpc>
              <a:spcBef>
                <a:spcPts val="0"/>
              </a:spcBef>
              <a:buFontTx/>
              <a:buNone/>
            </a:pPr>
            <a:r>
              <a:rPr lang="en-US" sz="1000" u="sng">
                <a:solidFill>
                  <a:srgbClr val="FFFFFF"/>
                </a:solidFill>
                <a:latin typeface="Calibri"/>
                <a:ea typeface="微软雅黑"/>
                <a:cs typeface="Calibri"/>
              </a:rPr>
              <a:t>CA Rajendra Rampuria  |  9831401999  |  rajendra@rrampuria.com</a:t>
            </a:r>
          </a:p>
        </p:txBody>
      </p:sp>
    </p:spTree>
    <p:extLst>
      <p:ext uri="{BB962C8B-B14F-4D97-AF65-F5344CB8AC3E}">
        <p14:creationId xmlns:p14="http://schemas.microsoft.com/office/powerpoint/2010/main" val="36666746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35F5E3-2B1C-7C0A-8581-67A9052D13AA}"/>
              </a:ext>
            </a:extLst>
          </p:cNvPr>
          <p:cNvSpPr>
            <a:spLocks noGrp="1"/>
          </p:cNvSpPr>
          <p:nvPr>
            <p:ph type="title"/>
          </p:nvPr>
        </p:nvSpPr>
        <p:spPr>
          <a:xfrm>
            <a:off x="914400" y="2487168"/>
            <a:ext cx="4572000" cy="3383280"/>
          </a:xfrm>
          <a:noFill/>
        </p:spPr>
        <p:txBody>
          <a:bodyPr anchor="t" anchorCtr="0">
            <a:noAutofit/>
          </a:bodyPr>
          <a:lstStyle/>
          <a:p>
            <a:pPr marL="0" indent="0">
              <a:buNone/>
            </a:pPr>
            <a:r>
              <a:rPr lang="en-US" sz="3600" b="1" i="0" u="none">
                <a:latin typeface="Posterama"/>
              </a:rPr>
              <a:t>What is Firebase?</a:t>
            </a:r>
            <a:endParaRPr/>
          </a:p>
        </p:txBody>
      </p:sp>
      <p:sp>
        <p:nvSpPr>
          <p:cNvPr id="3" name="Content Placeholder 2">
            <a:extLst>
              <a:ext uri="{FF2B5EF4-FFF2-40B4-BE49-F238E27FC236}">
                <a16:creationId xmlns:a16="http://schemas.microsoft.com/office/drawing/2014/main" id="{A6A33159-D030-2F82-A142-F75940728319}"/>
              </a:ext>
            </a:extLst>
          </p:cNvPr>
          <p:cNvSpPr>
            <a:spLocks noGrp="1"/>
          </p:cNvSpPr>
          <p:nvPr>
            <p:ph idx="1"/>
          </p:nvPr>
        </p:nvSpPr>
        <p:spPr>
          <a:xfrm>
            <a:off x="6217920" y="2487168"/>
            <a:ext cx="5029200" cy="3383280"/>
          </a:xfrm>
          <a:noFill/>
        </p:spPr>
        <p:txBody>
          <a:bodyPr>
            <a:normAutofit/>
          </a:bodyPr>
          <a:lstStyle/>
          <a:p>
            <a:pPr marL="0" indent="0">
              <a:buNone/>
            </a:pPr>
            <a:r>
              <a:rPr lang="en-US" sz="1800" b="0" i="0" u="none">
                <a:latin typeface="Abadi"/>
              </a:rPr>
              <a:t>Firebase is a comprehensive app development platform by Google.</a:t>
            </a:r>
            <a:endParaRPr/>
          </a:p>
          <a:p>
            <a:pPr marL="0" indent="0">
              <a:buNone/>
            </a:pPr>
            <a:r>
              <a:rPr lang="en-US" sz="1800" b="0" i="0" u="none">
                <a:latin typeface="Abadi"/>
              </a:rPr>
              <a:t>It provides backend services such as hosting and real-time databases, helping teams simplify app deployment and ongoing management.</a:t>
            </a:r>
            <a:endParaRPr/>
          </a:p>
        </p:txBody>
      </p:sp>
      <p:sp>
        <p:nvSpPr>
          <p:cNvPr id="4" name="Slide Number Placeholder 3">
            <a:extLst>
              <a:ext uri="{FF2B5EF4-FFF2-40B4-BE49-F238E27FC236}">
                <a16:creationId xmlns:a16="http://schemas.microsoft.com/office/drawing/2014/main" id="{14D4AF3B-CC38-C6F7-1058-2FC5EE48D7F2}"/>
              </a:ext>
            </a:extLst>
          </p:cNvPr>
          <p:cNvSpPr>
            <a:spLocks noGrp="1"/>
          </p:cNvSpPr>
          <p:nvPr>
            <p:ph type="sldNum" sz="quarter" idx="12"/>
          </p:nvPr>
        </p:nvSpPr>
        <p:spPr/>
        <p:txBody>
          <a:bodyPr/>
          <a:lstStyle/>
          <a:p>
            <a:fld id="{69E57DC2-970A-4B3E-BB1C-7A09969E49DF}" type="slidenum">
              <a:rPr lang="en-US" smtClean="0"/>
              <a:t>4</a:t>
            </a:fld>
            <a:endParaRPr lang="en-US"/>
          </a:p>
        </p:txBody>
      </p:sp>
      <p:sp>
        <p:nvSpPr>
          <p:cNvPr id="5" name="contact_footer">
            <a:extLst>
              <a:ext uri="{FF2B5EF4-FFF2-40B4-BE49-F238E27FC236}">
                <a16:creationId xmlns:a16="http://schemas.microsoft.com/office/drawing/2014/main" id="{776F88B5-6C58-4C36-AB8E-EDB4789BE382}"/>
              </a:ext>
            </a:extLst>
          </p:cNvPr>
          <p:cNvSpPr txBox="1"/>
          <p:nvPr/>
        </p:nvSpPr>
        <p:spPr>
          <a:xfrm>
            <a:off x="355600" y="6400800"/>
            <a:ext cx="11480800" cy="228600"/>
          </a:xfrm>
          <a:prstGeom prst="rect">
            <a:avLst/>
          </a:prstGeom>
          <a:noFill/>
          <a:ln>
            <a:solidFill>
              <a:srgbClr val="FFFFFF">
                <a:alpha val="0"/>
              </a:srgbClr>
            </a:solidFill>
          </a:ln>
        </p:spPr>
        <p:txBody>
          <a:bodyPr vertOverflow="overflow" vert="horz" wrap="square" rtlCol="0" anchor="ctr" anchorCtr="0">
            <a:spAutoFit/>
          </a:bodyPr>
          <a:lstStyle/>
          <a:p>
            <a:pPr marL="0" indent="0" algn="r">
              <a:lnSpc>
                <a:spcPct val="100000"/>
              </a:lnSpc>
              <a:spcBef>
                <a:spcPts val="0"/>
              </a:spcBef>
              <a:buFontTx/>
              <a:buNone/>
            </a:pPr>
            <a:r>
              <a:rPr lang="en-US" sz="1000" u="sng">
                <a:solidFill>
                  <a:srgbClr val="FFFFFF"/>
                </a:solidFill>
                <a:latin typeface="Calibri"/>
                <a:ea typeface="微软雅黑"/>
                <a:cs typeface="Calibri"/>
              </a:rPr>
              <a:t>CA Rajendra Rampuria  |  9831401999  |  rajendra@rrampuria.com</a:t>
            </a:r>
          </a:p>
        </p:txBody>
      </p:sp>
    </p:spTree>
    <p:extLst>
      <p:ext uri="{BB962C8B-B14F-4D97-AF65-F5344CB8AC3E}">
        <p14:creationId xmlns:p14="http://schemas.microsoft.com/office/powerpoint/2010/main" val="36666746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Title 59">
            <a:extLst>
              <a:ext uri="{FF2B5EF4-FFF2-40B4-BE49-F238E27FC236}">
                <a16:creationId xmlns:a16="http://schemas.microsoft.com/office/drawing/2014/main" id="{0031CE36-F77D-3964-C169-771DBA49D28A}"/>
              </a:ext>
            </a:extLst>
          </p:cNvPr>
          <p:cNvSpPr>
            <a:spLocks noGrp="1"/>
          </p:cNvSpPr>
          <p:nvPr>
            <p:ph type="title"/>
          </p:nvPr>
        </p:nvSpPr>
        <p:spPr>
          <a:xfrm>
            <a:off x="914400" y="1060704"/>
            <a:ext cx="7132320" cy="1773936"/>
          </a:xfrm>
        </p:spPr>
        <p:txBody>
          <a:bodyPr/>
          <a:lstStyle/>
          <a:p>
            <a:pPr marL="0" indent="0">
              <a:buNone/>
            </a:pPr>
            <a:r>
              <a:rPr lang="en-US" sz="3600" b="0" i="0" u="none">
                <a:latin typeface="Posterama"/>
              </a:rPr>
              <a:t>Why Firebase instead of traditional hosting</a:t>
            </a:r>
            <a:endParaRPr/>
          </a:p>
        </p:txBody>
      </p:sp>
      <p:sp>
        <p:nvSpPr>
          <p:cNvPr id="43" name="Text Placeholder 42">
            <a:extLst>
              <a:ext uri="{FF2B5EF4-FFF2-40B4-BE49-F238E27FC236}">
                <a16:creationId xmlns:a16="http://schemas.microsoft.com/office/drawing/2014/main" id="{520E98B6-7B33-8FD4-A662-31DD4B85E22E}"/>
              </a:ext>
            </a:extLst>
          </p:cNvPr>
          <p:cNvSpPr>
            <a:spLocks noGrp="1"/>
          </p:cNvSpPr>
          <p:nvPr>
            <p:ph idx="1"/>
          </p:nvPr>
        </p:nvSpPr>
        <p:spPr>
          <a:xfrm>
            <a:off x="914400" y="3108960"/>
            <a:ext cx="3291840" cy="2651760"/>
          </a:xfrm>
        </p:spPr>
        <p:txBody>
          <a:bodyPr/>
          <a:lstStyle/>
          <a:p>
            <a:pPr marL="228600" lvl="1" indent="-228600"/>
            <a:r>
              <a:rPr lang="en-US" sz="1800" b="1" i="0" u="none">
                <a:latin typeface="Abadi"/>
              </a:rPr>
              <a:t>Real-time database:</a:t>
            </a:r>
            <a:r>
              <a:rPr lang="en-US" sz="1800" b="0" i="0" u="none">
                <a:latin typeface="Abadi"/>
              </a:rPr>
              <a:t> Sync data across devices.</a:t>
            </a:r>
            <a:endParaRPr sz="1800">
              <a:latin typeface="Abadi"/>
            </a:endParaRPr>
          </a:p>
          <a:p>
            <a:pPr marL="228600" lvl="1" indent="-228600"/>
            <a:r>
              <a:rPr lang="en-US" sz="1800" b="1" i="0" u="none">
                <a:latin typeface="Abadi"/>
              </a:rPr>
              <a:t>Developer productivity:</a:t>
            </a:r>
            <a:r>
              <a:rPr lang="en-US" sz="1800" b="0" i="0" u="none">
                <a:latin typeface="Abadi"/>
              </a:rPr>
              <a:t> Integrated auth, storage, functions; CI/CD hosting, fast releases.</a:t>
            </a:r>
            <a:endParaRPr sz="1800">
              <a:latin typeface="Abadi"/>
            </a:endParaRPr>
          </a:p>
        </p:txBody>
      </p:sp>
      <p:sp>
        <p:nvSpPr>
          <p:cNvPr id="44" name="Text Placeholder 43">
            <a:extLst>
              <a:ext uri="{FF2B5EF4-FFF2-40B4-BE49-F238E27FC236}">
                <a16:creationId xmlns:a16="http://schemas.microsoft.com/office/drawing/2014/main" id="{78466807-A2DA-EC5D-ACDE-B83D6F7169EA}"/>
              </a:ext>
            </a:extLst>
          </p:cNvPr>
          <p:cNvSpPr>
            <a:spLocks noGrp="1"/>
          </p:cNvSpPr>
          <p:nvPr>
            <p:ph idx="56"/>
          </p:nvPr>
        </p:nvSpPr>
        <p:spPr>
          <a:xfrm>
            <a:off x="4754880" y="3108960"/>
            <a:ext cx="3291840" cy="2651760"/>
          </a:xfrm>
        </p:spPr>
        <p:txBody>
          <a:bodyPr/>
          <a:lstStyle/>
          <a:p>
            <a:pPr marL="228600" lvl="1" indent="-228600"/>
            <a:r>
              <a:rPr lang="en-US" sz="1800" b="1" i="0" u="none">
                <a:latin typeface="Abadi"/>
              </a:rPr>
              <a:t>Security rules:</a:t>
            </a:r>
            <a:r>
              <a:rPr lang="en-US" sz="1800" b="0" i="0" u="none">
                <a:latin typeface="Abadi"/>
              </a:rPr>
              <a:t> Granular access control; built-in analytics for CA firms.</a:t>
            </a:r>
            <a:endParaRPr sz="1800">
              <a:latin typeface="Abadi"/>
            </a:endParaRPr>
          </a:p>
          <a:p>
            <a:pPr marL="228600" lvl="1" indent="-228600"/>
            <a:r>
              <a:rPr lang="en-US" sz="1800" b="1" i="0" u="none">
                <a:latin typeface="Abadi"/>
              </a:rPr>
              <a:t>Scalability:</a:t>
            </a:r>
            <a:r>
              <a:rPr lang="en-US" sz="1800" b="0" i="0" u="none">
                <a:latin typeface="Abadi"/>
              </a:rPr>
              <a:t> Auto-scaling backend on Google infrastructure.</a:t>
            </a:r>
            <a:endParaRPr sz="1800">
              <a:latin typeface="Abadi"/>
            </a:endParaRPr>
          </a:p>
        </p:txBody>
      </p:sp>
      <p:sp>
        <p:nvSpPr>
          <p:cNvPr id="11" name="Slide Number Placeholder 13">
            <a:extLst>
              <a:ext uri="{FF2B5EF4-FFF2-40B4-BE49-F238E27FC236}">
                <a16:creationId xmlns:a16="http://schemas.microsoft.com/office/drawing/2014/main" id="{930FF33C-2E3C-37EC-75C2-1BE4513D9B62}"/>
              </a:ext>
            </a:extLst>
          </p:cNvPr>
          <p:cNvSpPr txBox="1">
            <a:spLocks/>
          </p:cNvSpPr>
          <p:nvPr/>
        </p:nvSpPr>
        <p:spPr>
          <a:xfrm>
            <a:off x="11194169" y="6215665"/>
            <a:ext cx="458592" cy="365125"/>
          </a:xfrm>
          <a:prstGeom prst="rect">
            <a:avLst/>
          </a:prstGeom>
        </p:spPr>
        <p:txBody>
          <a:bodyPr anchor="ctr"/>
          <a:lstStyle>
            <a:defPPr>
              <a:defRPr lang="zh-CN"/>
            </a:defPPr>
            <a:lvl1pPr marL="0" algn="ctr" defTabSz="914400" rtl="0" eaLnBrk="1" latinLnBrk="0" hangingPunct="1">
              <a:defRPr sz="1200" b="0" i="0" kern="1200">
                <a:solidFill>
                  <a:schemeClr val="tx1"/>
                </a:solidFill>
                <a:latin typeface="Abadi" panose="020B0604020104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47FEACEE-25B4-4A2D-B147-27296E36371D}" type="slidenum">
              <a:rPr kumimoji="0" lang="en-US" altLang="zh-CN" sz="1200" u="none" strike="noStrike" kern="1200" cap="none" spc="0" normalizeH="0" baseline="0" smtClean="0">
                <a:ln>
                  <a:noFill/>
                </a:ln>
                <a:solidFill>
                  <a:schemeClr val="bg1"/>
                </a:solidFill>
                <a:effectLst/>
                <a:uLnTx/>
                <a:uFillTx/>
              </a:rPr>
              <a:pPr marL="0" marR="0" lvl="0" indent="0" algn="ctr" defTabSz="914400" rtl="0" eaLnBrk="1" fontAlgn="auto" latinLnBrk="0" hangingPunct="1">
                <a:lnSpc>
                  <a:spcPct val="100000"/>
                </a:lnSpc>
                <a:spcBef>
                  <a:spcPts val="0"/>
                </a:spcBef>
                <a:spcAft>
                  <a:spcPts val="0"/>
                </a:spcAft>
                <a:buClrTx/>
                <a:buSzTx/>
                <a:buFontTx/>
                <a:buNone/>
                <a:tabLst/>
                <a:defRPr/>
              </a:pPr>
              <a:t>5</a:t>
            </a:fld>
            <a:endParaRPr kumimoji="0" lang="en-US" altLang="zh-CN" sz="1200" u="none" strike="noStrike" kern="1200" cap="none" spc="0" normalizeH="0" baseline="0">
              <a:ln>
                <a:noFill/>
              </a:ln>
              <a:solidFill>
                <a:schemeClr val="bg1"/>
              </a:solidFill>
              <a:effectLst/>
              <a:uLnTx/>
              <a:uFillTx/>
            </a:endParaRPr>
          </a:p>
        </p:txBody>
      </p:sp>
      <p:sp>
        <p:nvSpPr>
          <p:cNvPr id="2" name="Slide Number Placeholder 1">
            <a:extLst>
              <a:ext uri="{FF2B5EF4-FFF2-40B4-BE49-F238E27FC236}">
                <a16:creationId xmlns:a16="http://schemas.microsoft.com/office/drawing/2014/main" id="{2222DE72-77CB-CB24-A4D1-2FAC47307AC9}"/>
              </a:ext>
            </a:extLst>
          </p:cNvPr>
          <p:cNvSpPr>
            <a:spLocks noGrp="1"/>
          </p:cNvSpPr>
          <p:nvPr>
            <p:ph type="sldNum" sz="quarter" idx="55"/>
          </p:nvPr>
        </p:nvSpPr>
        <p:spPr/>
        <p:txBody>
          <a:bodyPr/>
          <a:lstStyle/>
          <a:p>
            <a:fld id="{47FEACEE-25B4-4A2D-B147-27296E36371D}" type="slidenum">
              <a:rPr lang="en-US" altLang="zh-CN" noProof="0" smtClean="0"/>
              <a:pPr/>
              <a:t>5</a:t>
            </a:fld>
            <a:endParaRPr lang="en-US" altLang="zh-CN" noProof="0"/>
          </a:p>
        </p:txBody>
      </p:sp>
      <p:sp>
        <p:nvSpPr>
          <p:cNvPr id="3" name="contact_footer">
            <a:extLst>
              <a:ext uri="{FF2B5EF4-FFF2-40B4-BE49-F238E27FC236}">
                <a16:creationId xmlns:a16="http://schemas.microsoft.com/office/drawing/2014/main" id="{B0DEBCC1-8178-4E7D-B4F8-C88AEFE8E302}"/>
              </a:ext>
            </a:extLst>
          </p:cNvPr>
          <p:cNvSpPr txBox="1"/>
          <p:nvPr/>
        </p:nvSpPr>
        <p:spPr>
          <a:xfrm>
            <a:off x="355600" y="6400800"/>
            <a:ext cx="11480800" cy="228600"/>
          </a:xfrm>
          <a:prstGeom prst="rect">
            <a:avLst/>
          </a:prstGeom>
          <a:noFill/>
          <a:ln>
            <a:solidFill>
              <a:srgbClr val="FFFFFF">
                <a:alpha val="0"/>
              </a:srgbClr>
            </a:solidFill>
          </a:ln>
        </p:spPr>
        <p:txBody>
          <a:bodyPr vertOverflow="overflow" vert="horz" wrap="square" rtlCol="0" anchor="ctr" anchorCtr="0">
            <a:spAutoFit/>
          </a:bodyPr>
          <a:lstStyle/>
          <a:p>
            <a:pPr marL="0" indent="0" algn="r">
              <a:lnSpc>
                <a:spcPct val="100000"/>
              </a:lnSpc>
              <a:spcBef>
                <a:spcPts val="0"/>
              </a:spcBef>
              <a:buFontTx/>
              <a:buNone/>
            </a:pPr>
            <a:r>
              <a:rPr lang="en-US" sz="1000" u="sng">
                <a:solidFill>
                  <a:srgbClr val="FFFFFF"/>
                </a:solidFill>
                <a:latin typeface="Calibri"/>
                <a:ea typeface="微软雅黑"/>
                <a:cs typeface="Calibri"/>
              </a:rPr>
              <a:t>CA Rajendra Rampuria  |  9831401999  |  rajendra@rrampuria.com</a:t>
            </a:r>
          </a:p>
        </p:txBody>
      </p:sp>
    </p:spTree>
    <p:extLst>
      <p:ext uri="{BB962C8B-B14F-4D97-AF65-F5344CB8AC3E}">
        <p14:creationId xmlns:p14="http://schemas.microsoft.com/office/powerpoint/2010/main" val="41821480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721E73BA-53B9-C0C1-476A-00736A64AB79}"/>
              </a:ext>
            </a:extLst>
          </p:cNvPr>
          <p:cNvSpPr>
            <a:spLocks noGrp="1"/>
          </p:cNvSpPr>
          <p:nvPr>
            <p:ph type="title"/>
          </p:nvPr>
        </p:nvSpPr>
        <p:spPr>
          <a:xfrm>
            <a:off x="3465576" y="1499616"/>
            <a:ext cx="7955280" cy="1335024"/>
          </a:xfrm>
        </p:spPr>
        <p:txBody>
          <a:bodyPr anchor="b" anchorCtr="0"/>
          <a:lstStyle/>
          <a:p>
            <a:pPr marL="0" indent="0">
              <a:buNone/>
            </a:pPr>
            <a:r>
              <a:rPr lang="en-US" sz="3600" b="1" i="0" u="none">
                <a:latin typeface="Posterama"/>
              </a:rPr>
              <a:t>What can CA firms build?</a:t>
            </a:r>
            <a:endParaRPr/>
          </a:p>
        </p:txBody>
      </p:sp>
      <p:sp>
        <p:nvSpPr>
          <p:cNvPr id="14" name="Text Placeholder 13">
            <a:extLst>
              <a:ext uri="{FF2B5EF4-FFF2-40B4-BE49-F238E27FC236}">
                <a16:creationId xmlns:a16="http://schemas.microsoft.com/office/drawing/2014/main" id="{C78180D0-1AB6-8416-0EB1-10648E1A6050}"/>
              </a:ext>
            </a:extLst>
          </p:cNvPr>
          <p:cNvSpPr>
            <a:spLocks noGrp="1"/>
          </p:cNvSpPr>
          <p:nvPr>
            <p:ph idx="14"/>
          </p:nvPr>
        </p:nvSpPr>
        <p:spPr>
          <a:xfrm>
            <a:off x="3465576" y="3108960"/>
            <a:ext cx="4572000" cy="3108960"/>
          </a:xfrm>
        </p:spPr>
        <p:txBody>
          <a:bodyPr/>
          <a:lstStyle/>
          <a:p>
            <a:pPr lvl="0"/>
            <a:r>
              <a:rPr lang="en-US" sz="1800" b="0" i="0" u="none">
                <a:latin typeface="Abadi"/>
              </a:rPr>
              <a:t>Client-facing web apps that centralize documents, messages, and task status.</a:t>
            </a:r>
            <a:endParaRPr sz="1800">
              <a:latin typeface="Abadi"/>
            </a:endParaRPr>
          </a:p>
          <a:p>
            <a:pPr lvl="0"/>
            <a:r>
              <a:rPr lang="en-US" sz="1800" b="0" i="0" u="none">
                <a:latin typeface="Abadi"/>
              </a:rPr>
              <a:t>Automated reporting tools that pull data, validate inputs, and generate outputs faster.</a:t>
            </a:r>
            <a:endParaRPr sz="1800">
              <a:latin typeface="Abadi"/>
            </a:endParaRPr>
          </a:p>
          <a:p>
            <a:pPr lvl="0"/>
            <a:r>
              <a:rPr lang="en-US" sz="1800" b="0" i="0" u="none">
                <a:latin typeface="Abadi"/>
              </a:rPr>
              <a:t>Schedulers and trackers to streamline appointments, expenses, and follow-ups.</a:t>
            </a:r>
            <a:endParaRPr sz="1800">
              <a:latin typeface="Abadi"/>
            </a:endParaRPr>
          </a:p>
        </p:txBody>
      </p:sp>
      <p:sp>
        <p:nvSpPr>
          <p:cNvPr id="13" name="Text Placeholder 12">
            <a:extLst>
              <a:ext uri="{FF2B5EF4-FFF2-40B4-BE49-F238E27FC236}">
                <a16:creationId xmlns:a16="http://schemas.microsoft.com/office/drawing/2014/main" id="{DEB5763E-8BC0-F6C3-3814-6649A828C000}"/>
              </a:ext>
            </a:extLst>
          </p:cNvPr>
          <p:cNvSpPr>
            <a:spLocks noGrp="1"/>
          </p:cNvSpPr>
          <p:nvPr>
            <p:ph idx="1"/>
          </p:nvPr>
        </p:nvSpPr>
        <p:spPr>
          <a:xfrm>
            <a:off x="8229600" y="3108960"/>
            <a:ext cx="3017520" cy="3108960"/>
          </a:xfrm>
        </p:spPr>
        <p:txBody>
          <a:bodyPr/>
          <a:lstStyle/>
          <a:p>
            <a:pPr marL="228600" lvl="1" indent="-228600"/>
            <a:r>
              <a:rPr lang="en-US" sz="1800" b="0" i="0" u="none">
                <a:latin typeface="Abadi"/>
              </a:rPr>
              <a:t>Client Portal</a:t>
            </a:r>
            <a:endParaRPr sz="1800">
              <a:latin typeface="Abadi"/>
            </a:endParaRPr>
          </a:p>
          <a:p>
            <a:pPr marL="228600" lvl="1" indent="-228600"/>
            <a:r>
              <a:rPr lang="en-US" sz="1800" b="0" i="0" u="none">
                <a:latin typeface="Abadi"/>
              </a:rPr>
              <a:t>Automated Reporting</a:t>
            </a:r>
            <a:endParaRPr sz="1800">
              <a:latin typeface="Abadi"/>
            </a:endParaRPr>
          </a:p>
          <a:p>
            <a:pPr marL="228600" lvl="1" indent="-228600"/>
            <a:r>
              <a:rPr lang="en-US" sz="1800" b="0" i="0" u="none">
                <a:latin typeface="Abadi"/>
              </a:rPr>
              <a:t>Appointment Scheduler</a:t>
            </a:r>
            <a:endParaRPr sz="1800">
              <a:latin typeface="Abadi"/>
            </a:endParaRPr>
          </a:p>
          <a:p>
            <a:pPr marL="228600" lvl="1" indent="-228600"/>
            <a:r>
              <a:rPr lang="en-US" sz="1800" b="0" i="0" u="none">
                <a:latin typeface="Abadi"/>
              </a:rPr>
              <a:t>Expense Tracker</a:t>
            </a:r>
            <a:endParaRPr sz="1800">
              <a:latin typeface="Abadi"/>
            </a:endParaRPr>
          </a:p>
          <a:p>
            <a:pPr marL="228600" lvl="1" indent="-228600"/>
            <a:r>
              <a:rPr lang="en-US" sz="1800" b="0" i="0" u="none">
                <a:latin typeface="Abadi"/>
              </a:rPr>
              <a:t>Compliance Checklist</a:t>
            </a:r>
            <a:endParaRPr sz="1800">
              <a:latin typeface="Abadi"/>
            </a:endParaRPr>
          </a:p>
        </p:txBody>
      </p:sp>
      <p:sp>
        <p:nvSpPr>
          <p:cNvPr id="2" name="Slide Number Placeholder 1">
            <a:extLst>
              <a:ext uri="{FF2B5EF4-FFF2-40B4-BE49-F238E27FC236}">
                <a16:creationId xmlns:a16="http://schemas.microsoft.com/office/drawing/2014/main" id="{B2E4D147-B48C-ADE3-3FEF-627D467699A2}"/>
              </a:ext>
            </a:extLst>
          </p:cNvPr>
          <p:cNvSpPr>
            <a:spLocks noGrp="1"/>
          </p:cNvSpPr>
          <p:nvPr>
            <p:ph type="sldNum" sz="quarter" idx="40"/>
          </p:nvPr>
        </p:nvSpPr>
        <p:spPr>
          <a:xfrm>
            <a:off x="11194169" y="6217920"/>
            <a:ext cx="458592" cy="365125"/>
          </a:xfrm>
        </p:spPr>
        <p:txBody>
          <a:bodyPr/>
          <a:lstStyle/>
          <a:p>
            <a:fld id="{47FEACEE-25B4-4A2D-B147-27296E36371D}" type="slidenum">
              <a:rPr lang="en-US" altLang="zh-CN" noProof="0" smtClean="0"/>
              <a:pPr/>
              <a:t>6</a:t>
            </a:fld>
            <a:endParaRPr lang="en-US" altLang="zh-CN" noProof="0"/>
          </a:p>
        </p:txBody>
      </p:sp>
      <p:sp>
        <p:nvSpPr>
          <p:cNvPr id="15" name="Slide Number Placeholder 13">
            <a:extLst>
              <a:ext uri="{FF2B5EF4-FFF2-40B4-BE49-F238E27FC236}">
                <a16:creationId xmlns:a16="http://schemas.microsoft.com/office/drawing/2014/main" id="{55AB7753-4245-72E4-BEDB-33038672BA35}"/>
              </a:ext>
            </a:extLst>
          </p:cNvPr>
          <p:cNvSpPr txBox="1">
            <a:spLocks/>
          </p:cNvSpPr>
          <p:nvPr/>
        </p:nvSpPr>
        <p:spPr>
          <a:xfrm>
            <a:off x="11194169" y="6215665"/>
            <a:ext cx="458592" cy="365125"/>
          </a:xfrm>
          <a:prstGeom prst="rect">
            <a:avLst/>
          </a:prstGeom>
        </p:spPr>
        <p:txBody>
          <a:bodyPr anchor="ctr"/>
          <a:lstStyle>
            <a:defPPr>
              <a:defRPr lang="zh-CN"/>
            </a:defPPr>
            <a:lvl1pPr marL="0" algn="ctr" defTabSz="914400" rtl="0" eaLnBrk="1" latinLnBrk="0" hangingPunct="1">
              <a:defRPr sz="1200" b="0" i="0" kern="1200">
                <a:solidFill>
                  <a:schemeClr val="tx1"/>
                </a:solidFill>
                <a:latin typeface="Abadi" panose="020B0604020104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47FEACEE-25B4-4A2D-B147-27296E36371D}" type="slidenum">
              <a:rPr kumimoji="0" lang="en-US" altLang="zh-CN" sz="1200" u="none" strike="noStrike" kern="1200" cap="none" spc="0" normalizeH="0" baseline="0" smtClean="0">
                <a:ln>
                  <a:noFill/>
                </a:ln>
                <a:solidFill>
                  <a:schemeClr val="bg1"/>
                </a:solidFill>
                <a:effectLst/>
                <a:uLnTx/>
                <a:uFillTx/>
              </a:rPr>
              <a:pPr marL="0" marR="0" lvl="0" indent="0" algn="ctr" defTabSz="914400" rtl="0" eaLnBrk="1" fontAlgn="auto" latinLnBrk="0" hangingPunct="1">
                <a:lnSpc>
                  <a:spcPct val="100000"/>
                </a:lnSpc>
                <a:spcBef>
                  <a:spcPts val="0"/>
                </a:spcBef>
                <a:spcAft>
                  <a:spcPts val="0"/>
                </a:spcAft>
                <a:buClrTx/>
                <a:buSzTx/>
                <a:buFontTx/>
                <a:buNone/>
                <a:tabLst/>
                <a:defRPr/>
              </a:pPr>
              <a:t>6</a:t>
            </a:fld>
            <a:endParaRPr kumimoji="0" lang="en-US" altLang="zh-CN" sz="1200" u="none" strike="noStrike" kern="1200" cap="none" spc="0" normalizeH="0" baseline="0">
              <a:ln>
                <a:noFill/>
              </a:ln>
              <a:solidFill>
                <a:schemeClr val="bg1"/>
              </a:solidFill>
              <a:effectLst/>
              <a:uLnTx/>
              <a:uFillTx/>
            </a:endParaRPr>
          </a:p>
        </p:txBody>
      </p:sp>
      <p:sp>
        <p:nvSpPr>
          <p:cNvPr id="3" name="contact_footer">
            <a:extLst>
              <a:ext uri="{FF2B5EF4-FFF2-40B4-BE49-F238E27FC236}">
                <a16:creationId xmlns:a16="http://schemas.microsoft.com/office/drawing/2014/main" id="{85E89BDD-BED5-4721-A9C2-8509D7762035}"/>
              </a:ext>
            </a:extLst>
          </p:cNvPr>
          <p:cNvSpPr txBox="1"/>
          <p:nvPr/>
        </p:nvSpPr>
        <p:spPr>
          <a:xfrm>
            <a:off x="355600" y="6400800"/>
            <a:ext cx="11480800" cy="228600"/>
          </a:xfrm>
          <a:prstGeom prst="rect">
            <a:avLst/>
          </a:prstGeom>
          <a:noFill/>
          <a:ln>
            <a:solidFill>
              <a:srgbClr val="FFFFFF">
                <a:alpha val="0"/>
              </a:srgbClr>
            </a:solidFill>
          </a:ln>
        </p:spPr>
        <p:txBody>
          <a:bodyPr vertOverflow="overflow" vert="horz" wrap="square" rtlCol="0" anchor="ctr" anchorCtr="0">
            <a:spAutoFit/>
          </a:bodyPr>
          <a:lstStyle/>
          <a:p>
            <a:pPr marL="0" indent="0" algn="r">
              <a:lnSpc>
                <a:spcPct val="100000"/>
              </a:lnSpc>
              <a:spcBef>
                <a:spcPts val="0"/>
              </a:spcBef>
              <a:buFontTx/>
              <a:buNone/>
            </a:pPr>
            <a:r>
              <a:rPr lang="en-US" sz="1000" u="sng">
                <a:solidFill>
                  <a:srgbClr val="FFFFFF"/>
                </a:solidFill>
                <a:latin typeface="Calibri"/>
                <a:ea typeface="微软雅黑"/>
                <a:cs typeface="Calibri"/>
              </a:rPr>
              <a:t>CA Rajendra Rampuria  |  9831401999  |  rajendra@rrampuria.com</a:t>
            </a:r>
          </a:p>
        </p:txBody>
      </p:sp>
    </p:spTree>
    <p:extLst>
      <p:ext uri="{BB962C8B-B14F-4D97-AF65-F5344CB8AC3E}">
        <p14:creationId xmlns:p14="http://schemas.microsoft.com/office/powerpoint/2010/main" val="25197270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1D18537-D028-9E9C-FB87-93F24955DFC7}"/>
              </a:ext>
            </a:extLst>
          </p:cNvPr>
          <p:cNvSpPr>
            <a:spLocks noGrp="1"/>
          </p:cNvSpPr>
          <p:nvPr>
            <p:ph type="title"/>
          </p:nvPr>
        </p:nvSpPr>
        <p:spPr>
          <a:xfrm>
            <a:off x="914400" y="731520"/>
            <a:ext cx="3931920" cy="2103120"/>
          </a:xfrm>
        </p:spPr>
        <p:txBody>
          <a:bodyPr anchor="b" anchorCtr="0"/>
          <a:lstStyle/>
          <a:p>
            <a:pPr marL="0" indent="0">
              <a:buNone/>
            </a:pPr>
            <a:r>
              <a:rPr lang="en-US" altLang="zh-CN" sz="3600" b="1" i="0" u="none" dirty="0">
                <a:latin typeface="Posterama"/>
              </a:rPr>
              <a:t>Live architecture</a:t>
            </a:r>
            <a:endParaRPr dirty="0"/>
          </a:p>
        </p:txBody>
      </p:sp>
      <p:sp>
        <p:nvSpPr>
          <p:cNvPr id="20" name="Text Placeholder 19">
            <a:extLst>
              <a:ext uri="{FF2B5EF4-FFF2-40B4-BE49-F238E27FC236}">
                <a16:creationId xmlns:a16="http://schemas.microsoft.com/office/drawing/2014/main" id="{CC0093B1-77CC-1E61-FB22-E136F94EABD2}"/>
              </a:ext>
            </a:extLst>
          </p:cNvPr>
          <p:cNvSpPr>
            <a:spLocks noGrp="1"/>
          </p:cNvSpPr>
          <p:nvPr>
            <p:ph idx="1"/>
          </p:nvPr>
        </p:nvSpPr>
        <p:spPr>
          <a:xfrm>
            <a:off x="914400" y="3108960"/>
            <a:ext cx="3931920" cy="2651760"/>
          </a:xfrm>
        </p:spPr>
        <p:txBody>
          <a:bodyPr/>
          <a:lstStyle/>
          <a:p>
            <a:pPr lvl="0"/>
            <a:r>
              <a:rPr lang="en-US" sz="1800" b="0" i="0" u="none">
                <a:latin typeface="Abadi"/>
              </a:rPr>
              <a:t>App UI served from hosting.</a:t>
            </a:r>
            <a:endParaRPr sz="1800">
              <a:latin typeface="Abadi"/>
            </a:endParaRPr>
          </a:p>
          <a:p>
            <a:pPr lvl="0"/>
            <a:r>
              <a:rPr lang="en-US" sz="1800" b="0" i="0" u="none">
                <a:latin typeface="Abadi"/>
              </a:rPr>
              <a:t>Users sign in via authentication.</a:t>
            </a:r>
            <a:endParaRPr sz="1800">
              <a:latin typeface="Abadi"/>
            </a:endParaRPr>
          </a:p>
          <a:p>
            <a:pPr lvl="0"/>
            <a:r>
              <a:rPr lang="en-US" sz="1800" b="0" i="0" u="none">
                <a:latin typeface="Abadi"/>
              </a:rPr>
              <a:t>App reads/writes data to the database.</a:t>
            </a:r>
            <a:endParaRPr sz="1800">
              <a:latin typeface="Abadi"/>
            </a:endParaRPr>
          </a:p>
          <a:p>
            <a:pPr lvl="0"/>
            <a:r>
              <a:rPr lang="en-US" sz="1800" b="0" i="0" u="none">
                <a:latin typeface="Abadi"/>
              </a:rPr>
              <a:t>These components work together to power the end-to-end live demo in Firebase.</a:t>
            </a:r>
            <a:endParaRPr sz="1800">
              <a:latin typeface="Abadi"/>
            </a:endParaRPr>
          </a:p>
        </p:txBody>
      </p:sp>
      <p:pic>
        <p:nvPicPr>
          <p:cNvPr id="12" name="Picture Placeholder 11" descr="Clean, modern architecture diagram illustrating a live demo app on Firebase: client (web/mobile) on the left connecting via arrows to Firebase Hosting, Firebase Authentication, and a Database (e.g., Firestore/Realtime DB) on the right; minimal labels, plenty of white space, subtle Firebase-style color accents, designed to sit well in a large right-side image area.">
            <a:extLst>
              <a:ext uri="{FF2B5EF4-FFF2-40B4-BE49-F238E27FC236}">
                <a16:creationId xmlns:a16="http://schemas.microsoft.com/office/drawing/2014/main" id="{1705CC86-0000-0000-0000-000000000000}"/>
              </a:ext>
            </a:extLst>
          </p:cNvPr>
          <p:cNvPicPr>
            <a:picLocks noChangeAspect="1"/>
          </p:cNvPicPr>
          <p:nvPr/>
        </p:nvPicPr>
        <p:blipFill>
          <a:blip r:embed="rId3"/>
          <a:srcRect l="6250" t="97" b="97"/>
          <a:stretch>
            <a:fillRect/>
          </a:stretch>
        </p:blipFill>
        <p:spPr>
          <a:xfrm>
            <a:off x="5745002" y="0"/>
            <a:ext cx="6446999" cy="6858000"/>
          </a:xfrm>
          <a:prstGeom prst="rect">
            <a:avLst/>
          </a:prstGeom>
        </p:spPr>
      </p:pic>
      <p:sp>
        <p:nvSpPr>
          <p:cNvPr id="9" name="Slide Number Placeholder 13">
            <a:extLst>
              <a:ext uri="{FF2B5EF4-FFF2-40B4-BE49-F238E27FC236}">
                <a16:creationId xmlns:a16="http://schemas.microsoft.com/office/drawing/2014/main" id="{D246665A-6901-3F62-340A-A95E775ACA48}"/>
              </a:ext>
            </a:extLst>
          </p:cNvPr>
          <p:cNvSpPr txBox="1">
            <a:spLocks/>
          </p:cNvSpPr>
          <p:nvPr/>
        </p:nvSpPr>
        <p:spPr>
          <a:xfrm>
            <a:off x="11194169" y="6215665"/>
            <a:ext cx="458592" cy="365125"/>
          </a:xfrm>
          <a:prstGeom prst="rect">
            <a:avLst/>
          </a:prstGeom>
        </p:spPr>
        <p:txBody>
          <a:bodyPr anchor="ctr"/>
          <a:lstStyle>
            <a:defPPr>
              <a:defRPr lang="zh-CN"/>
            </a:defPPr>
            <a:lvl1pPr marL="0" algn="ctr" defTabSz="914400" rtl="0" eaLnBrk="1" latinLnBrk="0" hangingPunct="1">
              <a:defRPr sz="1200" b="0" i="0" kern="1200">
                <a:solidFill>
                  <a:schemeClr val="tx1"/>
                </a:solidFill>
                <a:latin typeface="Abadi" panose="020B0604020104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47FEACEE-25B4-4A2D-B147-27296E36371D}" type="slidenum">
              <a:rPr kumimoji="0" lang="en-US" altLang="zh-CN" sz="1200" u="none" strike="noStrike" kern="1200" cap="none" spc="0" normalizeH="0" baseline="0" smtClean="0">
                <a:ln>
                  <a:noFill/>
                </a:ln>
                <a:solidFill>
                  <a:schemeClr val="bg1"/>
                </a:solidFill>
                <a:effectLst/>
                <a:uLnTx/>
                <a:uFillTx/>
              </a:rPr>
              <a:pPr marL="0" marR="0" lvl="0" indent="0" algn="ctr" defTabSz="914400" rtl="0" eaLnBrk="1" fontAlgn="auto" latinLnBrk="0" hangingPunct="1">
                <a:lnSpc>
                  <a:spcPct val="100000"/>
                </a:lnSpc>
                <a:spcBef>
                  <a:spcPts val="0"/>
                </a:spcBef>
                <a:spcAft>
                  <a:spcPts val="0"/>
                </a:spcAft>
                <a:buClrTx/>
                <a:buSzTx/>
                <a:buFontTx/>
                <a:buNone/>
                <a:tabLst/>
                <a:defRPr/>
              </a:pPr>
              <a:t>7</a:t>
            </a:fld>
            <a:endParaRPr kumimoji="0" lang="en-US" altLang="zh-CN" sz="1200" u="none" strike="noStrike" kern="1200" cap="none" spc="0" normalizeH="0" baseline="0">
              <a:ln>
                <a:noFill/>
              </a:ln>
              <a:solidFill>
                <a:schemeClr val="bg1"/>
              </a:solidFill>
              <a:effectLst/>
              <a:uLnTx/>
              <a:uFillTx/>
            </a:endParaRPr>
          </a:p>
        </p:txBody>
      </p:sp>
      <p:sp>
        <p:nvSpPr>
          <p:cNvPr id="2" name="Slide Number Placeholder 1">
            <a:extLst>
              <a:ext uri="{FF2B5EF4-FFF2-40B4-BE49-F238E27FC236}">
                <a16:creationId xmlns:a16="http://schemas.microsoft.com/office/drawing/2014/main" id="{A26B3DA3-995E-263F-F271-D0DCB60A6118}"/>
              </a:ext>
            </a:extLst>
          </p:cNvPr>
          <p:cNvSpPr>
            <a:spLocks noGrp="1"/>
          </p:cNvSpPr>
          <p:nvPr>
            <p:ph type="sldNum" sz="quarter" idx="53"/>
          </p:nvPr>
        </p:nvSpPr>
        <p:spPr/>
        <p:txBody>
          <a:bodyPr/>
          <a:lstStyle/>
          <a:p>
            <a:fld id="{47FEACEE-25B4-4A2D-B147-27296E36371D}" type="slidenum">
              <a:rPr lang="en-US" altLang="zh-CN" noProof="0" smtClean="0"/>
              <a:pPr/>
              <a:t>7</a:t>
            </a:fld>
            <a:endParaRPr lang="en-US" altLang="zh-CN" noProof="0"/>
          </a:p>
        </p:txBody>
      </p:sp>
      <p:sp>
        <p:nvSpPr>
          <p:cNvPr id="3" name="contact_footer">
            <a:extLst>
              <a:ext uri="{FF2B5EF4-FFF2-40B4-BE49-F238E27FC236}">
                <a16:creationId xmlns:a16="http://schemas.microsoft.com/office/drawing/2014/main" id="{8069F181-37A8-4CED-BC45-E4748766F186}"/>
              </a:ext>
            </a:extLst>
          </p:cNvPr>
          <p:cNvSpPr txBox="1"/>
          <p:nvPr/>
        </p:nvSpPr>
        <p:spPr>
          <a:xfrm>
            <a:off x="355600" y="6400800"/>
            <a:ext cx="11480800" cy="228600"/>
          </a:xfrm>
          <a:prstGeom prst="rect">
            <a:avLst/>
          </a:prstGeom>
          <a:noFill/>
          <a:ln>
            <a:solidFill>
              <a:srgbClr val="FFFFFF">
                <a:alpha val="0"/>
              </a:srgbClr>
            </a:solidFill>
          </a:ln>
        </p:spPr>
        <p:txBody>
          <a:bodyPr vertOverflow="overflow" vert="horz" wrap="square" rtlCol="0" anchor="ctr" anchorCtr="0">
            <a:spAutoFit/>
          </a:bodyPr>
          <a:lstStyle/>
          <a:p>
            <a:pPr marL="0" indent="0" algn="r">
              <a:lnSpc>
                <a:spcPct val="100000"/>
              </a:lnSpc>
              <a:spcBef>
                <a:spcPts val="0"/>
              </a:spcBef>
              <a:buFontTx/>
              <a:buNone/>
            </a:pPr>
            <a:r>
              <a:rPr lang="en-US" sz="1000" u="sng">
                <a:solidFill>
                  <a:srgbClr val="FFFFFF"/>
                </a:solidFill>
                <a:latin typeface="Calibri"/>
                <a:ea typeface="微软雅黑"/>
                <a:cs typeface="Calibri"/>
              </a:rPr>
              <a:t>CA Rajendra Rampuria  |  9831401999  |  rajendra@rrampuria.com</a:t>
            </a:r>
          </a:p>
        </p:txBody>
      </p:sp>
    </p:spTree>
    <p:extLst>
      <p:ext uri="{BB962C8B-B14F-4D97-AF65-F5344CB8AC3E}">
        <p14:creationId xmlns:p14="http://schemas.microsoft.com/office/powerpoint/2010/main" val="775548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379BBF1-9BC2-6DCE-0154-8873469878A5}"/>
              </a:ext>
            </a:extLst>
          </p:cNvPr>
          <p:cNvSpPr>
            <a:spLocks noGrp="1"/>
          </p:cNvSpPr>
          <p:nvPr>
            <p:ph type="title"/>
          </p:nvPr>
        </p:nvSpPr>
        <p:spPr>
          <a:xfrm>
            <a:off x="914400" y="731520"/>
            <a:ext cx="4663440" cy="1737360"/>
          </a:xfrm>
        </p:spPr>
        <p:txBody>
          <a:bodyPr/>
          <a:lstStyle/>
          <a:p>
            <a:pPr marL="0" indent="0">
              <a:buNone/>
            </a:pPr>
            <a:r>
              <a:rPr lang="en-US" sz="3600" b="0" i="0" u="none">
                <a:latin typeface="Posterama"/>
              </a:rPr>
              <a:t>Practical deployment steps</a:t>
            </a:r>
            <a:endParaRPr/>
          </a:p>
        </p:txBody>
      </p:sp>
      <p:sp>
        <p:nvSpPr>
          <p:cNvPr id="10" name="Content Placeholder 9">
            <a:extLst>
              <a:ext uri="{FF2B5EF4-FFF2-40B4-BE49-F238E27FC236}">
                <a16:creationId xmlns:a16="http://schemas.microsoft.com/office/drawing/2014/main" id="{633B199B-AFAF-FCA4-CEA7-D9E73D7079E5}"/>
              </a:ext>
            </a:extLst>
          </p:cNvPr>
          <p:cNvSpPr>
            <a:spLocks noGrp="1"/>
          </p:cNvSpPr>
          <p:nvPr>
            <p:ph idx="1"/>
          </p:nvPr>
        </p:nvSpPr>
        <p:spPr>
          <a:xfrm>
            <a:off x="5852160" y="731520"/>
            <a:ext cx="5486400" cy="1737360"/>
          </a:xfrm>
        </p:spPr>
        <p:txBody>
          <a:bodyPr>
            <a:normAutofit fontScale="77500" lnSpcReduction="20000"/>
          </a:bodyPr>
          <a:lstStyle/>
          <a:p>
            <a:pPr marL="0" indent="0">
              <a:buNone/>
            </a:pPr>
            <a:r>
              <a:rPr lang="en-US">
                <a:latin typeface="Abadi"/>
              </a:rPr>
              <a:t>Quick guide: TaskFlow + Firebase (Full </a:t>
            </a:r>
            <a:r>
              <a:rPr lang="en-US">
                <a:solidFill>
                  <a:srgbClr val="FFFFFF"/>
                </a:solidFill>
                <a:latin typeface="Abadi" panose="020B0604020104020204" pitchFamily="34" charset="0"/>
              </a:rPr>
              <a:t>checklist next slide</a:t>
            </a:r>
            <a:r>
              <a:rPr lang="en-US">
                <a:latin typeface="Abadi"/>
              </a:rPr>
              <a:t>)</a:t>
            </a:r>
            <a:endParaRPr/>
          </a:p>
          <a:p>
            <a:r>
              <a:rPr lang="en-US">
                <a:solidFill>
                  <a:srgbClr val="FFFFFF"/>
                </a:solidFill>
                <a:latin typeface="Abadi" panose="020B0604020104020204" pitchFamily="34" charset="0"/>
              </a:rPr>
              <a:t>Create </a:t>
            </a:r>
            <a:r>
              <a:rPr lang="en-US" sz="1800" u="none">
                <a:latin typeface="Abadi"/>
              </a:rPr>
              <a:t>project </a:t>
            </a:r>
            <a:r>
              <a:rPr lang="en-US">
                <a:latin typeface="Abadi"/>
              </a:rPr>
              <a:t>+ Realtime DB (</a:t>
            </a:r>
            <a:r>
              <a:rPr lang="en-US">
                <a:solidFill>
                  <a:srgbClr val="FFFFFF"/>
                </a:solidFill>
                <a:latin typeface="Abadi" panose="020B0604020104020204" pitchFamily="34" charset="0"/>
              </a:rPr>
              <a:t>asia-southeast1, </a:t>
            </a:r>
            <a:r>
              <a:rPr lang="en-US">
                <a:latin typeface="Abadi"/>
              </a:rPr>
              <a:t>test mode</a:t>
            </a:r>
            <a:r>
              <a:rPr lang="en-US">
                <a:solidFill>
                  <a:srgbClr val="FFFFFF"/>
                </a:solidFill>
                <a:latin typeface="Abadi" panose="020B0604020104020204" pitchFamily="34" charset="0"/>
              </a:rPr>
              <a:t>)</a:t>
            </a:r>
            <a:endParaRPr lang="en-US"/>
          </a:p>
          <a:p>
            <a:r>
              <a:rPr lang="en-US">
                <a:solidFill>
                  <a:srgbClr val="FFFFFF"/>
                </a:solidFill>
                <a:latin typeface="Abadi" panose="020B0604020104020204" pitchFamily="34" charset="0"/>
              </a:rPr>
              <a:t>Register web app → copy </a:t>
            </a:r>
            <a:r>
              <a:rPr lang="en-US" sz="1800" u="none">
                <a:latin typeface="Abadi"/>
              </a:rPr>
              <a:t>Firebase </a:t>
            </a:r>
            <a:r>
              <a:rPr lang="en-US">
                <a:latin typeface="Abadi"/>
              </a:rPr>
              <a:t>config → paste into HTML</a:t>
            </a:r>
            <a:endParaRPr lang="en-US"/>
          </a:p>
          <a:p>
            <a:r>
              <a:rPr lang="en-US">
                <a:solidFill>
                  <a:srgbClr val="FFFFFF"/>
                </a:solidFill>
                <a:latin typeface="Abadi" panose="020B0604020104020204" pitchFamily="34" charset="0"/>
              </a:rPr>
              <a:t>Test </a:t>
            </a:r>
            <a:r>
              <a:rPr lang="en-US">
                <a:latin typeface="Abadi"/>
              </a:rPr>
              <a:t>in Chrome → confirm tf_users / tf_tasks nodes</a:t>
            </a:r>
            <a:endParaRPr lang="en-US"/>
          </a:p>
          <a:p>
            <a:r>
              <a:rPr lang="en-US">
                <a:latin typeface="Abadi"/>
              </a:rPr>
              <a:t>Deploy via CLI (Node.js → init hosting → deploy)</a:t>
            </a:r>
            <a:endParaRPr lang="en-US" sz="1800">
              <a:latin typeface="Abadi"/>
            </a:endParaRPr>
          </a:p>
        </p:txBody>
      </p:sp>
      <p:graphicFrame>
        <p:nvGraphicFramePr>
          <p:cNvPr id="11" name="Table Placeholder 6" descr="A timeline of the product launch">
            <a:extLst>
              <a:ext uri="{FF2B5EF4-FFF2-40B4-BE49-F238E27FC236}">
                <a16:creationId xmlns:a16="http://schemas.microsoft.com/office/drawing/2014/main" id="{A9E2E0E1-AAB8-A475-781D-7E66AD5CFE21}"/>
              </a:ext>
            </a:extLst>
          </p:cNvPr>
          <p:cNvGraphicFramePr>
            <a:graphicFrameLocks noGrp="1"/>
          </p:cNvGraphicFramePr>
          <p:nvPr>
            <p:ph idx="30"/>
            <p:extLst>
              <p:ext uri="{D42A27DB-BD31-4B8C-83A1-F6EECF244321}">
                <p14:modId xmlns:p14="http://schemas.microsoft.com/office/powerpoint/2010/main" val="2010833695"/>
              </p:ext>
            </p:extLst>
          </p:nvPr>
        </p:nvGraphicFramePr>
        <p:xfrm>
          <a:off x="914400" y="2341563"/>
          <a:ext cx="8348663" cy="37750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Slide Number Placeholder 1">
            <a:extLst>
              <a:ext uri="{FF2B5EF4-FFF2-40B4-BE49-F238E27FC236}">
                <a16:creationId xmlns:a16="http://schemas.microsoft.com/office/drawing/2014/main" id="{BB5C5013-A563-C783-9185-9C847D4B4A46}"/>
              </a:ext>
            </a:extLst>
          </p:cNvPr>
          <p:cNvSpPr>
            <a:spLocks noGrp="1"/>
          </p:cNvSpPr>
          <p:nvPr>
            <p:ph type="sldNum" sz="quarter" idx="29"/>
          </p:nvPr>
        </p:nvSpPr>
        <p:spPr/>
        <p:txBody>
          <a:bodyPr/>
          <a:lstStyle/>
          <a:p>
            <a:fld id="{47FEACEE-25B4-4A2D-B147-27296E36371D}" type="slidenum">
              <a:rPr lang="en-US" altLang="zh-CN" noProof="0" smtClean="0"/>
              <a:pPr/>
              <a:t>8</a:t>
            </a:fld>
            <a:endParaRPr lang="en-US" altLang="zh-CN" noProof="0"/>
          </a:p>
        </p:txBody>
      </p:sp>
      <p:sp>
        <p:nvSpPr>
          <p:cNvPr id="4" name="contact_footer">
            <a:extLst>
              <a:ext uri="{FF2B5EF4-FFF2-40B4-BE49-F238E27FC236}">
                <a16:creationId xmlns:a16="http://schemas.microsoft.com/office/drawing/2014/main" id="{A82A3542-40CD-4FE6-9367-914F904404CA}"/>
              </a:ext>
            </a:extLst>
          </p:cNvPr>
          <p:cNvSpPr txBox="1"/>
          <p:nvPr/>
        </p:nvSpPr>
        <p:spPr>
          <a:xfrm>
            <a:off x="355600" y="6400800"/>
            <a:ext cx="10706100" cy="228600"/>
          </a:xfrm>
          <a:prstGeom prst="rect">
            <a:avLst/>
          </a:prstGeom>
          <a:noFill/>
          <a:ln>
            <a:solidFill>
              <a:srgbClr val="FFFFFF">
                <a:alpha val="0"/>
              </a:srgbClr>
            </a:solidFill>
          </a:ln>
        </p:spPr>
        <p:txBody>
          <a:bodyPr vertOverflow="overflow" vert="horz" wrap="square" rtlCol="0" anchor="ctr" anchorCtr="0">
            <a:spAutoFit/>
          </a:bodyPr>
          <a:lstStyle/>
          <a:p>
            <a:pPr marL="0" indent="0" algn="r">
              <a:lnSpc>
                <a:spcPct val="100000"/>
              </a:lnSpc>
              <a:spcBef>
                <a:spcPts val="0"/>
              </a:spcBef>
              <a:buFontTx/>
              <a:buNone/>
            </a:pPr>
            <a:r>
              <a:rPr lang="en-US" sz="1000" u="sng">
                <a:solidFill>
                  <a:srgbClr val="FFFFFF"/>
                </a:solidFill>
                <a:latin typeface="Calibri"/>
                <a:ea typeface="微软雅黑"/>
                <a:cs typeface="Calibri"/>
              </a:rPr>
              <a:t>CA Rajendra Rampuria  |  9831401999  |  rajendra@rrampuria.com</a:t>
            </a:r>
          </a:p>
        </p:txBody>
      </p:sp>
    </p:spTree>
    <p:extLst>
      <p:ext uri="{BB962C8B-B14F-4D97-AF65-F5344CB8AC3E}">
        <p14:creationId xmlns:p14="http://schemas.microsoft.com/office/powerpoint/2010/main" val="12460212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379BBF1-9BC2-6DCE-0154-8873469878A5}"/>
              </a:ext>
            </a:extLst>
          </p:cNvPr>
          <p:cNvSpPr>
            <a:spLocks noGrp="1"/>
          </p:cNvSpPr>
          <p:nvPr>
            <p:ph type="title"/>
          </p:nvPr>
        </p:nvSpPr>
        <p:spPr>
          <a:xfrm>
            <a:off x="914400" y="731520"/>
            <a:ext cx="4663440" cy="1737360"/>
          </a:xfrm>
        </p:spPr>
        <p:txBody>
          <a:bodyPr/>
          <a:lstStyle/>
          <a:p>
            <a:pPr marL="0" indent="0">
              <a:buNone/>
            </a:pPr>
            <a:r>
              <a:rPr lang="en-US" sz="3600" b="0" i="0" u="none">
                <a:latin typeface="Posterama"/>
              </a:rPr>
              <a:t>Firebase setup &amp; deployment checklist</a:t>
            </a:r>
            <a:endParaRPr sz="3600">
              <a:latin typeface="Posterama"/>
            </a:endParaRPr>
          </a:p>
        </p:txBody>
      </p:sp>
      <p:sp>
        <p:nvSpPr>
          <p:cNvPr id="2" name="Slide Number Placeholder 1">
            <a:extLst>
              <a:ext uri="{FF2B5EF4-FFF2-40B4-BE49-F238E27FC236}">
                <a16:creationId xmlns:a16="http://schemas.microsoft.com/office/drawing/2014/main" id="{BB5C5013-A563-C783-9185-9C847D4B4A46}"/>
              </a:ext>
            </a:extLst>
          </p:cNvPr>
          <p:cNvSpPr>
            <a:spLocks noGrp="1"/>
          </p:cNvSpPr>
          <p:nvPr>
            <p:ph type="sldNum" sz="quarter" idx="29"/>
          </p:nvPr>
        </p:nvSpPr>
        <p:spPr/>
        <p:txBody>
          <a:bodyPr/>
          <a:lstStyle/>
          <a:p>
            <a:fld id="{47FEACEE-25B4-4A2D-B147-27296E36371D}" type="slidenum">
              <a:rPr lang="en-US" altLang="zh-CN" noProof="0" smtClean="0"/>
              <a:pPr/>
              <a:t>9</a:t>
            </a:fld>
            <a:endParaRPr lang="en-US" altLang="zh-CN" noProof="0"/>
          </a:p>
        </p:txBody>
      </p:sp>
      <p:sp>
        <p:nvSpPr>
          <p:cNvPr id="4" name="contact_footer">
            <a:extLst>
              <a:ext uri="{FF2B5EF4-FFF2-40B4-BE49-F238E27FC236}">
                <a16:creationId xmlns:a16="http://schemas.microsoft.com/office/drawing/2014/main" id="{A82A3542-40CD-4FE6-9367-914F904404CA}"/>
              </a:ext>
            </a:extLst>
          </p:cNvPr>
          <p:cNvSpPr txBox="1"/>
          <p:nvPr/>
        </p:nvSpPr>
        <p:spPr>
          <a:xfrm>
            <a:off x="355600" y="6400800"/>
            <a:ext cx="10541000" cy="228600"/>
          </a:xfrm>
          <a:prstGeom prst="rect">
            <a:avLst/>
          </a:prstGeom>
          <a:noFill/>
          <a:ln>
            <a:solidFill>
              <a:srgbClr val="FFFFFF">
                <a:alpha val="0"/>
              </a:srgbClr>
            </a:solidFill>
          </a:ln>
        </p:spPr>
        <p:txBody>
          <a:bodyPr vertOverflow="overflow" vert="horz" wrap="square" rtlCol="0" anchor="ctr" anchorCtr="0">
            <a:spAutoFit/>
          </a:bodyPr>
          <a:lstStyle/>
          <a:p>
            <a:pPr marL="0" indent="0" algn="r">
              <a:lnSpc>
                <a:spcPct val="100000"/>
              </a:lnSpc>
              <a:spcBef>
                <a:spcPts val="0"/>
              </a:spcBef>
              <a:buFontTx/>
              <a:buNone/>
            </a:pPr>
            <a:r>
              <a:rPr lang="en-US" sz="1000" u="sng">
                <a:solidFill>
                  <a:srgbClr val="FFFFFF"/>
                </a:solidFill>
                <a:latin typeface="Calibri"/>
                <a:ea typeface="微软雅黑"/>
                <a:cs typeface="Calibri"/>
              </a:rPr>
              <a:t>CA Rajendra Rampuria  |  9831401999  |  rajendra@rrampuria.com</a:t>
            </a:r>
          </a:p>
        </p:txBody>
      </p:sp>
      <p:graphicFrame>
        <p:nvGraphicFramePr>
          <p:cNvPr id="5" name="Process SmartArt 1">
            <a:extLst>
              <a:ext uri="{FF2B5EF4-FFF2-40B4-BE49-F238E27FC236}">
                <a16:creationId xmlns:a16="http://schemas.microsoft.com/office/drawing/2014/main" id="{03854274-9085-10A4-625D-1E4DC4C9EAF3}"/>
              </a:ext>
            </a:extLst>
          </p:cNvPr>
          <p:cNvGraphicFramePr>
            <a:graphicFrameLocks noGrp="1"/>
          </p:cNvGraphicFramePr>
          <p:nvPr>
            <p:ph idx="1"/>
            <p:extLst>
              <p:ext uri="{D42A27DB-BD31-4B8C-83A1-F6EECF244321}">
                <p14:modId xmlns:p14="http://schemas.microsoft.com/office/powerpoint/2010/main" val="1240570499"/>
              </p:ext>
            </p:extLst>
          </p:nvPr>
        </p:nvGraphicFramePr>
        <p:xfrm>
          <a:off x="914400" y="2341563"/>
          <a:ext cx="4663440" cy="37750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Content Placeholder 9">
            <a:extLst>
              <a:ext uri="{FF2B5EF4-FFF2-40B4-BE49-F238E27FC236}">
                <a16:creationId xmlns:a16="http://schemas.microsoft.com/office/drawing/2014/main" id="{633B199B-AFAF-FCA4-CEA7-D9E73D7079E5}"/>
              </a:ext>
            </a:extLst>
          </p:cNvPr>
          <p:cNvSpPr>
            <a:spLocks noGrp="1"/>
          </p:cNvSpPr>
          <p:nvPr>
            <p:ph idx="1"/>
          </p:nvPr>
        </p:nvSpPr>
        <p:spPr>
          <a:xfrm>
            <a:off x="5750560" y="365760"/>
            <a:ext cx="5486400" cy="5913120"/>
          </a:xfrm>
        </p:spPr>
        <p:txBody>
          <a:bodyPr wrap="square">
            <a:normAutofit/>
          </a:bodyPr>
          <a:lstStyle/>
          <a:p>
            <a:pPr marL="228600" indent="-228600">
              <a:buNone/>
            </a:pPr>
            <a:r>
              <a:rPr lang="en-US" sz="1400" b="1">
                <a:latin typeface="Abadi"/>
              </a:rPr>
              <a:t>Setup (one-time)</a:t>
            </a:r>
            <a:endParaRPr lang="en-US"/>
          </a:p>
          <a:p>
            <a:pPr marL="228600" indent="-228600">
              <a:buNone/>
            </a:pPr>
            <a:r>
              <a:rPr lang="en-US" sz="1400">
                <a:latin typeface="Abadi"/>
              </a:rPr>
              <a:t>1) Install Node.js (LTS)</a:t>
            </a:r>
            <a:endParaRPr lang="en-US" sz="1400"/>
          </a:p>
          <a:p>
            <a:pPr marL="228600" indent="-228600">
              <a:buNone/>
            </a:pPr>
            <a:r>
              <a:rPr lang="en-US" sz="1400">
                <a:solidFill>
                  <a:srgbClr val="FFFFFF"/>
                </a:solidFill>
                <a:latin typeface="Abadi" panose="020B0604020104020204" pitchFamily="34" charset="0"/>
              </a:rPr>
              <a:t>2) Install </a:t>
            </a:r>
            <a:r>
              <a:rPr lang="en-US" sz="1400">
                <a:latin typeface="Abadi"/>
              </a:rPr>
              <a:t>CLI: npm i -g firebase-tools</a:t>
            </a:r>
            <a:endParaRPr lang="en-US" sz="1400"/>
          </a:p>
          <a:p>
            <a:pPr marL="228600" indent="-228600">
              <a:buNone/>
            </a:pPr>
            <a:r>
              <a:rPr lang="en-US" sz="1400">
                <a:solidFill>
                  <a:srgbClr val="FFFFFF"/>
                </a:solidFill>
                <a:latin typeface="Abadi" panose="020B0604020104020204" pitchFamily="34" charset="0"/>
              </a:rPr>
              <a:t>3</a:t>
            </a:r>
            <a:r>
              <a:rPr lang="en-US" sz="1400">
                <a:latin typeface="Abadi"/>
              </a:rPr>
              <a:t>) Authenticate: firebase login</a:t>
            </a:r>
            <a:endParaRPr lang="en-US" sz="1400"/>
          </a:p>
          <a:p>
            <a:pPr marL="228600" indent="-228600">
              <a:buNone/>
            </a:pPr>
            <a:r>
              <a:rPr lang="en-US" sz="1400">
                <a:solidFill>
                  <a:srgbClr val="FFFFFF"/>
                </a:solidFill>
                <a:latin typeface="Abadi" panose="020B0604020104020204" pitchFamily="34" charset="0"/>
              </a:rPr>
              <a:t>4</a:t>
            </a:r>
            <a:r>
              <a:rPr lang="en-US" sz="1400">
                <a:latin typeface="Abadi"/>
              </a:rPr>
              <a:t>) Create: C:\TaskFlow\public</a:t>
            </a:r>
            <a:endParaRPr lang="en-US" sz="1400"/>
          </a:p>
          <a:p>
            <a:pPr marL="228600" indent="-228600">
              <a:buNone/>
            </a:pPr>
            <a:r>
              <a:rPr lang="en-US" sz="1400">
                <a:solidFill>
                  <a:srgbClr val="FFFFFF"/>
                </a:solidFill>
                <a:latin typeface="Abadi" panose="020B0604020104020204" pitchFamily="34" charset="0"/>
              </a:rPr>
              <a:t>5</a:t>
            </a:r>
            <a:r>
              <a:rPr lang="en-US" sz="1400">
                <a:latin typeface="Abadi"/>
              </a:rPr>
              <a:t>) Copy app file to public; rename taskflow_app.html → index.html</a:t>
            </a:r>
            <a:endParaRPr lang="en-US" sz="1400"/>
          </a:p>
          <a:p>
            <a:pPr marL="228600" indent="-228600">
              <a:buNone/>
            </a:pPr>
            <a:r>
              <a:rPr lang="en-US" sz="1400">
                <a:solidFill>
                  <a:srgbClr val="FFFFFF"/>
                </a:solidFill>
                <a:latin typeface="Abadi" panose="020B0604020104020204" pitchFamily="34" charset="0"/>
              </a:rPr>
              <a:t>6</a:t>
            </a:r>
            <a:r>
              <a:rPr lang="en-US" sz="1400">
                <a:latin typeface="Abadi"/>
              </a:rPr>
              <a:t>) Init: cd C:\TaskFlow → firebase init hosting (Answers: Project=taskflow-rrampuria; Public=public; SPA=N; Overwrite index.html=N)</a:t>
            </a:r>
            <a:endParaRPr lang="en-US"/>
          </a:p>
          <a:p>
            <a:pPr marL="228600" indent="-228600">
              <a:buNone/>
            </a:pPr>
            <a:r>
              <a:rPr lang="en-US" sz="1400" b="1">
                <a:latin typeface="Abadi"/>
              </a:rPr>
              <a:t>Deployment demo (repeatable)</a:t>
            </a:r>
            <a:endParaRPr lang="en-US" sz="1400"/>
          </a:p>
          <a:p>
            <a:pPr marL="228600" indent="-228600">
              <a:buNone/>
            </a:pPr>
            <a:r>
              <a:rPr lang="en-US" sz="1400">
                <a:solidFill>
                  <a:srgbClr val="FFFFFF"/>
                </a:solidFill>
                <a:latin typeface="Abadi" panose="020B0604020104020204" pitchFamily="34" charset="0"/>
              </a:rPr>
              <a:t>7) Deploy: firebase deploy --only hosting</a:t>
            </a:r>
            <a:endParaRPr lang="en-US" sz="1400"/>
          </a:p>
          <a:p>
            <a:pPr marL="228600" indent="-228600">
              <a:buNone/>
            </a:pPr>
            <a:r>
              <a:rPr lang="en-US" sz="1400">
                <a:solidFill>
                  <a:srgbClr val="FFFFFF"/>
                </a:solidFill>
                <a:latin typeface="Abadi" panose="020B0604020104020204" pitchFamily="34" charset="0"/>
              </a:rPr>
              <a:t>8) Verify: open https://taskflow-rrampuria.</a:t>
            </a:r>
            <a:r>
              <a:rPr lang="en-US" sz="1400" u="none">
                <a:solidFill>
                  <a:srgbClr val="FFFFFF"/>
                </a:solidFill>
                <a:latin typeface="Abadi" panose="020B0604020104020204" pitchFamily="34" charset="0"/>
              </a:rPr>
              <a:t>web</a:t>
            </a:r>
            <a:r>
              <a:rPr lang="en-US" sz="1400">
                <a:solidFill>
                  <a:srgbClr val="FFFFFF"/>
                </a:solidFill>
                <a:latin typeface="Abadi" panose="020B0604020104020204" pitchFamily="34" charset="0"/>
              </a:rPr>
              <a:t>.</a:t>
            </a:r>
            <a:r>
              <a:rPr lang="en-US" sz="1400" u="none">
                <a:solidFill>
                  <a:srgbClr val="FFFFFF"/>
                </a:solidFill>
                <a:latin typeface="Abadi" panose="020B0604020104020204" pitchFamily="34" charset="0"/>
              </a:rPr>
              <a:t>app</a:t>
            </a:r>
            <a:r>
              <a:rPr lang="en-US" sz="1400">
                <a:solidFill>
                  <a:srgbClr val="FFFFFF"/>
                </a:solidFill>
                <a:latin typeface="Abadi" panose="020B0604020104020204" pitchFamily="34" charset="0"/>
              </a:rPr>
              <a:t> → hard refresh (Ctrl+Shift+R) → confirm change</a:t>
            </a:r>
            <a:endParaRPr lang="en-US" sz="1400">
              <a:latin typeface="Abadi"/>
            </a:endParaRPr>
          </a:p>
          <a:p>
            <a:pPr marL="228600" indent="-228600">
              <a:buNone/>
            </a:pPr>
            <a:r>
              <a:rPr lang="en-US" sz="1400">
                <a:solidFill>
                  <a:srgbClr val="FFFFFF"/>
                </a:solidFill>
                <a:latin typeface="Abadi" panose="020B0604020104020204" pitchFamily="34" charset="0"/>
              </a:rPr>
              <a:t>9) Update loop: edit index.html → save → firebase deploy --only hosting → open URL → hard refresh → confirm</a:t>
            </a:r>
            <a:endParaRPr lang="en-US" sz="1400"/>
          </a:p>
          <a:p>
            <a:pPr marL="228600" indent="-228600">
              <a:buNone/>
            </a:pPr>
            <a:r>
              <a:rPr lang="en-US" sz="1400">
                <a:solidFill>
                  <a:srgbClr val="FFFFFF"/>
                </a:solidFill>
                <a:latin typeface="Abadi" panose="020B0604020104020204" pitchFamily="34" charset="0"/>
              </a:rPr>
              <a:t>10) Optional safe preview: firebase hosting:channel:deploy demo → open preview URL</a:t>
            </a:r>
            <a:endParaRPr lang="en-US" sz="1400">
              <a:latin typeface="Abadi"/>
            </a:endParaRPr>
          </a:p>
        </p:txBody>
      </p:sp>
    </p:spTree>
    <p:extLst>
      <p:ext uri="{BB962C8B-B14F-4D97-AF65-F5344CB8AC3E}">
        <p14:creationId xmlns:p14="http://schemas.microsoft.com/office/powerpoint/2010/main" val="1246021298"/>
      </p:ext>
    </p:extLst>
  </p:cSld>
  <p:clrMapOvr>
    <a:masterClrMapping/>
  </p:clrMapOvr>
</p:sld>
</file>

<file path=ppt/theme/theme1.xml><?xml version="1.0" encoding="utf-8"?>
<a:theme xmlns:a="http://schemas.openxmlformats.org/drawingml/2006/main" name="Custom">
  <a:themeElements>
    <a:clrScheme name="Custom 7">
      <a:dk1>
        <a:srgbClr val="000000"/>
      </a:dk1>
      <a:lt1>
        <a:srgbClr val="FFFFFF"/>
      </a:lt1>
      <a:dk2>
        <a:srgbClr val="0F253E"/>
      </a:dk2>
      <a:lt2>
        <a:srgbClr val="E7E6E6"/>
      </a:lt2>
      <a:accent1>
        <a:srgbClr val="4472C4"/>
      </a:accent1>
      <a:accent2>
        <a:srgbClr val="B83903"/>
      </a:accent2>
      <a:accent3>
        <a:srgbClr val="75262A"/>
      </a:accent3>
      <a:accent4>
        <a:srgbClr val="F79320"/>
      </a:accent4>
      <a:accent5>
        <a:srgbClr val="44668D"/>
      </a:accent5>
      <a:accent6>
        <a:srgbClr val="0F253E"/>
      </a:accent6>
      <a:hlink>
        <a:srgbClr val="AEC0D9"/>
      </a:hlink>
      <a:folHlink>
        <a:srgbClr val="B83903"/>
      </a:folHlink>
    </a:clrScheme>
    <a:fontScheme name="Custom 16">
      <a:majorFont>
        <a:latin typeface="Posterama"/>
        <a:ea typeface=""/>
        <a:cs typeface=""/>
      </a:majorFont>
      <a:minorFont>
        <a:latin typeface="Abad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a:lstStyle>
        <a:defPPr marL="0" indent="0" algn="ctr">
          <a:lnSpc>
            <a:spcPct val="100000"/>
          </a:lnSpc>
          <a:spcBef>
            <a:spcPts val="0"/>
          </a:spcBef>
          <a:buFontTx/>
          <a:buNone/>
          <a:defRPr sz="1800" smtClean="0">
            <a:solidFill>
              <a:prstClr val="white"/>
            </a:solidFill>
            <a:latin typeface="Posterama" panose="020B0504020200020000" pitchFamily="34" charset="0"/>
            <a:ea typeface="微软雅黑"/>
            <a:cs typeface="Posterama" panose="020B0504020200020000" pitchFamily="34" charset="0"/>
          </a:defRPr>
        </a:defPPr>
      </a:lstStyle>
    </a:txDef>
  </a:objectDefaults>
  <a:extraClrSchemeLst/>
  <a:extLst>
    <a:ext uri="{05A4C25C-085E-4340-85A3-A5531E510DB2}">
      <thm15:themeFamily xmlns:thm15="http://schemas.microsoft.com/office/thememl/2012/main" name="TM9027928_win32_EF_v4" id="{FA821E7E-D625-4DCD-A30E-3216B54C8383}" vid="{DE28BE6C-8054-44B2-A92D-A1CAFC256BDB}"/>
    </a:ext>
  </a:extLst>
</a:theme>
</file>

<file path=ppt/theme/theme2.xml><?xml version="1.0" encoding="utf-8"?>
<a:theme xmlns:a="http://schemas.openxmlformats.org/drawingml/2006/main" name="Custom">
  <a:themeElements>
    <a:clrScheme name="Custom 7">
      <a:dk1>
        <a:srgbClr val="000000"/>
      </a:dk1>
      <a:lt1>
        <a:srgbClr val="FFFFFF"/>
      </a:lt1>
      <a:dk2>
        <a:srgbClr val="0F253E"/>
      </a:dk2>
      <a:lt2>
        <a:srgbClr val="E7E6E6"/>
      </a:lt2>
      <a:accent1>
        <a:srgbClr val="4472C4"/>
      </a:accent1>
      <a:accent2>
        <a:srgbClr val="B83903"/>
      </a:accent2>
      <a:accent3>
        <a:srgbClr val="75262A"/>
      </a:accent3>
      <a:accent4>
        <a:srgbClr val="F79320"/>
      </a:accent4>
      <a:accent5>
        <a:srgbClr val="44668D"/>
      </a:accent5>
      <a:accent6>
        <a:srgbClr val="0F253E"/>
      </a:accent6>
      <a:hlink>
        <a:srgbClr val="AEC0D9"/>
      </a:hlink>
      <a:folHlink>
        <a:srgbClr val="B83903"/>
      </a:folHlink>
    </a:clrScheme>
    <a:fontScheme name="Custom 16">
      <a:majorFont>
        <a:latin typeface="Posterama"/>
        <a:ea typeface=""/>
        <a:cs typeface=""/>
      </a:majorFont>
      <a:minorFont>
        <a:latin typeface="Abad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a:lstStyle>
        <a:defPPr marL="0" indent="0" algn="ctr">
          <a:lnSpc>
            <a:spcPct val="100000"/>
          </a:lnSpc>
          <a:spcBef>
            <a:spcPts val="0"/>
          </a:spcBef>
          <a:buFontTx/>
          <a:buNone/>
          <a:defRPr sz="1800" smtClean="0">
            <a:solidFill>
              <a:prstClr val="white"/>
            </a:solidFill>
            <a:latin typeface="Posterama" panose="020B0504020200020000" pitchFamily="34" charset="0"/>
            <a:ea typeface="微软雅黑"/>
            <a:cs typeface="Posterama" panose="020B0504020200020000" pitchFamily="34" charset="0"/>
          </a:defRPr>
        </a:defPPr>
      </a:lstStyle>
    </a:txDef>
  </a:objectDefaults>
  <a:extraClrSchemeLst/>
  <a:extLst>
    <a:ext uri="{05A4C25C-085E-4340-85A3-A5531E510DB2}">
      <thm15:themeFamily xmlns:thm15="http://schemas.microsoft.com/office/thememl/2012/main" name="TM9027928_win32_EF_v4" id="{FA821E7E-D625-4DCD-A30E-3216B54C8383}" vid="{DE28BE6C-8054-44B2-A92D-A1CAFC256BDB}"/>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30" ma:contentTypeDescription="Create a new document." ma:contentTypeScope="" ma:versionID="cec0622158e8f13124e9e8fd4de31bd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3b52f30ab005d15df08657af532e6e38"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hidden="true"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hidden="tru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hidden="true" ma:internalName="Background" ma:readOnly="false">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element name="MediaServiceBillingMetadata" ma:index="33" nillable="true" ma:displayName="MediaServiceBillingMetadata" ma:hidden="true" ma:internalName="MediaServiceBillingMetadata"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9897CAE-455D-42C9-A951-0C21BC12254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8DB3C62-858A-4A01-AFEF-21E0BB8CE262}">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3.xml><?xml version="1.0" encoding="utf-8"?>
<ds:datastoreItem xmlns:ds="http://schemas.openxmlformats.org/officeDocument/2006/customXml" ds:itemID="{B0009351-EDD4-484E-ACD6-D50CCB137637}">
  <ds:schemaRefs>
    <ds:schemaRef ds:uri="http://schemas.microsoft.com/sharepoint/v3/contenttype/forms"/>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{0E52152F-11FB-4A8E-81D2-233929733232}TF63aebcec-8e39-4664-940a-dd6c2f00c54d020a9832_win32-3cdd3ee32610</Template>
  <TotalTime>424</TotalTime>
  <Words>1666</Words>
  <Application>Microsoft Office PowerPoint</Application>
  <PresentationFormat>Widescreen</PresentationFormat>
  <Paragraphs>183</Paragraphs>
  <Slides>21</Slides>
  <Notes>13</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21</vt:i4>
      </vt:variant>
    </vt:vector>
  </HeadingPairs>
  <TitlesOfParts>
    <vt:vector size="29" baseType="lpstr">
      <vt:lpstr>等线</vt:lpstr>
      <vt:lpstr>Abadi</vt:lpstr>
      <vt:lpstr>Arial</vt:lpstr>
      <vt:lpstr>Calibri</vt:lpstr>
      <vt:lpstr>Posterama</vt:lpstr>
      <vt:lpstr>Posterama Text SemiBold</vt:lpstr>
      <vt:lpstr>Custom</vt:lpstr>
      <vt:lpstr>Custom</vt:lpstr>
      <vt:lpstr>Firebase apps for CAs</vt:lpstr>
      <vt:lpstr>Welcome: Deploying &amp; Hosting Web Apps Using Firebase</vt:lpstr>
      <vt:lpstr>Why this matters for CAs</vt:lpstr>
      <vt:lpstr>What is Firebase?</vt:lpstr>
      <vt:lpstr>Why Firebase instead of traditional hosting</vt:lpstr>
      <vt:lpstr>What can CA firms build?</vt:lpstr>
      <vt:lpstr>Live architecture</vt:lpstr>
      <vt:lpstr>Practical deployment steps</vt:lpstr>
      <vt:lpstr>Firebase setup &amp; deployment checklist</vt:lpstr>
      <vt:lpstr>Result: your app is live</vt:lpstr>
      <vt:lpstr>Custom domain setup</vt:lpstr>
      <vt:lpstr>Multiuser system for CA office</vt:lpstr>
      <vt:lpstr>Real-time database use cases</vt:lpstr>
      <vt:lpstr>Security rules</vt:lpstr>
      <vt:lpstr>Cost advantage</vt:lpstr>
      <vt:lpstr>Productivity gains</vt:lpstr>
      <vt:lpstr>Risks &amp; precautions</vt:lpstr>
      <vt:lpstr>Future for CA firms</vt:lpstr>
      <vt:lpstr>My advice to CA firms</vt:lpstr>
      <vt:lpstr>Thank you + Q&amp;A</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 Rajendra Rampuria</dc:creator>
  <cp:lastModifiedBy>CA Rajendra Rampuria</cp:lastModifiedBy>
  <cp:revision>1</cp:revision>
  <dcterms:created xsi:type="dcterms:W3CDTF">2026-04-17T03:31:07Z</dcterms:created>
  <dcterms:modified xsi:type="dcterms:W3CDTF">2026-04-18T06:19:01Z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ies>
</file>