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1"/>
  </p:notesMasterIdLst>
  <p:sldIdLst>
    <p:sldId id="256" r:id="rId2"/>
    <p:sldId id="257" r:id="rId3"/>
    <p:sldId id="339" r:id="rId4"/>
    <p:sldId id="384" r:id="rId5"/>
    <p:sldId id="340" r:id="rId6"/>
    <p:sldId id="341" r:id="rId7"/>
    <p:sldId id="342" r:id="rId8"/>
    <p:sldId id="343" r:id="rId9"/>
    <p:sldId id="344" r:id="rId10"/>
    <p:sldId id="346" r:id="rId11"/>
    <p:sldId id="347" r:id="rId12"/>
    <p:sldId id="348" r:id="rId13"/>
    <p:sldId id="349" r:id="rId14"/>
    <p:sldId id="351" r:id="rId15"/>
    <p:sldId id="352" r:id="rId16"/>
    <p:sldId id="353" r:id="rId17"/>
    <p:sldId id="354" r:id="rId18"/>
    <p:sldId id="355" r:id="rId19"/>
    <p:sldId id="356" r:id="rId20"/>
    <p:sldId id="357" r:id="rId21"/>
    <p:sldId id="358" r:id="rId22"/>
    <p:sldId id="387" r:id="rId23"/>
    <p:sldId id="359" r:id="rId24"/>
    <p:sldId id="360" r:id="rId25"/>
    <p:sldId id="361" r:id="rId26"/>
    <p:sldId id="362" r:id="rId27"/>
    <p:sldId id="363" r:id="rId28"/>
    <p:sldId id="364" r:id="rId29"/>
    <p:sldId id="365" r:id="rId30"/>
    <p:sldId id="366" r:id="rId31"/>
    <p:sldId id="367" r:id="rId32"/>
    <p:sldId id="368" r:id="rId33"/>
    <p:sldId id="369" r:id="rId34"/>
    <p:sldId id="370" r:id="rId35"/>
    <p:sldId id="371" r:id="rId36"/>
    <p:sldId id="372" r:id="rId37"/>
    <p:sldId id="373" r:id="rId38"/>
    <p:sldId id="374" r:id="rId39"/>
    <p:sldId id="375" r:id="rId40"/>
    <p:sldId id="376" r:id="rId41"/>
    <p:sldId id="377" r:id="rId42"/>
    <p:sldId id="378" r:id="rId43"/>
    <p:sldId id="379" r:id="rId44"/>
    <p:sldId id="380" r:id="rId45"/>
    <p:sldId id="381" r:id="rId46"/>
    <p:sldId id="382" r:id="rId47"/>
    <p:sldId id="383" r:id="rId48"/>
    <p:sldId id="290" r:id="rId49"/>
    <p:sldId id="291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18B600-4FA9-4F15-9FCC-796007505FC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9F09C5-4DD0-45F9-9456-740DF074FEAC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Significantly excess Cash Balances</a:t>
          </a:r>
          <a:endParaRPr lang="en-US" dirty="0"/>
        </a:p>
      </dgm:t>
    </dgm:pt>
    <dgm:pt modelId="{4A75EB52-F0E2-4A60-AFDC-D87D3A15A12E}" type="parTrans" cxnId="{FAF03187-7396-411D-8E63-E58E87F020E6}">
      <dgm:prSet/>
      <dgm:spPr/>
      <dgm:t>
        <a:bodyPr/>
        <a:lstStyle/>
        <a:p>
          <a:endParaRPr lang="en-US"/>
        </a:p>
      </dgm:t>
    </dgm:pt>
    <dgm:pt modelId="{563D0515-0149-4850-A551-03276558CA6D}" type="sibTrans" cxnId="{FAF03187-7396-411D-8E63-E58E87F020E6}">
      <dgm:prSet/>
      <dgm:spPr/>
      <dgm:t>
        <a:bodyPr/>
        <a:lstStyle/>
        <a:p>
          <a:endParaRPr lang="en-US"/>
        </a:p>
      </dgm:t>
    </dgm:pt>
    <dgm:pt modelId="{02826ADB-2871-4D13-B131-8966066CFA00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Check Limits Fixed for retention,  including ATM.</a:t>
          </a:r>
          <a:endParaRPr lang="en-US" dirty="0"/>
        </a:p>
      </dgm:t>
    </dgm:pt>
    <dgm:pt modelId="{DA18D34A-C5E2-4519-A820-C4FCD914E699}" type="parTrans" cxnId="{9AC555AE-95FA-4ECB-B88D-80558175C5EF}">
      <dgm:prSet/>
      <dgm:spPr/>
      <dgm:t>
        <a:bodyPr/>
        <a:lstStyle/>
        <a:p>
          <a:endParaRPr lang="en-US"/>
        </a:p>
      </dgm:t>
    </dgm:pt>
    <dgm:pt modelId="{38D0CA86-804C-4F41-924E-D6334710170F}" type="sibTrans" cxnId="{9AC555AE-95FA-4ECB-B88D-80558175C5EF}">
      <dgm:prSet/>
      <dgm:spPr/>
      <dgm:t>
        <a:bodyPr/>
        <a:lstStyle/>
        <a:p>
          <a:endParaRPr lang="en-US"/>
        </a:p>
      </dgm:t>
    </dgm:pt>
    <dgm:pt modelId="{39ACEDE8-F1A0-4F48-BC56-E4369F7DC208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Insurance cover for Cash at Branch / In Transit</a:t>
          </a:r>
          <a:endParaRPr lang="en-US" dirty="0"/>
        </a:p>
      </dgm:t>
    </dgm:pt>
    <dgm:pt modelId="{1464F4D9-7C28-495C-BE8C-FAB45AA23E48}" type="parTrans" cxnId="{3789F30A-371F-40CD-8ECC-CEA08A9A2B01}">
      <dgm:prSet/>
      <dgm:spPr/>
      <dgm:t>
        <a:bodyPr/>
        <a:lstStyle/>
        <a:p>
          <a:endParaRPr lang="en-US"/>
        </a:p>
      </dgm:t>
    </dgm:pt>
    <dgm:pt modelId="{D4734AE2-3311-48F3-9BF0-E97AD44F9409}" type="sibTrans" cxnId="{3789F30A-371F-40CD-8ECC-CEA08A9A2B01}">
      <dgm:prSet/>
      <dgm:spPr/>
      <dgm:t>
        <a:bodyPr/>
        <a:lstStyle/>
        <a:p>
          <a:endParaRPr lang="en-US"/>
        </a:p>
      </dgm:t>
    </dgm:pt>
    <dgm:pt modelId="{0CF94352-CFC7-40B3-B9F5-0FC5FDEA0A87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Check Insurance Policy.  </a:t>
          </a:r>
          <a:endParaRPr lang="en-US" dirty="0"/>
        </a:p>
      </dgm:t>
    </dgm:pt>
    <dgm:pt modelId="{57697FF3-09F0-4DCB-9A00-AC20B2F29550}" type="parTrans" cxnId="{874628D0-A2DA-4613-9EFF-E8CE357FC4CE}">
      <dgm:prSet/>
      <dgm:spPr/>
      <dgm:t>
        <a:bodyPr/>
        <a:lstStyle/>
        <a:p>
          <a:endParaRPr lang="en-US"/>
        </a:p>
      </dgm:t>
    </dgm:pt>
    <dgm:pt modelId="{F4FED4AD-E8E9-49EC-86B0-34F2B1C1C6D6}" type="sibTrans" cxnId="{874628D0-A2DA-4613-9EFF-E8CE357FC4CE}">
      <dgm:prSet/>
      <dgm:spPr/>
      <dgm:t>
        <a:bodyPr/>
        <a:lstStyle/>
        <a:p>
          <a:endParaRPr lang="en-US"/>
        </a:p>
      </dgm:t>
    </dgm:pt>
    <dgm:pt modelId="{BC53D3E9-5D6C-4F57-863C-A04C6823936A}">
      <dgm:prSet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Check cash records for the entire audit period to report excess.</a:t>
          </a:r>
        </a:p>
      </dgm:t>
    </dgm:pt>
    <dgm:pt modelId="{64A7DB52-4A1C-4734-B799-1494B8B6992A}" type="parTrans" cxnId="{4898A5E9-28E4-4623-80B4-8E8EB92F4C48}">
      <dgm:prSet/>
      <dgm:spPr/>
      <dgm:t>
        <a:bodyPr/>
        <a:lstStyle/>
        <a:p>
          <a:endParaRPr lang="en-US"/>
        </a:p>
      </dgm:t>
    </dgm:pt>
    <dgm:pt modelId="{9E4014E3-F87A-448E-A0C2-72B65E514B5F}" type="sibTrans" cxnId="{4898A5E9-28E4-4623-80B4-8E8EB92F4C48}">
      <dgm:prSet/>
      <dgm:spPr/>
      <dgm:t>
        <a:bodyPr/>
        <a:lstStyle/>
        <a:p>
          <a:endParaRPr lang="en-US"/>
        </a:p>
      </dgm:t>
    </dgm:pt>
    <dgm:pt modelId="{00D3475B-4C57-4151-8B47-92E01B6EA858}">
      <dgm:prSet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Check for cash in hand within insured limits and comment.</a:t>
          </a:r>
          <a:endParaRPr lang="en-US" dirty="0"/>
        </a:p>
      </dgm:t>
    </dgm:pt>
    <dgm:pt modelId="{C331E767-E3AC-431C-A9FE-595D4FC19201}" type="parTrans" cxnId="{11139D53-1536-45ED-8FFF-C78D66EC5298}">
      <dgm:prSet/>
      <dgm:spPr/>
      <dgm:t>
        <a:bodyPr/>
        <a:lstStyle/>
        <a:p>
          <a:endParaRPr lang="en-US"/>
        </a:p>
      </dgm:t>
    </dgm:pt>
    <dgm:pt modelId="{A7B49530-EB81-4930-ADCD-783634811561}" type="sibTrans" cxnId="{11139D53-1536-45ED-8FFF-C78D66EC5298}">
      <dgm:prSet/>
      <dgm:spPr/>
      <dgm:t>
        <a:bodyPr/>
        <a:lstStyle/>
        <a:p>
          <a:endParaRPr lang="en-US"/>
        </a:p>
      </dgm:t>
    </dgm:pt>
    <dgm:pt modelId="{BF46BFCC-955F-41A0-A429-2356C84EAE9D}" type="pres">
      <dgm:prSet presAssocID="{FD18B600-4FA9-4F15-9FCC-796007505F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FF7ACE-97D2-4AAB-B688-230212573333}" type="pres">
      <dgm:prSet presAssocID="{669F09C5-4DD0-45F9-9456-740DF074FEA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50CC4-873B-47E6-AB56-5A7A08393F6F}" type="pres">
      <dgm:prSet presAssocID="{669F09C5-4DD0-45F9-9456-740DF074FEA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4954AE-FD6C-470B-B118-FBA66B492436}" type="pres">
      <dgm:prSet presAssocID="{39ACEDE8-F1A0-4F48-BC56-E4369F7DC20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AA1E78-91CE-45FB-8EAE-C58F660392F8}" type="pres">
      <dgm:prSet presAssocID="{39ACEDE8-F1A0-4F48-BC56-E4369F7DC20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BC1741-1A09-4510-BAF7-EA144C9D49E6}" type="presOf" srcId="{FD18B600-4FA9-4F15-9FCC-796007505FCA}" destId="{BF46BFCC-955F-41A0-A429-2356C84EAE9D}" srcOrd="0" destOrd="0" presId="urn:microsoft.com/office/officeart/2005/8/layout/vList2"/>
    <dgm:cxn modelId="{7D34665F-7283-4AD6-A744-A826A6C100EE}" type="presOf" srcId="{39ACEDE8-F1A0-4F48-BC56-E4369F7DC208}" destId="{E84954AE-FD6C-470B-B118-FBA66B492436}" srcOrd="0" destOrd="0" presId="urn:microsoft.com/office/officeart/2005/8/layout/vList2"/>
    <dgm:cxn modelId="{4D3BF207-056A-4198-A913-40CA54A7FDCC}" type="presOf" srcId="{00D3475B-4C57-4151-8B47-92E01B6EA858}" destId="{5FAA1E78-91CE-45FB-8EAE-C58F660392F8}" srcOrd="0" destOrd="1" presId="urn:microsoft.com/office/officeart/2005/8/layout/vList2"/>
    <dgm:cxn modelId="{2C8550F3-F4DC-48CD-A0CA-6AC3EAA9270A}" type="presOf" srcId="{669F09C5-4DD0-45F9-9456-740DF074FEAC}" destId="{BEFF7ACE-97D2-4AAB-B688-230212573333}" srcOrd="0" destOrd="0" presId="urn:microsoft.com/office/officeart/2005/8/layout/vList2"/>
    <dgm:cxn modelId="{11139D53-1536-45ED-8FFF-C78D66EC5298}" srcId="{39ACEDE8-F1A0-4F48-BC56-E4369F7DC208}" destId="{00D3475B-4C57-4151-8B47-92E01B6EA858}" srcOrd="1" destOrd="0" parTransId="{C331E767-E3AC-431C-A9FE-595D4FC19201}" sibTransId="{A7B49530-EB81-4930-ADCD-783634811561}"/>
    <dgm:cxn modelId="{874628D0-A2DA-4613-9EFF-E8CE357FC4CE}" srcId="{39ACEDE8-F1A0-4F48-BC56-E4369F7DC208}" destId="{0CF94352-CFC7-40B3-B9F5-0FC5FDEA0A87}" srcOrd="0" destOrd="0" parTransId="{57697FF3-09F0-4DCB-9A00-AC20B2F29550}" sibTransId="{F4FED4AD-E8E9-49EC-86B0-34F2B1C1C6D6}"/>
    <dgm:cxn modelId="{3789F30A-371F-40CD-8ECC-CEA08A9A2B01}" srcId="{FD18B600-4FA9-4F15-9FCC-796007505FCA}" destId="{39ACEDE8-F1A0-4F48-BC56-E4369F7DC208}" srcOrd="1" destOrd="0" parTransId="{1464F4D9-7C28-495C-BE8C-FAB45AA23E48}" sibTransId="{D4734AE2-3311-48F3-9BF0-E97AD44F9409}"/>
    <dgm:cxn modelId="{4898A5E9-28E4-4623-80B4-8E8EB92F4C48}" srcId="{669F09C5-4DD0-45F9-9456-740DF074FEAC}" destId="{BC53D3E9-5D6C-4F57-863C-A04C6823936A}" srcOrd="1" destOrd="0" parTransId="{64A7DB52-4A1C-4734-B799-1494B8B6992A}" sibTransId="{9E4014E3-F87A-448E-A0C2-72B65E514B5F}"/>
    <dgm:cxn modelId="{EAFF80B8-AE8A-4FB7-B422-E235ABCA5730}" type="presOf" srcId="{02826ADB-2871-4D13-B131-8966066CFA00}" destId="{C4650CC4-873B-47E6-AB56-5A7A08393F6F}" srcOrd="0" destOrd="0" presId="urn:microsoft.com/office/officeart/2005/8/layout/vList2"/>
    <dgm:cxn modelId="{FAF03187-7396-411D-8E63-E58E87F020E6}" srcId="{FD18B600-4FA9-4F15-9FCC-796007505FCA}" destId="{669F09C5-4DD0-45F9-9456-740DF074FEAC}" srcOrd="0" destOrd="0" parTransId="{4A75EB52-F0E2-4A60-AFDC-D87D3A15A12E}" sibTransId="{563D0515-0149-4850-A551-03276558CA6D}"/>
    <dgm:cxn modelId="{9AC555AE-95FA-4ECB-B88D-80558175C5EF}" srcId="{669F09C5-4DD0-45F9-9456-740DF074FEAC}" destId="{02826ADB-2871-4D13-B131-8966066CFA00}" srcOrd="0" destOrd="0" parTransId="{DA18D34A-C5E2-4519-A820-C4FCD914E699}" sibTransId="{38D0CA86-804C-4F41-924E-D6334710170F}"/>
    <dgm:cxn modelId="{FF25B7E4-1DD8-4D57-871E-4D04E5630FB3}" type="presOf" srcId="{BC53D3E9-5D6C-4F57-863C-A04C6823936A}" destId="{C4650CC4-873B-47E6-AB56-5A7A08393F6F}" srcOrd="0" destOrd="1" presId="urn:microsoft.com/office/officeart/2005/8/layout/vList2"/>
    <dgm:cxn modelId="{D610321A-88CA-48C9-9C6B-9F0B3EEBF5B5}" type="presOf" srcId="{0CF94352-CFC7-40B3-B9F5-0FC5FDEA0A87}" destId="{5FAA1E78-91CE-45FB-8EAE-C58F660392F8}" srcOrd="0" destOrd="0" presId="urn:microsoft.com/office/officeart/2005/8/layout/vList2"/>
    <dgm:cxn modelId="{048105C5-ECB2-4C88-A592-E2F14F38C712}" type="presParOf" srcId="{BF46BFCC-955F-41A0-A429-2356C84EAE9D}" destId="{BEFF7ACE-97D2-4AAB-B688-230212573333}" srcOrd="0" destOrd="0" presId="urn:microsoft.com/office/officeart/2005/8/layout/vList2"/>
    <dgm:cxn modelId="{82A1923A-1BB1-4AC6-BF9B-B05C60A768F2}" type="presParOf" srcId="{BF46BFCC-955F-41A0-A429-2356C84EAE9D}" destId="{C4650CC4-873B-47E6-AB56-5A7A08393F6F}" srcOrd="1" destOrd="0" presId="urn:microsoft.com/office/officeart/2005/8/layout/vList2"/>
    <dgm:cxn modelId="{C8C98516-7CD9-4A33-9BDC-24E5DD1EEB19}" type="presParOf" srcId="{BF46BFCC-955F-41A0-A429-2356C84EAE9D}" destId="{E84954AE-FD6C-470B-B118-FBA66B492436}" srcOrd="2" destOrd="0" presId="urn:microsoft.com/office/officeart/2005/8/layout/vList2"/>
    <dgm:cxn modelId="{1A1342FA-BECD-48AC-AAC7-E57B7A328D38}" type="presParOf" srcId="{BF46BFCC-955F-41A0-A429-2356C84EAE9D}" destId="{5FAA1E78-91CE-45FB-8EAE-C58F660392F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D18B600-4FA9-4F15-9FCC-796007505FC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9F09C5-4DD0-45F9-9456-740DF074FEAC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Operation in Inoperative Accounts, unusual large movement</a:t>
          </a:r>
          <a:endParaRPr lang="en-US" dirty="0"/>
        </a:p>
      </dgm:t>
    </dgm:pt>
    <dgm:pt modelId="{4A75EB52-F0E2-4A60-AFDC-D87D3A15A12E}" type="parTrans" cxnId="{FAF03187-7396-411D-8E63-E58E87F020E6}">
      <dgm:prSet/>
      <dgm:spPr/>
      <dgm:t>
        <a:bodyPr/>
        <a:lstStyle/>
        <a:p>
          <a:endParaRPr lang="en-US"/>
        </a:p>
      </dgm:t>
    </dgm:pt>
    <dgm:pt modelId="{563D0515-0149-4850-A551-03276558CA6D}" type="sibTrans" cxnId="{FAF03187-7396-411D-8E63-E58E87F020E6}">
      <dgm:prSet/>
      <dgm:spPr/>
      <dgm:t>
        <a:bodyPr/>
        <a:lstStyle/>
        <a:p>
          <a:endParaRPr lang="en-US"/>
        </a:p>
      </dgm:t>
    </dgm:pt>
    <dgm:pt modelId="{02826ADB-2871-4D13-B131-8966066CFA00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Obtain list of inoperative accounts as per policy of bank</a:t>
          </a:r>
          <a:endParaRPr lang="en-US" dirty="0"/>
        </a:p>
      </dgm:t>
    </dgm:pt>
    <dgm:pt modelId="{DA18D34A-C5E2-4519-A820-C4FCD914E699}" type="parTrans" cxnId="{9AC555AE-95FA-4ECB-B88D-80558175C5EF}">
      <dgm:prSet/>
      <dgm:spPr/>
      <dgm:t>
        <a:bodyPr/>
        <a:lstStyle/>
        <a:p>
          <a:endParaRPr lang="en-US"/>
        </a:p>
      </dgm:t>
    </dgm:pt>
    <dgm:pt modelId="{38D0CA86-804C-4F41-924E-D6334710170F}" type="sibTrans" cxnId="{9AC555AE-95FA-4ECB-B88D-80558175C5EF}">
      <dgm:prSet/>
      <dgm:spPr/>
      <dgm:t>
        <a:bodyPr/>
        <a:lstStyle/>
        <a:p>
          <a:endParaRPr lang="en-US"/>
        </a:p>
      </dgm:t>
    </dgm:pt>
    <dgm:pt modelId="{39ACEDE8-F1A0-4F48-BC56-E4369F7DC208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Overdue / Matured Term Deposits</a:t>
          </a:r>
          <a:endParaRPr lang="en-US" dirty="0"/>
        </a:p>
      </dgm:t>
    </dgm:pt>
    <dgm:pt modelId="{1464F4D9-7C28-495C-BE8C-FAB45AA23E48}" type="parTrans" cxnId="{3789F30A-371F-40CD-8ECC-CEA08A9A2B01}">
      <dgm:prSet/>
      <dgm:spPr/>
      <dgm:t>
        <a:bodyPr/>
        <a:lstStyle/>
        <a:p>
          <a:endParaRPr lang="en-US"/>
        </a:p>
      </dgm:t>
    </dgm:pt>
    <dgm:pt modelId="{D4734AE2-3311-48F3-9BF0-E97AD44F9409}" type="sibTrans" cxnId="{3789F30A-371F-40CD-8ECC-CEA08A9A2B01}">
      <dgm:prSet/>
      <dgm:spPr/>
      <dgm:t>
        <a:bodyPr/>
        <a:lstStyle/>
        <a:p>
          <a:endParaRPr lang="en-US"/>
        </a:p>
      </dgm:t>
    </dgm:pt>
    <dgm:pt modelId="{0CF94352-CFC7-40B3-B9F5-0FC5FDEA0A87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Report such deposits.  </a:t>
          </a:r>
          <a:endParaRPr lang="en-US" dirty="0"/>
        </a:p>
      </dgm:t>
    </dgm:pt>
    <dgm:pt modelId="{57697FF3-09F0-4DCB-9A00-AC20B2F29550}" type="parTrans" cxnId="{874628D0-A2DA-4613-9EFF-E8CE357FC4CE}">
      <dgm:prSet/>
      <dgm:spPr/>
      <dgm:t>
        <a:bodyPr/>
        <a:lstStyle/>
        <a:p>
          <a:endParaRPr lang="en-US"/>
        </a:p>
      </dgm:t>
    </dgm:pt>
    <dgm:pt modelId="{F4FED4AD-E8E9-49EC-86B0-34F2B1C1C6D6}" type="sibTrans" cxnId="{874628D0-A2DA-4613-9EFF-E8CE357FC4CE}">
      <dgm:prSet/>
      <dgm:spPr/>
      <dgm:t>
        <a:bodyPr/>
        <a:lstStyle/>
        <a:p>
          <a:endParaRPr lang="en-US"/>
        </a:p>
      </dgm:t>
    </dgm:pt>
    <dgm:pt modelId="{BC53D3E9-5D6C-4F57-863C-A04C6823936A}">
      <dgm:prSet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Verify and comment on large movements</a:t>
          </a:r>
        </a:p>
      </dgm:t>
    </dgm:pt>
    <dgm:pt modelId="{64A7DB52-4A1C-4734-B799-1494B8B6992A}" type="parTrans" cxnId="{4898A5E9-28E4-4623-80B4-8E8EB92F4C48}">
      <dgm:prSet/>
      <dgm:spPr/>
      <dgm:t>
        <a:bodyPr/>
        <a:lstStyle/>
        <a:p>
          <a:endParaRPr lang="en-US"/>
        </a:p>
      </dgm:t>
    </dgm:pt>
    <dgm:pt modelId="{9E4014E3-F87A-448E-A0C2-72B65E514B5F}" type="sibTrans" cxnId="{4898A5E9-28E4-4623-80B4-8E8EB92F4C48}">
      <dgm:prSet/>
      <dgm:spPr/>
      <dgm:t>
        <a:bodyPr/>
        <a:lstStyle/>
        <a:p>
          <a:endParaRPr lang="en-US"/>
        </a:p>
      </dgm:t>
    </dgm:pt>
    <dgm:pt modelId="{00D3475B-4C57-4151-8B47-92E01B6EA858}">
      <dgm:prSet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Check interest provisioning.</a:t>
          </a:r>
          <a:endParaRPr lang="en-US" dirty="0"/>
        </a:p>
      </dgm:t>
    </dgm:pt>
    <dgm:pt modelId="{C331E767-E3AC-431C-A9FE-595D4FC19201}" type="parTrans" cxnId="{11139D53-1536-45ED-8FFF-C78D66EC5298}">
      <dgm:prSet/>
      <dgm:spPr/>
      <dgm:t>
        <a:bodyPr/>
        <a:lstStyle/>
        <a:p>
          <a:endParaRPr lang="en-US"/>
        </a:p>
      </dgm:t>
    </dgm:pt>
    <dgm:pt modelId="{A7B49530-EB81-4930-ADCD-783634811561}" type="sibTrans" cxnId="{11139D53-1536-45ED-8FFF-C78D66EC5298}">
      <dgm:prSet/>
      <dgm:spPr/>
      <dgm:t>
        <a:bodyPr/>
        <a:lstStyle/>
        <a:p>
          <a:endParaRPr lang="en-US"/>
        </a:p>
      </dgm:t>
    </dgm:pt>
    <dgm:pt modelId="{BF46BFCC-955F-41A0-A429-2356C84EAE9D}" type="pres">
      <dgm:prSet presAssocID="{FD18B600-4FA9-4F15-9FCC-796007505F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FF7ACE-97D2-4AAB-B688-230212573333}" type="pres">
      <dgm:prSet presAssocID="{669F09C5-4DD0-45F9-9456-740DF074FEA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50CC4-873B-47E6-AB56-5A7A08393F6F}" type="pres">
      <dgm:prSet presAssocID="{669F09C5-4DD0-45F9-9456-740DF074FEA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4954AE-FD6C-470B-B118-FBA66B492436}" type="pres">
      <dgm:prSet presAssocID="{39ACEDE8-F1A0-4F48-BC56-E4369F7DC20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AA1E78-91CE-45FB-8EAE-C58F660392F8}" type="pres">
      <dgm:prSet presAssocID="{39ACEDE8-F1A0-4F48-BC56-E4369F7DC20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50B8B0A-7A38-4D40-8E2E-1AFF0AAD8240}" type="presOf" srcId="{669F09C5-4DD0-45F9-9456-740DF074FEAC}" destId="{BEFF7ACE-97D2-4AAB-B688-230212573333}" srcOrd="0" destOrd="0" presId="urn:microsoft.com/office/officeart/2005/8/layout/vList2"/>
    <dgm:cxn modelId="{BDBBDEB8-0FCC-406E-8249-4BB061DC21D8}" type="presOf" srcId="{00D3475B-4C57-4151-8B47-92E01B6EA858}" destId="{5FAA1E78-91CE-45FB-8EAE-C58F660392F8}" srcOrd="0" destOrd="1" presId="urn:microsoft.com/office/officeart/2005/8/layout/vList2"/>
    <dgm:cxn modelId="{11139D53-1536-45ED-8FFF-C78D66EC5298}" srcId="{39ACEDE8-F1A0-4F48-BC56-E4369F7DC208}" destId="{00D3475B-4C57-4151-8B47-92E01B6EA858}" srcOrd="1" destOrd="0" parTransId="{C331E767-E3AC-431C-A9FE-595D4FC19201}" sibTransId="{A7B49530-EB81-4930-ADCD-783634811561}"/>
    <dgm:cxn modelId="{90FBC6D7-DF44-4635-9F21-D1BE1A515D3B}" type="presOf" srcId="{39ACEDE8-F1A0-4F48-BC56-E4369F7DC208}" destId="{E84954AE-FD6C-470B-B118-FBA66B492436}" srcOrd="0" destOrd="0" presId="urn:microsoft.com/office/officeart/2005/8/layout/vList2"/>
    <dgm:cxn modelId="{874628D0-A2DA-4613-9EFF-E8CE357FC4CE}" srcId="{39ACEDE8-F1A0-4F48-BC56-E4369F7DC208}" destId="{0CF94352-CFC7-40B3-B9F5-0FC5FDEA0A87}" srcOrd="0" destOrd="0" parTransId="{57697FF3-09F0-4DCB-9A00-AC20B2F29550}" sibTransId="{F4FED4AD-E8E9-49EC-86B0-34F2B1C1C6D6}"/>
    <dgm:cxn modelId="{5A542354-AD7C-4FA1-AB6F-73F48C247C59}" type="presOf" srcId="{BC53D3E9-5D6C-4F57-863C-A04C6823936A}" destId="{C4650CC4-873B-47E6-AB56-5A7A08393F6F}" srcOrd="0" destOrd="1" presId="urn:microsoft.com/office/officeart/2005/8/layout/vList2"/>
    <dgm:cxn modelId="{6D3478BF-DFD2-4BC0-9A15-3EF8D24BAD57}" type="presOf" srcId="{0CF94352-CFC7-40B3-B9F5-0FC5FDEA0A87}" destId="{5FAA1E78-91CE-45FB-8EAE-C58F660392F8}" srcOrd="0" destOrd="0" presId="urn:microsoft.com/office/officeart/2005/8/layout/vList2"/>
    <dgm:cxn modelId="{4A574AC4-9E65-4293-9BB2-2F61402EEEF0}" type="presOf" srcId="{FD18B600-4FA9-4F15-9FCC-796007505FCA}" destId="{BF46BFCC-955F-41A0-A429-2356C84EAE9D}" srcOrd="0" destOrd="0" presId="urn:microsoft.com/office/officeart/2005/8/layout/vList2"/>
    <dgm:cxn modelId="{3789F30A-371F-40CD-8ECC-CEA08A9A2B01}" srcId="{FD18B600-4FA9-4F15-9FCC-796007505FCA}" destId="{39ACEDE8-F1A0-4F48-BC56-E4369F7DC208}" srcOrd="1" destOrd="0" parTransId="{1464F4D9-7C28-495C-BE8C-FAB45AA23E48}" sibTransId="{D4734AE2-3311-48F3-9BF0-E97AD44F9409}"/>
    <dgm:cxn modelId="{4898A5E9-28E4-4623-80B4-8E8EB92F4C48}" srcId="{669F09C5-4DD0-45F9-9456-740DF074FEAC}" destId="{BC53D3E9-5D6C-4F57-863C-A04C6823936A}" srcOrd="1" destOrd="0" parTransId="{64A7DB52-4A1C-4734-B799-1494B8B6992A}" sibTransId="{9E4014E3-F87A-448E-A0C2-72B65E514B5F}"/>
    <dgm:cxn modelId="{FAF03187-7396-411D-8E63-E58E87F020E6}" srcId="{FD18B600-4FA9-4F15-9FCC-796007505FCA}" destId="{669F09C5-4DD0-45F9-9456-740DF074FEAC}" srcOrd="0" destOrd="0" parTransId="{4A75EB52-F0E2-4A60-AFDC-D87D3A15A12E}" sibTransId="{563D0515-0149-4850-A551-03276558CA6D}"/>
    <dgm:cxn modelId="{9AC555AE-95FA-4ECB-B88D-80558175C5EF}" srcId="{669F09C5-4DD0-45F9-9456-740DF074FEAC}" destId="{02826ADB-2871-4D13-B131-8966066CFA00}" srcOrd="0" destOrd="0" parTransId="{DA18D34A-C5E2-4519-A820-C4FCD914E699}" sibTransId="{38D0CA86-804C-4F41-924E-D6334710170F}"/>
    <dgm:cxn modelId="{644F1A12-CE99-468F-AD18-7A98502C08F1}" type="presOf" srcId="{02826ADB-2871-4D13-B131-8966066CFA00}" destId="{C4650CC4-873B-47E6-AB56-5A7A08393F6F}" srcOrd="0" destOrd="0" presId="urn:microsoft.com/office/officeart/2005/8/layout/vList2"/>
    <dgm:cxn modelId="{0083FAC2-E795-40B1-8450-5DD11737E0CD}" type="presParOf" srcId="{BF46BFCC-955F-41A0-A429-2356C84EAE9D}" destId="{BEFF7ACE-97D2-4AAB-B688-230212573333}" srcOrd="0" destOrd="0" presId="urn:microsoft.com/office/officeart/2005/8/layout/vList2"/>
    <dgm:cxn modelId="{AFF20B73-827D-4DCA-9F52-CC0C97E37EC8}" type="presParOf" srcId="{BF46BFCC-955F-41A0-A429-2356C84EAE9D}" destId="{C4650CC4-873B-47E6-AB56-5A7A08393F6F}" srcOrd="1" destOrd="0" presId="urn:microsoft.com/office/officeart/2005/8/layout/vList2"/>
    <dgm:cxn modelId="{745EF3AB-F0BA-4C97-B82F-46BAEE5B9B87}" type="presParOf" srcId="{BF46BFCC-955F-41A0-A429-2356C84EAE9D}" destId="{E84954AE-FD6C-470B-B118-FBA66B492436}" srcOrd="2" destOrd="0" presId="urn:microsoft.com/office/officeart/2005/8/layout/vList2"/>
    <dgm:cxn modelId="{B1D5803D-79FE-4A60-A22E-E390D7AE0BFE}" type="presParOf" srcId="{BF46BFCC-955F-41A0-A429-2356C84EAE9D}" destId="{5FAA1E78-91CE-45FB-8EAE-C58F660392F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D18B600-4FA9-4F15-9FCC-796007505FC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9F09C5-4DD0-45F9-9456-740DF074FEAC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Bills Payable / Sundry Deposits</a:t>
          </a:r>
          <a:endParaRPr lang="en-US" dirty="0"/>
        </a:p>
      </dgm:t>
    </dgm:pt>
    <dgm:pt modelId="{4A75EB52-F0E2-4A60-AFDC-D87D3A15A12E}" type="parTrans" cxnId="{FAF03187-7396-411D-8E63-E58E87F020E6}">
      <dgm:prSet/>
      <dgm:spPr/>
      <dgm:t>
        <a:bodyPr/>
        <a:lstStyle/>
        <a:p>
          <a:endParaRPr lang="en-US"/>
        </a:p>
      </dgm:t>
    </dgm:pt>
    <dgm:pt modelId="{563D0515-0149-4850-A551-03276558CA6D}" type="sibTrans" cxnId="{FAF03187-7396-411D-8E63-E58E87F020E6}">
      <dgm:prSet/>
      <dgm:spPr/>
      <dgm:t>
        <a:bodyPr/>
        <a:lstStyle/>
        <a:p>
          <a:endParaRPr lang="en-US"/>
        </a:p>
      </dgm:t>
    </dgm:pt>
    <dgm:pt modelId="{02826ADB-2871-4D13-B131-8966066CFA00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Obtain list and verify o/s beyond 3 years. Verify transactions during the year</a:t>
          </a:r>
          <a:endParaRPr lang="en-US" dirty="0"/>
        </a:p>
      </dgm:t>
    </dgm:pt>
    <dgm:pt modelId="{DA18D34A-C5E2-4519-A820-C4FCD914E699}" type="parTrans" cxnId="{9AC555AE-95FA-4ECB-B88D-80558175C5EF}">
      <dgm:prSet/>
      <dgm:spPr/>
      <dgm:t>
        <a:bodyPr/>
        <a:lstStyle/>
        <a:p>
          <a:endParaRPr lang="en-US"/>
        </a:p>
      </dgm:t>
    </dgm:pt>
    <dgm:pt modelId="{38D0CA86-804C-4F41-924E-D6334710170F}" type="sibTrans" cxnId="{9AC555AE-95FA-4ECB-B88D-80558175C5EF}">
      <dgm:prSet/>
      <dgm:spPr/>
      <dgm:t>
        <a:bodyPr/>
        <a:lstStyle/>
        <a:p>
          <a:endParaRPr lang="en-US"/>
        </a:p>
      </dgm:t>
    </dgm:pt>
    <dgm:pt modelId="{39ACEDE8-F1A0-4F48-BC56-E4369F7DC208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Contingent Liabilities</a:t>
          </a:r>
          <a:endParaRPr lang="en-US" dirty="0"/>
        </a:p>
      </dgm:t>
    </dgm:pt>
    <dgm:pt modelId="{1464F4D9-7C28-495C-BE8C-FAB45AA23E48}" type="parTrans" cxnId="{3789F30A-371F-40CD-8ECC-CEA08A9A2B01}">
      <dgm:prSet/>
      <dgm:spPr/>
      <dgm:t>
        <a:bodyPr/>
        <a:lstStyle/>
        <a:p>
          <a:endParaRPr lang="en-US"/>
        </a:p>
      </dgm:t>
    </dgm:pt>
    <dgm:pt modelId="{D4734AE2-3311-48F3-9BF0-E97AD44F9409}" type="sibTrans" cxnId="{3789F30A-371F-40CD-8ECC-CEA08A9A2B01}">
      <dgm:prSet/>
      <dgm:spPr/>
      <dgm:t>
        <a:bodyPr/>
        <a:lstStyle/>
        <a:p>
          <a:endParaRPr lang="en-US"/>
        </a:p>
      </dgm:t>
    </dgm:pt>
    <dgm:pt modelId="{0CF94352-CFC7-40B3-B9F5-0FC5FDEA0A87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Contingent Liabilities not acknowledged as debt.</a:t>
          </a:r>
          <a:endParaRPr lang="en-US" dirty="0"/>
        </a:p>
      </dgm:t>
    </dgm:pt>
    <dgm:pt modelId="{57697FF3-09F0-4DCB-9A00-AC20B2F29550}" type="parTrans" cxnId="{874628D0-A2DA-4613-9EFF-E8CE357FC4CE}">
      <dgm:prSet/>
      <dgm:spPr/>
      <dgm:t>
        <a:bodyPr/>
        <a:lstStyle/>
        <a:p>
          <a:endParaRPr lang="en-US"/>
        </a:p>
      </dgm:t>
    </dgm:pt>
    <dgm:pt modelId="{F4FED4AD-E8E9-49EC-86B0-34F2B1C1C6D6}" type="sibTrans" cxnId="{874628D0-A2DA-4613-9EFF-E8CE357FC4CE}">
      <dgm:prSet/>
      <dgm:spPr/>
      <dgm:t>
        <a:bodyPr/>
        <a:lstStyle/>
        <a:p>
          <a:endParaRPr lang="en-US"/>
        </a:p>
      </dgm:t>
    </dgm:pt>
    <dgm:pt modelId="{00D3475B-4C57-4151-8B47-92E01B6EA858}">
      <dgm:prSet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Check movement in CL from previous year</a:t>
          </a:r>
          <a:endParaRPr lang="en-US" dirty="0"/>
        </a:p>
      </dgm:t>
    </dgm:pt>
    <dgm:pt modelId="{C331E767-E3AC-431C-A9FE-595D4FC19201}" type="parTrans" cxnId="{11139D53-1536-45ED-8FFF-C78D66EC5298}">
      <dgm:prSet/>
      <dgm:spPr/>
      <dgm:t>
        <a:bodyPr/>
        <a:lstStyle/>
        <a:p>
          <a:endParaRPr lang="en-US"/>
        </a:p>
      </dgm:t>
    </dgm:pt>
    <dgm:pt modelId="{A7B49530-EB81-4930-ADCD-783634811561}" type="sibTrans" cxnId="{11139D53-1536-45ED-8FFF-C78D66EC5298}">
      <dgm:prSet/>
      <dgm:spPr/>
      <dgm:t>
        <a:bodyPr/>
        <a:lstStyle/>
        <a:p>
          <a:endParaRPr lang="en-US"/>
        </a:p>
      </dgm:t>
    </dgm:pt>
    <dgm:pt modelId="{BF46BFCC-955F-41A0-A429-2356C84EAE9D}" type="pres">
      <dgm:prSet presAssocID="{FD18B600-4FA9-4F15-9FCC-796007505F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FF7ACE-97D2-4AAB-B688-230212573333}" type="pres">
      <dgm:prSet presAssocID="{669F09C5-4DD0-45F9-9456-740DF074FEA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50CC4-873B-47E6-AB56-5A7A08393F6F}" type="pres">
      <dgm:prSet presAssocID="{669F09C5-4DD0-45F9-9456-740DF074FEA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4954AE-FD6C-470B-B118-FBA66B492436}" type="pres">
      <dgm:prSet presAssocID="{39ACEDE8-F1A0-4F48-BC56-E4369F7DC20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AA1E78-91CE-45FB-8EAE-C58F660392F8}" type="pres">
      <dgm:prSet presAssocID="{39ACEDE8-F1A0-4F48-BC56-E4369F7DC20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87137B0-D22D-48B4-A265-645513D4F520}" type="presOf" srcId="{FD18B600-4FA9-4F15-9FCC-796007505FCA}" destId="{BF46BFCC-955F-41A0-A429-2356C84EAE9D}" srcOrd="0" destOrd="0" presId="urn:microsoft.com/office/officeart/2005/8/layout/vList2"/>
    <dgm:cxn modelId="{F527A55C-D0AF-4040-94FA-CAAAFE6EAA7A}" type="presOf" srcId="{02826ADB-2871-4D13-B131-8966066CFA00}" destId="{C4650CC4-873B-47E6-AB56-5A7A08393F6F}" srcOrd="0" destOrd="0" presId="urn:microsoft.com/office/officeart/2005/8/layout/vList2"/>
    <dgm:cxn modelId="{9AC555AE-95FA-4ECB-B88D-80558175C5EF}" srcId="{669F09C5-4DD0-45F9-9456-740DF074FEAC}" destId="{02826ADB-2871-4D13-B131-8966066CFA00}" srcOrd="0" destOrd="0" parTransId="{DA18D34A-C5E2-4519-A820-C4FCD914E699}" sibTransId="{38D0CA86-804C-4F41-924E-D6334710170F}"/>
    <dgm:cxn modelId="{FA5ADD10-AA6E-43D3-9319-0C1DF305A677}" type="presOf" srcId="{669F09C5-4DD0-45F9-9456-740DF074FEAC}" destId="{BEFF7ACE-97D2-4AAB-B688-230212573333}" srcOrd="0" destOrd="0" presId="urn:microsoft.com/office/officeart/2005/8/layout/vList2"/>
    <dgm:cxn modelId="{3789F30A-371F-40CD-8ECC-CEA08A9A2B01}" srcId="{FD18B600-4FA9-4F15-9FCC-796007505FCA}" destId="{39ACEDE8-F1A0-4F48-BC56-E4369F7DC208}" srcOrd="1" destOrd="0" parTransId="{1464F4D9-7C28-495C-BE8C-FAB45AA23E48}" sibTransId="{D4734AE2-3311-48F3-9BF0-E97AD44F9409}"/>
    <dgm:cxn modelId="{FAF03187-7396-411D-8E63-E58E87F020E6}" srcId="{FD18B600-4FA9-4F15-9FCC-796007505FCA}" destId="{669F09C5-4DD0-45F9-9456-740DF074FEAC}" srcOrd="0" destOrd="0" parTransId="{4A75EB52-F0E2-4A60-AFDC-D87D3A15A12E}" sibTransId="{563D0515-0149-4850-A551-03276558CA6D}"/>
    <dgm:cxn modelId="{1B52CBF0-A592-4AE3-983D-962C8C6F5025}" type="presOf" srcId="{0CF94352-CFC7-40B3-B9F5-0FC5FDEA0A87}" destId="{5FAA1E78-91CE-45FB-8EAE-C58F660392F8}" srcOrd="0" destOrd="0" presId="urn:microsoft.com/office/officeart/2005/8/layout/vList2"/>
    <dgm:cxn modelId="{874628D0-A2DA-4613-9EFF-E8CE357FC4CE}" srcId="{39ACEDE8-F1A0-4F48-BC56-E4369F7DC208}" destId="{0CF94352-CFC7-40B3-B9F5-0FC5FDEA0A87}" srcOrd="0" destOrd="0" parTransId="{57697FF3-09F0-4DCB-9A00-AC20B2F29550}" sibTransId="{F4FED4AD-E8E9-49EC-86B0-34F2B1C1C6D6}"/>
    <dgm:cxn modelId="{7CF80E19-9318-4B2F-9A8A-AD5D97884A1C}" type="presOf" srcId="{00D3475B-4C57-4151-8B47-92E01B6EA858}" destId="{5FAA1E78-91CE-45FB-8EAE-C58F660392F8}" srcOrd="0" destOrd="1" presId="urn:microsoft.com/office/officeart/2005/8/layout/vList2"/>
    <dgm:cxn modelId="{FC397C7C-64AA-4F59-A328-04A6D9174D7D}" type="presOf" srcId="{39ACEDE8-F1A0-4F48-BC56-E4369F7DC208}" destId="{E84954AE-FD6C-470B-B118-FBA66B492436}" srcOrd="0" destOrd="0" presId="urn:microsoft.com/office/officeart/2005/8/layout/vList2"/>
    <dgm:cxn modelId="{11139D53-1536-45ED-8FFF-C78D66EC5298}" srcId="{39ACEDE8-F1A0-4F48-BC56-E4369F7DC208}" destId="{00D3475B-4C57-4151-8B47-92E01B6EA858}" srcOrd="1" destOrd="0" parTransId="{C331E767-E3AC-431C-A9FE-595D4FC19201}" sibTransId="{A7B49530-EB81-4930-ADCD-783634811561}"/>
    <dgm:cxn modelId="{7076CBD2-87DA-4E95-8744-6B26FF476E2D}" type="presParOf" srcId="{BF46BFCC-955F-41A0-A429-2356C84EAE9D}" destId="{BEFF7ACE-97D2-4AAB-B688-230212573333}" srcOrd="0" destOrd="0" presId="urn:microsoft.com/office/officeart/2005/8/layout/vList2"/>
    <dgm:cxn modelId="{EFF9C2B0-7F97-4200-BBB3-E1232ED9198E}" type="presParOf" srcId="{BF46BFCC-955F-41A0-A429-2356C84EAE9D}" destId="{C4650CC4-873B-47E6-AB56-5A7A08393F6F}" srcOrd="1" destOrd="0" presId="urn:microsoft.com/office/officeart/2005/8/layout/vList2"/>
    <dgm:cxn modelId="{CF6499F5-B590-4589-8B5C-7713549E26E0}" type="presParOf" srcId="{BF46BFCC-955F-41A0-A429-2356C84EAE9D}" destId="{E84954AE-FD6C-470B-B118-FBA66B492436}" srcOrd="2" destOrd="0" presId="urn:microsoft.com/office/officeart/2005/8/layout/vList2"/>
    <dgm:cxn modelId="{1475E7EC-5808-4591-933C-C0BB08BF2736}" type="presParOf" srcId="{BF46BFCC-955F-41A0-A429-2356C84EAE9D}" destId="{5FAA1E78-91CE-45FB-8EAE-C58F660392F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D18B600-4FA9-4F15-9FCC-796007505FC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9F09C5-4DD0-45F9-9456-740DF074FEAC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Discrepancies in Interest Paid/ Received and timely adjustment</a:t>
          </a:r>
          <a:endParaRPr lang="en-US" dirty="0"/>
        </a:p>
      </dgm:t>
    </dgm:pt>
    <dgm:pt modelId="{4A75EB52-F0E2-4A60-AFDC-D87D3A15A12E}" type="parTrans" cxnId="{FAF03187-7396-411D-8E63-E58E87F020E6}">
      <dgm:prSet/>
      <dgm:spPr/>
      <dgm:t>
        <a:bodyPr/>
        <a:lstStyle/>
        <a:p>
          <a:endParaRPr lang="en-US"/>
        </a:p>
      </dgm:t>
    </dgm:pt>
    <dgm:pt modelId="{563D0515-0149-4850-A551-03276558CA6D}" type="sibTrans" cxnId="{FAF03187-7396-411D-8E63-E58E87F020E6}">
      <dgm:prSet/>
      <dgm:spPr/>
      <dgm:t>
        <a:bodyPr/>
        <a:lstStyle/>
        <a:p>
          <a:endParaRPr lang="en-US"/>
        </a:p>
      </dgm:t>
    </dgm:pt>
    <dgm:pt modelId="{02826ADB-2871-4D13-B131-8966066CFA00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Verify system followed by Bank</a:t>
          </a:r>
          <a:endParaRPr lang="en-US" dirty="0"/>
        </a:p>
      </dgm:t>
    </dgm:pt>
    <dgm:pt modelId="{DA18D34A-C5E2-4519-A820-C4FCD914E699}" type="parTrans" cxnId="{9AC555AE-95FA-4ECB-B88D-80558175C5EF}">
      <dgm:prSet/>
      <dgm:spPr/>
      <dgm:t>
        <a:bodyPr/>
        <a:lstStyle/>
        <a:p>
          <a:endParaRPr lang="en-US"/>
        </a:p>
      </dgm:t>
    </dgm:pt>
    <dgm:pt modelId="{38D0CA86-804C-4F41-924E-D6334710170F}" type="sibTrans" cxnId="{9AC555AE-95FA-4ECB-B88D-80558175C5EF}">
      <dgm:prSet/>
      <dgm:spPr/>
      <dgm:t>
        <a:bodyPr/>
        <a:lstStyle/>
        <a:p>
          <a:endParaRPr lang="en-US"/>
        </a:p>
      </dgm:t>
    </dgm:pt>
    <dgm:pt modelId="{39ACEDE8-F1A0-4F48-BC56-E4369F7DC208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Compliance with IRAC norms. Check divergent trends</a:t>
          </a:r>
          <a:endParaRPr lang="en-US" dirty="0"/>
        </a:p>
      </dgm:t>
    </dgm:pt>
    <dgm:pt modelId="{1464F4D9-7C28-495C-BE8C-FAB45AA23E48}" type="parTrans" cxnId="{3789F30A-371F-40CD-8ECC-CEA08A9A2B01}">
      <dgm:prSet/>
      <dgm:spPr/>
      <dgm:t>
        <a:bodyPr/>
        <a:lstStyle/>
        <a:p>
          <a:endParaRPr lang="en-US"/>
        </a:p>
      </dgm:t>
    </dgm:pt>
    <dgm:pt modelId="{D4734AE2-3311-48F3-9BF0-E97AD44F9409}" type="sibTrans" cxnId="{3789F30A-371F-40CD-8ECC-CEA08A9A2B01}">
      <dgm:prSet/>
      <dgm:spPr/>
      <dgm:t>
        <a:bodyPr/>
        <a:lstStyle/>
        <a:p>
          <a:endParaRPr lang="en-US"/>
        </a:p>
      </dgm:t>
    </dgm:pt>
    <dgm:pt modelId="{0CF94352-CFC7-40B3-B9F5-0FC5FDEA0A87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Check compliance with IRAC  norms </a:t>
          </a:r>
          <a:r>
            <a:rPr kumimoji="0" lang="en-US" b="1" dirty="0" err="1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wrt</a:t>
          </a:r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 income.  </a:t>
          </a:r>
          <a:endParaRPr lang="en-US" dirty="0"/>
        </a:p>
      </dgm:t>
    </dgm:pt>
    <dgm:pt modelId="{57697FF3-09F0-4DCB-9A00-AC20B2F29550}" type="parTrans" cxnId="{874628D0-A2DA-4613-9EFF-E8CE357FC4CE}">
      <dgm:prSet/>
      <dgm:spPr/>
      <dgm:t>
        <a:bodyPr/>
        <a:lstStyle/>
        <a:p>
          <a:endParaRPr lang="en-US"/>
        </a:p>
      </dgm:t>
    </dgm:pt>
    <dgm:pt modelId="{F4FED4AD-E8E9-49EC-86B0-34F2B1C1C6D6}" type="sibTrans" cxnId="{874628D0-A2DA-4613-9EFF-E8CE357FC4CE}">
      <dgm:prSet/>
      <dgm:spPr/>
      <dgm:t>
        <a:bodyPr/>
        <a:lstStyle/>
        <a:p>
          <a:endParaRPr lang="en-US"/>
        </a:p>
      </dgm:t>
    </dgm:pt>
    <dgm:pt modelId="{BC53D3E9-5D6C-4F57-863C-A04C6823936A}">
      <dgm:prSet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Test check interest paid/received.</a:t>
          </a:r>
        </a:p>
      </dgm:t>
    </dgm:pt>
    <dgm:pt modelId="{64A7DB52-4A1C-4734-B799-1494B8B6992A}" type="parTrans" cxnId="{4898A5E9-28E4-4623-80B4-8E8EB92F4C48}">
      <dgm:prSet/>
      <dgm:spPr/>
      <dgm:t>
        <a:bodyPr/>
        <a:lstStyle/>
        <a:p>
          <a:endParaRPr lang="en-US"/>
        </a:p>
      </dgm:t>
    </dgm:pt>
    <dgm:pt modelId="{9E4014E3-F87A-448E-A0C2-72B65E514B5F}" type="sibTrans" cxnId="{4898A5E9-28E4-4623-80B4-8E8EB92F4C48}">
      <dgm:prSet/>
      <dgm:spPr/>
      <dgm:t>
        <a:bodyPr/>
        <a:lstStyle/>
        <a:p>
          <a:endParaRPr lang="en-US"/>
        </a:p>
      </dgm:t>
    </dgm:pt>
    <dgm:pt modelId="{00D3475B-4C57-4151-8B47-92E01B6EA858}">
      <dgm:prSet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Comparative analysis of income for divergent trend.</a:t>
          </a:r>
          <a:endParaRPr lang="en-US" dirty="0"/>
        </a:p>
      </dgm:t>
    </dgm:pt>
    <dgm:pt modelId="{C331E767-E3AC-431C-A9FE-595D4FC19201}" type="parTrans" cxnId="{11139D53-1536-45ED-8FFF-C78D66EC5298}">
      <dgm:prSet/>
      <dgm:spPr/>
      <dgm:t>
        <a:bodyPr/>
        <a:lstStyle/>
        <a:p>
          <a:endParaRPr lang="en-US"/>
        </a:p>
      </dgm:t>
    </dgm:pt>
    <dgm:pt modelId="{A7B49530-EB81-4930-ADCD-783634811561}" type="sibTrans" cxnId="{11139D53-1536-45ED-8FFF-C78D66EC5298}">
      <dgm:prSet/>
      <dgm:spPr/>
      <dgm:t>
        <a:bodyPr/>
        <a:lstStyle/>
        <a:p>
          <a:endParaRPr lang="en-US"/>
        </a:p>
      </dgm:t>
    </dgm:pt>
    <dgm:pt modelId="{BF46BFCC-955F-41A0-A429-2356C84EAE9D}" type="pres">
      <dgm:prSet presAssocID="{FD18B600-4FA9-4F15-9FCC-796007505F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FF7ACE-97D2-4AAB-B688-230212573333}" type="pres">
      <dgm:prSet presAssocID="{669F09C5-4DD0-45F9-9456-740DF074FEA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50CC4-873B-47E6-AB56-5A7A08393F6F}" type="pres">
      <dgm:prSet presAssocID="{669F09C5-4DD0-45F9-9456-740DF074FEA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4954AE-FD6C-470B-B118-FBA66B492436}" type="pres">
      <dgm:prSet presAssocID="{39ACEDE8-F1A0-4F48-BC56-E4369F7DC20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AA1E78-91CE-45FB-8EAE-C58F660392F8}" type="pres">
      <dgm:prSet presAssocID="{39ACEDE8-F1A0-4F48-BC56-E4369F7DC20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45CB572-B9EF-4DCA-8F8C-8D86C3EDD6D6}" type="presOf" srcId="{02826ADB-2871-4D13-B131-8966066CFA00}" destId="{C4650CC4-873B-47E6-AB56-5A7A08393F6F}" srcOrd="0" destOrd="0" presId="urn:microsoft.com/office/officeart/2005/8/layout/vList2"/>
    <dgm:cxn modelId="{FF385C72-CA55-4BBC-A3AC-5E9536545A44}" type="presOf" srcId="{39ACEDE8-F1A0-4F48-BC56-E4369F7DC208}" destId="{E84954AE-FD6C-470B-B118-FBA66B492436}" srcOrd="0" destOrd="0" presId="urn:microsoft.com/office/officeart/2005/8/layout/vList2"/>
    <dgm:cxn modelId="{93571086-2CBD-419A-BA08-88772D5331A2}" type="presOf" srcId="{BC53D3E9-5D6C-4F57-863C-A04C6823936A}" destId="{C4650CC4-873B-47E6-AB56-5A7A08393F6F}" srcOrd="0" destOrd="1" presId="urn:microsoft.com/office/officeart/2005/8/layout/vList2"/>
    <dgm:cxn modelId="{4898A5E9-28E4-4623-80B4-8E8EB92F4C48}" srcId="{669F09C5-4DD0-45F9-9456-740DF074FEAC}" destId="{BC53D3E9-5D6C-4F57-863C-A04C6823936A}" srcOrd="1" destOrd="0" parTransId="{64A7DB52-4A1C-4734-B799-1494B8B6992A}" sibTransId="{9E4014E3-F87A-448E-A0C2-72B65E514B5F}"/>
    <dgm:cxn modelId="{D26BB1FE-81B1-4375-BDA8-1297C6C71227}" type="presOf" srcId="{669F09C5-4DD0-45F9-9456-740DF074FEAC}" destId="{BEFF7ACE-97D2-4AAB-B688-230212573333}" srcOrd="0" destOrd="0" presId="urn:microsoft.com/office/officeart/2005/8/layout/vList2"/>
    <dgm:cxn modelId="{FD4EF487-7286-4ED7-A878-E63B984CE215}" type="presOf" srcId="{0CF94352-CFC7-40B3-B9F5-0FC5FDEA0A87}" destId="{5FAA1E78-91CE-45FB-8EAE-C58F660392F8}" srcOrd="0" destOrd="0" presId="urn:microsoft.com/office/officeart/2005/8/layout/vList2"/>
    <dgm:cxn modelId="{9AC555AE-95FA-4ECB-B88D-80558175C5EF}" srcId="{669F09C5-4DD0-45F9-9456-740DF074FEAC}" destId="{02826ADB-2871-4D13-B131-8966066CFA00}" srcOrd="0" destOrd="0" parTransId="{DA18D34A-C5E2-4519-A820-C4FCD914E699}" sibTransId="{38D0CA86-804C-4F41-924E-D6334710170F}"/>
    <dgm:cxn modelId="{23BF959A-9758-45B5-A238-EC3CF7E39DE6}" type="presOf" srcId="{FD18B600-4FA9-4F15-9FCC-796007505FCA}" destId="{BF46BFCC-955F-41A0-A429-2356C84EAE9D}" srcOrd="0" destOrd="0" presId="urn:microsoft.com/office/officeart/2005/8/layout/vList2"/>
    <dgm:cxn modelId="{3789F30A-371F-40CD-8ECC-CEA08A9A2B01}" srcId="{FD18B600-4FA9-4F15-9FCC-796007505FCA}" destId="{39ACEDE8-F1A0-4F48-BC56-E4369F7DC208}" srcOrd="1" destOrd="0" parTransId="{1464F4D9-7C28-495C-BE8C-FAB45AA23E48}" sibTransId="{D4734AE2-3311-48F3-9BF0-E97AD44F9409}"/>
    <dgm:cxn modelId="{FAF03187-7396-411D-8E63-E58E87F020E6}" srcId="{FD18B600-4FA9-4F15-9FCC-796007505FCA}" destId="{669F09C5-4DD0-45F9-9456-740DF074FEAC}" srcOrd="0" destOrd="0" parTransId="{4A75EB52-F0E2-4A60-AFDC-D87D3A15A12E}" sibTransId="{563D0515-0149-4850-A551-03276558CA6D}"/>
    <dgm:cxn modelId="{874628D0-A2DA-4613-9EFF-E8CE357FC4CE}" srcId="{39ACEDE8-F1A0-4F48-BC56-E4369F7DC208}" destId="{0CF94352-CFC7-40B3-B9F5-0FC5FDEA0A87}" srcOrd="0" destOrd="0" parTransId="{57697FF3-09F0-4DCB-9A00-AC20B2F29550}" sibTransId="{F4FED4AD-E8E9-49EC-86B0-34F2B1C1C6D6}"/>
    <dgm:cxn modelId="{11139D53-1536-45ED-8FFF-C78D66EC5298}" srcId="{39ACEDE8-F1A0-4F48-BC56-E4369F7DC208}" destId="{00D3475B-4C57-4151-8B47-92E01B6EA858}" srcOrd="1" destOrd="0" parTransId="{C331E767-E3AC-431C-A9FE-595D4FC19201}" sibTransId="{A7B49530-EB81-4930-ADCD-783634811561}"/>
    <dgm:cxn modelId="{5A0FFBB5-0C7D-4561-98D4-6CEF0C6A131F}" type="presOf" srcId="{00D3475B-4C57-4151-8B47-92E01B6EA858}" destId="{5FAA1E78-91CE-45FB-8EAE-C58F660392F8}" srcOrd="0" destOrd="1" presId="urn:microsoft.com/office/officeart/2005/8/layout/vList2"/>
    <dgm:cxn modelId="{670FB262-D0F4-4CC6-8C6A-6B2385EDC1EA}" type="presParOf" srcId="{BF46BFCC-955F-41A0-A429-2356C84EAE9D}" destId="{BEFF7ACE-97D2-4AAB-B688-230212573333}" srcOrd="0" destOrd="0" presId="urn:microsoft.com/office/officeart/2005/8/layout/vList2"/>
    <dgm:cxn modelId="{67C386C0-5200-4DB5-B41A-0F50816A1B67}" type="presParOf" srcId="{BF46BFCC-955F-41A0-A429-2356C84EAE9D}" destId="{C4650CC4-873B-47E6-AB56-5A7A08393F6F}" srcOrd="1" destOrd="0" presId="urn:microsoft.com/office/officeart/2005/8/layout/vList2"/>
    <dgm:cxn modelId="{3AB91FE6-D538-4E3A-9722-6623CF7B3277}" type="presParOf" srcId="{BF46BFCC-955F-41A0-A429-2356C84EAE9D}" destId="{E84954AE-FD6C-470B-B118-FBA66B492436}" srcOrd="2" destOrd="0" presId="urn:microsoft.com/office/officeart/2005/8/layout/vList2"/>
    <dgm:cxn modelId="{ADFA51AA-7785-4CD5-8734-5F65294A7A2F}" type="presParOf" srcId="{BF46BFCC-955F-41A0-A429-2356C84EAE9D}" destId="{5FAA1E78-91CE-45FB-8EAE-C58F660392F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D18B600-4FA9-4F15-9FCC-796007505FC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9F09C5-4DD0-45F9-9456-740DF074FEAC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Manual / </a:t>
          </a:r>
          <a:r>
            <a:rPr kumimoji="0" lang="en-US" b="1" dirty="0" err="1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Computerised</a:t>
          </a:r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 Books. Internal control. Back ups.</a:t>
          </a:r>
          <a:endParaRPr lang="en-US" dirty="0"/>
        </a:p>
      </dgm:t>
    </dgm:pt>
    <dgm:pt modelId="{4A75EB52-F0E2-4A60-AFDC-D87D3A15A12E}" type="parTrans" cxnId="{FAF03187-7396-411D-8E63-E58E87F020E6}">
      <dgm:prSet/>
      <dgm:spPr/>
      <dgm:t>
        <a:bodyPr/>
        <a:lstStyle/>
        <a:p>
          <a:endParaRPr lang="en-US"/>
        </a:p>
      </dgm:t>
    </dgm:pt>
    <dgm:pt modelId="{563D0515-0149-4850-A551-03276558CA6D}" type="sibTrans" cxnId="{FAF03187-7396-411D-8E63-E58E87F020E6}">
      <dgm:prSet/>
      <dgm:spPr/>
      <dgm:t>
        <a:bodyPr/>
        <a:lstStyle/>
        <a:p>
          <a:endParaRPr lang="en-US"/>
        </a:p>
      </dgm:t>
    </dgm:pt>
    <dgm:pt modelId="{02826ADB-2871-4D13-B131-8966066CFA00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CBS and Manual Registers</a:t>
          </a:r>
          <a:endParaRPr lang="en-US" dirty="0"/>
        </a:p>
      </dgm:t>
    </dgm:pt>
    <dgm:pt modelId="{DA18D34A-C5E2-4519-A820-C4FCD914E699}" type="parTrans" cxnId="{9AC555AE-95FA-4ECB-B88D-80558175C5EF}">
      <dgm:prSet/>
      <dgm:spPr/>
      <dgm:t>
        <a:bodyPr/>
        <a:lstStyle/>
        <a:p>
          <a:endParaRPr lang="en-US"/>
        </a:p>
      </dgm:t>
    </dgm:pt>
    <dgm:pt modelId="{38D0CA86-804C-4F41-924E-D6334710170F}" type="sibTrans" cxnId="{9AC555AE-95FA-4ECB-B88D-80558175C5EF}">
      <dgm:prSet/>
      <dgm:spPr/>
      <dgm:t>
        <a:bodyPr/>
        <a:lstStyle/>
        <a:p>
          <a:endParaRPr lang="en-US"/>
        </a:p>
      </dgm:t>
    </dgm:pt>
    <dgm:pt modelId="{39ACEDE8-F1A0-4F48-BC56-E4369F7DC208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Reconciliation of Control and Subsidiary Records</a:t>
          </a:r>
          <a:endParaRPr lang="en-US" dirty="0"/>
        </a:p>
      </dgm:t>
    </dgm:pt>
    <dgm:pt modelId="{1464F4D9-7C28-495C-BE8C-FAB45AA23E48}" type="parTrans" cxnId="{3789F30A-371F-40CD-8ECC-CEA08A9A2B01}">
      <dgm:prSet/>
      <dgm:spPr/>
      <dgm:t>
        <a:bodyPr/>
        <a:lstStyle/>
        <a:p>
          <a:endParaRPr lang="en-US"/>
        </a:p>
      </dgm:t>
    </dgm:pt>
    <dgm:pt modelId="{D4734AE2-3311-48F3-9BF0-E97AD44F9409}" type="sibTrans" cxnId="{3789F30A-371F-40CD-8ECC-CEA08A9A2B01}">
      <dgm:prSet/>
      <dgm:spPr/>
      <dgm:t>
        <a:bodyPr/>
        <a:lstStyle/>
        <a:p>
          <a:endParaRPr lang="en-US"/>
        </a:p>
      </dgm:t>
    </dgm:pt>
    <dgm:pt modelId="{0CF94352-CFC7-40B3-B9F5-0FC5FDEA0A87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Check CBS Reports</a:t>
          </a:r>
          <a:endParaRPr lang="en-US" dirty="0"/>
        </a:p>
      </dgm:t>
    </dgm:pt>
    <dgm:pt modelId="{57697FF3-09F0-4DCB-9A00-AC20B2F29550}" type="parTrans" cxnId="{874628D0-A2DA-4613-9EFF-E8CE357FC4CE}">
      <dgm:prSet/>
      <dgm:spPr/>
      <dgm:t>
        <a:bodyPr/>
        <a:lstStyle/>
        <a:p>
          <a:endParaRPr lang="en-US"/>
        </a:p>
      </dgm:t>
    </dgm:pt>
    <dgm:pt modelId="{F4FED4AD-E8E9-49EC-86B0-34F2B1C1C6D6}" type="sibTrans" cxnId="{874628D0-A2DA-4613-9EFF-E8CE357FC4CE}">
      <dgm:prSet/>
      <dgm:spPr/>
      <dgm:t>
        <a:bodyPr/>
        <a:lstStyle/>
        <a:p>
          <a:endParaRPr lang="en-US"/>
        </a:p>
      </dgm:t>
    </dgm:pt>
    <dgm:pt modelId="{BC53D3E9-5D6C-4F57-863C-A04C6823936A}">
      <dgm:prSet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Audit Trail</a:t>
          </a:r>
        </a:p>
      </dgm:t>
    </dgm:pt>
    <dgm:pt modelId="{64A7DB52-4A1C-4734-B799-1494B8B6992A}" type="parTrans" cxnId="{4898A5E9-28E4-4623-80B4-8E8EB92F4C48}">
      <dgm:prSet/>
      <dgm:spPr/>
      <dgm:t>
        <a:bodyPr/>
        <a:lstStyle/>
        <a:p>
          <a:endParaRPr lang="en-US"/>
        </a:p>
      </dgm:t>
    </dgm:pt>
    <dgm:pt modelId="{9E4014E3-F87A-448E-A0C2-72B65E514B5F}" type="sibTrans" cxnId="{4898A5E9-28E4-4623-80B4-8E8EB92F4C48}">
      <dgm:prSet/>
      <dgm:spPr/>
      <dgm:t>
        <a:bodyPr/>
        <a:lstStyle/>
        <a:p>
          <a:endParaRPr lang="en-US"/>
        </a:p>
      </dgm:t>
    </dgm:pt>
    <dgm:pt modelId="{147AA69B-E9BA-4ED8-9D77-DCCC17A8107F}">
      <dgm:prSet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Verify the controls and back ups</a:t>
          </a:r>
        </a:p>
      </dgm:t>
    </dgm:pt>
    <dgm:pt modelId="{C9017EAB-B5DB-4E4F-906C-99B99A78223D}" type="parTrans" cxnId="{B87AE6A2-93FF-497D-8B80-1AB6082CD986}">
      <dgm:prSet/>
      <dgm:spPr/>
    </dgm:pt>
    <dgm:pt modelId="{BC2DE0B2-1BAD-4BB4-B5DA-D9ED04C50E0B}" type="sibTrans" cxnId="{B87AE6A2-93FF-497D-8B80-1AB6082CD986}">
      <dgm:prSet/>
      <dgm:spPr/>
    </dgm:pt>
    <dgm:pt modelId="{BF46BFCC-955F-41A0-A429-2356C84EAE9D}" type="pres">
      <dgm:prSet presAssocID="{FD18B600-4FA9-4F15-9FCC-796007505F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FF7ACE-97D2-4AAB-B688-230212573333}" type="pres">
      <dgm:prSet presAssocID="{669F09C5-4DD0-45F9-9456-740DF074FEA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50CC4-873B-47E6-AB56-5A7A08393F6F}" type="pres">
      <dgm:prSet presAssocID="{669F09C5-4DD0-45F9-9456-740DF074FEA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4954AE-FD6C-470B-B118-FBA66B492436}" type="pres">
      <dgm:prSet presAssocID="{39ACEDE8-F1A0-4F48-BC56-E4369F7DC20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AA1E78-91CE-45FB-8EAE-C58F660392F8}" type="pres">
      <dgm:prSet presAssocID="{39ACEDE8-F1A0-4F48-BC56-E4369F7DC20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87AE6A2-93FF-497D-8B80-1AB6082CD986}" srcId="{669F09C5-4DD0-45F9-9456-740DF074FEAC}" destId="{147AA69B-E9BA-4ED8-9D77-DCCC17A8107F}" srcOrd="2" destOrd="0" parTransId="{C9017EAB-B5DB-4E4F-906C-99B99A78223D}" sibTransId="{BC2DE0B2-1BAD-4BB4-B5DA-D9ED04C50E0B}"/>
    <dgm:cxn modelId="{A7C40694-72F9-4B5B-8888-FD7710522D9B}" type="presOf" srcId="{BC53D3E9-5D6C-4F57-863C-A04C6823936A}" destId="{C4650CC4-873B-47E6-AB56-5A7A08393F6F}" srcOrd="0" destOrd="1" presId="urn:microsoft.com/office/officeart/2005/8/layout/vList2"/>
    <dgm:cxn modelId="{4898A5E9-28E4-4623-80B4-8E8EB92F4C48}" srcId="{669F09C5-4DD0-45F9-9456-740DF074FEAC}" destId="{BC53D3E9-5D6C-4F57-863C-A04C6823936A}" srcOrd="1" destOrd="0" parTransId="{64A7DB52-4A1C-4734-B799-1494B8B6992A}" sibTransId="{9E4014E3-F87A-448E-A0C2-72B65E514B5F}"/>
    <dgm:cxn modelId="{9AC555AE-95FA-4ECB-B88D-80558175C5EF}" srcId="{669F09C5-4DD0-45F9-9456-740DF074FEAC}" destId="{02826ADB-2871-4D13-B131-8966066CFA00}" srcOrd="0" destOrd="0" parTransId="{DA18D34A-C5E2-4519-A820-C4FCD914E699}" sibTransId="{38D0CA86-804C-4F41-924E-D6334710170F}"/>
    <dgm:cxn modelId="{3789F30A-371F-40CD-8ECC-CEA08A9A2B01}" srcId="{FD18B600-4FA9-4F15-9FCC-796007505FCA}" destId="{39ACEDE8-F1A0-4F48-BC56-E4369F7DC208}" srcOrd="1" destOrd="0" parTransId="{1464F4D9-7C28-495C-BE8C-FAB45AA23E48}" sibTransId="{D4734AE2-3311-48F3-9BF0-E97AD44F9409}"/>
    <dgm:cxn modelId="{FAF03187-7396-411D-8E63-E58E87F020E6}" srcId="{FD18B600-4FA9-4F15-9FCC-796007505FCA}" destId="{669F09C5-4DD0-45F9-9456-740DF074FEAC}" srcOrd="0" destOrd="0" parTransId="{4A75EB52-F0E2-4A60-AFDC-D87D3A15A12E}" sibTransId="{563D0515-0149-4850-A551-03276558CA6D}"/>
    <dgm:cxn modelId="{D6CE3305-0C4E-4BD5-A7DF-F1D91430AB0E}" type="presOf" srcId="{669F09C5-4DD0-45F9-9456-740DF074FEAC}" destId="{BEFF7ACE-97D2-4AAB-B688-230212573333}" srcOrd="0" destOrd="0" presId="urn:microsoft.com/office/officeart/2005/8/layout/vList2"/>
    <dgm:cxn modelId="{228B77C7-72F0-422A-9ECF-11F88A2CC318}" type="presOf" srcId="{39ACEDE8-F1A0-4F48-BC56-E4369F7DC208}" destId="{E84954AE-FD6C-470B-B118-FBA66B492436}" srcOrd="0" destOrd="0" presId="urn:microsoft.com/office/officeart/2005/8/layout/vList2"/>
    <dgm:cxn modelId="{874628D0-A2DA-4613-9EFF-E8CE357FC4CE}" srcId="{39ACEDE8-F1A0-4F48-BC56-E4369F7DC208}" destId="{0CF94352-CFC7-40B3-B9F5-0FC5FDEA0A87}" srcOrd="0" destOrd="0" parTransId="{57697FF3-09F0-4DCB-9A00-AC20B2F29550}" sibTransId="{F4FED4AD-E8E9-49EC-86B0-34F2B1C1C6D6}"/>
    <dgm:cxn modelId="{1F54B681-26D8-41D0-BC1F-3CF851DBF04B}" type="presOf" srcId="{0CF94352-CFC7-40B3-B9F5-0FC5FDEA0A87}" destId="{5FAA1E78-91CE-45FB-8EAE-C58F660392F8}" srcOrd="0" destOrd="0" presId="urn:microsoft.com/office/officeart/2005/8/layout/vList2"/>
    <dgm:cxn modelId="{AD67B914-D946-4807-B7EB-B38147F8799F}" type="presOf" srcId="{FD18B600-4FA9-4F15-9FCC-796007505FCA}" destId="{BF46BFCC-955F-41A0-A429-2356C84EAE9D}" srcOrd="0" destOrd="0" presId="urn:microsoft.com/office/officeart/2005/8/layout/vList2"/>
    <dgm:cxn modelId="{CFD7226B-3A03-4F29-8C2E-FB164BEAAACD}" type="presOf" srcId="{147AA69B-E9BA-4ED8-9D77-DCCC17A8107F}" destId="{C4650CC4-873B-47E6-AB56-5A7A08393F6F}" srcOrd="0" destOrd="2" presId="urn:microsoft.com/office/officeart/2005/8/layout/vList2"/>
    <dgm:cxn modelId="{8F833152-C7DB-4C1B-B9B5-ACEF9C9FD2B2}" type="presOf" srcId="{02826ADB-2871-4D13-B131-8966066CFA00}" destId="{C4650CC4-873B-47E6-AB56-5A7A08393F6F}" srcOrd="0" destOrd="0" presId="urn:microsoft.com/office/officeart/2005/8/layout/vList2"/>
    <dgm:cxn modelId="{9842A652-CEC5-4854-9CFB-B6E7BAF8F41B}" type="presParOf" srcId="{BF46BFCC-955F-41A0-A429-2356C84EAE9D}" destId="{BEFF7ACE-97D2-4AAB-B688-230212573333}" srcOrd="0" destOrd="0" presId="urn:microsoft.com/office/officeart/2005/8/layout/vList2"/>
    <dgm:cxn modelId="{3AE6F63C-B8A7-4BDD-80B7-95186E853BE0}" type="presParOf" srcId="{BF46BFCC-955F-41A0-A429-2356C84EAE9D}" destId="{C4650CC4-873B-47E6-AB56-5A7A08393F6F}" srcOrd="1" destOrd="0" presId="urn:microsoft.com/office/officeart/2005/8/layout/vList2"/>
    <dgm:cxn modelId="{46DB781C-F939-4F10-BAE4-436A59670A7E}" type="presParOf" srcId="{BF46BFCC-955F-41A0-A429-2356C84EAE9D}" destId="{E84954AE-FD6C-470B-B118-FBA66B492436}" srcOrd="2" destOrd="0" presId="urn:microsoft.com/office/officeart/2005/8/layout/vList2"/>
    <dgm:cxn modelId="{09CA6642-DA77-45CE-9E38-5B60E6FE86A6}" type="presParOf" srcId="{BF46BFCC-955F-41A0-A429-2356C84EAE9D}" destId="{5FAA1E78-91CE-45FB-8EAE-C58F660392F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FD18B600-4FA9-4F15-9FCC-796007505FC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9F09C5-4DD0-45F9-9456-740DF074FEAC}">
      <dgm:prSet phldrT="[Text]"/>
      <dgm:spPr/>
      <dgm:t>
        <a:bodyPr/>
        <a:lstStyle/>
        <a:p>
          <a:r>
            <a:rPr kumimoji="0" lang="en-US" b="1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Inter Branch Account/ Control Account</a:t>
          </a:r>
          <a:endParaRPr lang="en-US" dirty="0"/>
        </a:p>
      </dgm:t>
    </dgm:pt>
    <dgm:pt modelId="{4A75EB52-F0E2-4A60-AFDC-D87D3A15A12E}" type="parTrans" cxnId="{FAF03187-7396-411D-8E63-E58E87F020E6}">
      <dgm:prSet/>
      <dgm:spPr/>
      <dgm:t>
        <a:bodyPr/>
        <a:lstStyle/>
        <a:p>
          <a:endParaRPr lang="en-US"/>
        </a:p>
      </dgm:t>
    </dgm:pt>
    <dgm:pt modelId="{563D0515-0149-4850-A551-03276558CA6D}" type="sibTrans" cxnId="{FAF03187-7396-411D-8E63-E58E87F020E6}">
      <dgm:prSet/>
      <dgm:spPr/>
      <dgm:t>
        <a:bodyPr/>
        <a:lstStyle/>
        <a:p>
          <a:endParaRPr lang="en-US"/>
        </a:p>
      </dgm:t>
    </dgm:pt>
    <dgm:pt modelId="{02826ADB-2871-4D13-B131-8966066CFA00}">
      <dgm:prSet phldrT="[Text]"/>
      <dgm:spPr/>
      <dgm:t>
        <a:bodyPr/>
        <a:lstStyle/>
        <a:p>
          <a:pPr rtl="0"/>
          <a:r>
            <a:rPr kumimoji="0" lang="en-US" b="1" dirty="0" err="1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Yearwise</a:t>
          </a:r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 entries outstanding</a:t>
          </a:r>
          <a:endParaRPr lang="en-US" dirty="0"/>
        </a:p>
      </dgm:t>
    </dgm:pt>
    <dgm:pt modelId="{DA18D34A-C5E2-4519-A820-C4FCD914E699}" type="parTrans" cxnId="{9AC555AE-95FA-4ECB-B88D-80558175C5EF}">
      <dgm:prSet/>
      <dgm:spPr/>
      <dgm:t>
        <a:bodyPr/>
        <a:lstStyle/>
        <a:p>
          <a:endParaRPr lang="en-US"/>
        </a:p>
      </dgm:t>
    </dgm:pt>
    <dgm:pt modelId="{38D0CA86-804C-4F41-924E-D6334710170F}" type="sibTrans" cxnId="{9AC555AE-95FA-4ECB-B88D-80558175C5EF}">
      <dgm:prSet/>
      <dgm:spPr/>
      <dgm:t>
        <a:bodyPr/>
        <a:lstStyle/>
        <a:p>
          <a:endParaRPr lang="en-US"/>
        </a:p>
      </dgm:t>
    </dgm:pt>
    <dgm:pt modelId="{39ACEDE8-F1A0-4F48-BC56-E4369F7DC208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Audit &amp; Inspection</a:t>
          </a:r>
          <a:endParaRPr lang="en-US" dirty="0"/>
        </a:p>
      </dgm:t>
    </dgm:pt>
    <dgm:pt modelId="{1464F4D9-7C28-495C-BE8C-FAB45AA23E48}" type="parTrans" cxnId="{3789F30A-371F-40CD-8ECC-CEA08A9A2B01}">
      <dgm:prSet/>
      <dgm:spPr/>
      <dgm:t>
        <a:bodyPr/>
        <a:lstStyle/>
        <a:p>
          <a:endParaRPr lang="en-US"/>
        </a:p>
      </dgm:t>
    </dgm:pt>
    <dgm:pt modelId="{D4734AE2-3311-48F3-9BF0-E97AD44F9409}" type="sibTrans" cxnId="{3789F30A-371F-40CD-8ECC-CEA08A9A2B01}">
      <dgm:prSet/>
      <dgm:spPr/>
      <dgm:t>
        <a:bodyPr/>
        <a:lstStyle/>
        <a:p>
          <a:endParaRPr lang="en-US"/>
        </a:p>
      </dgm:t>
    </dgm:pt>
    <dgm:pt modelId="{0CF94352-CFC7-40B3-B9F5-0FC5FDEA0A87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Verify Concurrent Audit / Internal Inspection Report</a:t>
          </a:r>
          <a:endParaRPr lang="en-US" dirty="0"/>
        </a:p>
      </dgm:t>
    </dgm:pt>
    <dgm:pt modelId="{57697FF3-09F0-4DCB-9A00-AC20B2F29550}" type="parTrans" cxnId="{874628D0-A2DA-4613-9EFF-E8CE357FC4CE}">
      <dgm:prSet/>
      <dgm:spPr/>
      <dgm:t>
        <a:bodyPr/>
        <a:lstStyle/>
        <a:p>
          <a:endParaRPr lang="en-US"/>
        </a:p>
      </dgm:t>
    </dgm:pt>
    <dgm:pt modelId="{F4FED4AD-E8E9-49EC-86B0-34F2B1C1C6D6}" type="sibTrans" cxnId="{874628D0-A2DA-4613-9EFF-E8CE357FC4CE}">
      <dgm:prSet/>
      <dgm:spPr/>
      <dgm:t>
        <a:bodyPr/>
        <a:lstStyle/>
        <a:p>
          <a:endParaRPr lang="en-US"/>
        </a:p>
      </dgm:t>
    </dgm:pt>
    <dgm:pt modelId="{147AA69B-E9BA-4ED8-9D77-DCCC17A8107F}">
      <dgm:prSet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Process of reconciliation</a:t>
          </a:r>
        </a:p>
      </dgm:t>
    </dgm:pt>
    <dgm:pt modelId="{BC2DE0B2-1BAD-4BB4-B5DA-D9ED04C50E0B}" type="sibTrans" cxnId="{B87AE6A2-93FF-497D-8B80-1AB6082CD986}">
      <dgm:prSet/>
      <dgm:spPr/>
      <dgm:t>
        <a:bodyPr/>
        <a:lstStyle/>
        <a:p>
          <a:endParaRPr lang="en-US"/>
        </a:p>
      </dgm:t>
    </dgm:pt>
    <dgm:pt modelId="{C9017EAB-B5DB-4E4F-906C-99B99A78223D}" type="parTrans" cxnId="{B87AE6A2-93FF-497D-8B80-1AB6082CD986}">
      <dgm:prSet/>
      <dgm:spPr/>
      <dgm:t>
        <a:bodyPr/>
        <a:lstStyle/>
        <a:p>
          <a:endParaRPr lang="en-US"/>
        </a:p>
      </dgm:t>
    </dgm:pt>
    <dgm:pt modelId="{BF46BFCC-955F-41A0-A429-2356C84EAE9D}" type="pres">
      <dgm:prSet presAssocID="{FD18B600-4FA9-4F15-9FCC-796007505F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FF7ACE-97D2-4AAB-B688-230212573333}" type="pres">
      <dgm:prSet presAssocID="{669F09C5-4DD0-45F9-9456-740DF074FEA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50CC4-873B-47E6-AB56-5A7A08393F6F}" type="pres">
      <dgm:prSet presAssocID="{669F09C5-4DD0-45F9-9456-740DF074FEA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4954AE-FD6C-470B-B118-FBA66B492436}" type="pres">
      <dgm:prSet presAssocID="{39ACEDE8-F1A0-4F48-BC56-E4369F7DC20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AA1E78-91CE-45FB-8EAE-C58F660392F8}" type="pres">
      <dgm:prSet presAssocID="{39ACEDE8-F1A0-4F48-BC56-E4369F7DC20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87AE6A2-93FF-497D-8B80-1AB6082CD986}" srcId="{669F09C5-4DD0-45F9-9456-740DF074FEAC}" destId="{147AA69B-E9BA-4ED8-9D77-DCCC17A8107F}" srcOrd="1" destOrd="0" parTransId="{C9017EAB-B5DB-4E4F-906C-99B99A78223D}" sibTransId="{BC2DE0B2-1BAD-4BB4-B5DA-D9ED04C50E0B}"/>
    <dgm:cxn modelId="{3956AEA3-44E2-4AB1-9514-C7643439F48E}" type="presOf" srcId="{39ACEDE8-F1A0-4F48-BC56-E4369F7DC208}" destId="{E84954AE-FD6C-470B-B118-FBA66B492436}" srcOrd="0" destOrd="0" presId="urn:microsoft.com/office/officeart/2005/8/layout/vList2"/>
    <dgm:cxn modelId="{3473D554-7AB1-46BB-9D4B-702BB6C2427D}" type="presOf" srcId="{FD18B600-4FA9-4F15-9FCC-796007505FCA}" destId="{BF46BFCC-955F-41A0-A429-2356C84EAE9D}" srcOrd="0" destOrd="0" presId="urn:microsoft.com/office/officeart/2005/8/layout/vList2"/>
    <dgm:cxn modelId="{DEA24E1C-FAFF-4ECB-A404-9C9CB8C8F219}" type="presOf" srcId="{669F09C5-4DD0-45F9-9456-740DF074FEAC}" destId="{BEFF7ACE-97D2-4AAB-B688-230212573333}" srcOrd="0" destOrd="0" presId="urn:microsoft.com/office/officeart/2005/8/layout/vList2"/>
    <dgm:cxn modelId="{4B4B3DF4-5AD3-4FA9-BEAC-09D975CE596D}" type="presOf" srcId="{0CF94352-CFC7-40B3-B9F5-0FC5FDEA0A87}" destId="{5FAA1E78-91CE-45FB-8EAE-C58F660392F8}" srcOrd="0" destOrd="0" presId="urn:microsoft.com/office/officeart/2005/8/layout/vList2"/>
    <dgm:cxn modelId="{9AC555AE-95FA-4ECB-B88D-80558175C5EF}" srcId="{669F09C5-4DD0-45F9-9456-740DF074FEAC}" destId="{02826ADB-2871-4D13-B131-8966066CFA00}" srcOrd="0" destOrd="0" parTransId="{DA18D34A-C5E2-4519-A820-C4FCD914E699}" sibTransId="{38D0CA86-804C-4F41-924E-D6334710170F}"/>
    <dgm:cxn modelId="{3789F30A-371F-40CD-8ECC-CEA08A9A2B01}" srcId="{FD18B600-4FA9-4F15-9FCC-796007505FCA}" destId="{39ACEDE8-F1A0-4F48-BC56-E4369F7DC208}" srcOrd="1" destOrd="0" parTransId="{1464F4D9-7C28-495C-BE8C-FAB45AA23E48}" sibTransId="{D4734AE2-3311-48F3-9BF0-E97AD44F9409}"/>
    <dgm:cxn modelId="{FAF03187-7396-411D-8E63-E58E87F020E6}" srcId="{FD18B600-4FA9-4F15-9FCC-796007505FCA}" destId="{669F09C5-4DD0-45F9-9456-740DF074FEAC}" srcOrd="0" destOrd="0" parTransId="{4A75EB52-F0E2-4A60-AFDC-D87D3A15A12E}" sibTransId="{563D0515-0149-4850-A551-03276558CA6D}"/>
    <dgm:cxn modelId="{A311E695-EE25-4959-B479-58756C1D9B11}" type="presOf" srcId="{147AA69B-E9BA-4ED8-9D77-DCCC17A8107F}" destId="{C4650CC4-873B-47E6-AB56-5A7A08393F6F}" srcOrd="0" destOrd="1" presId="urn:microsoft.com/office/officeart/2005/8/layout/vList2"/>
    <dgm:cxn modelId="{A7D71C56-3083-4F13-AF73-D5E7C729D156}" type="presOf" srcId="{02826ADB-2871-4D13-B131-8966066CFA00}" destId="{C4650CC4-873B-47E6-AB56-5A7A08393F6F}" srcOrd="0" destOrd="0" presId="urn:microsoft.com/office/officeart/2005/8/layout/vList2"/>
    <dgm:cxn modelId="{874628D0-A2DA-4613-9EFF-E8CE357FC4CE}" srcId="{39ACEDE8-F1A0-4F48-BC56-E4369F7DC208}" destId="{0CF94352-CFC7-40B3-B9F5-0FC5FDEA0A87}" srcOrd="0" destOrd="0" parTransId="{57697FF3-09F0-4DCB-9A00-AC20B2F29550}" sibTransId="{F4FED4AD-E8E9-49EC-86B0-34F2B1C1C6D6}"/>
    <dgm:cxn modelId="{667F1F5A-1454-4392-BAC4-B7955347113D}" type="presParOf" srcId="{BF46BFCC-955F-41A0-A429-2356C84EAE9D}" destId="{BEFF7ACE-97D2-4AAB-B688-230212573333}" srcOrd="0" destOrd="0" presId="urn:microsoft.com/office/officeart/2005/8/layout/vList2"/>
    <dgm:cxn modelId="{8473049B-8AD7-4780-BB14-192273E6158B}" type="presParOf" srcId="{BF46BFCC-955F-41A0-A429-2356C84EAE9D}" destId="{C4650CC4-873B-47E6-AB56-5A7A08393F6F}" srcOrd="1" destOrd="0" presId="urn:microsoft.com/office/officeart/2005/8/layout/vList2"/>
    <dgm:cxn modelId="{67A9C76B-06A6-40B1-9334-86054B0BAFF0}" type="presParOf" srcId="{BF46BFCC-955F-41A0-A429-2356C84EAE9D}" destId="{E84954AE-FD6C-470B-B118-FBA66B492436}" srcOrd="2" destOrd="0" presId="urn:microsoft.com/office/officeart/2005/8/layout/vList2"/>
    <dgm:cxn modelId="{93C86631-A05A-4430-B86D-796B288AAA00}" type="presParOf" srcId="{BF46BFCC-955F-41A0-A429-2356C84EAE9D}" destId="{5FAA1E78-91CE-45FB-8EAE-C58F660392F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D18B600-4FA9-4F15-9FCC-796007505FC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9F09C5-4DD0-45F9-9456-740DF074FEAC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Frauds</a:t>
          </a:r>
          <a:endParaRPr lang="en-US" dirty="0"/>
        </a:p>
      </dgm:t>
    </dgm:pt>
    <dgm:pt modelId="{4A75EB52-F0E2-4A60-AFDC-D87D3A15A12E}" type="parTrans" cxnId="{FAF03187-7396-411D-8E63-E58E87F020E6}">
      <dgm:prSet/>
      <dgm:spPr/>
      <dgm:t>
        <a:bodyPr/>
        <a:lstStyle/>
        <a:p>
          <a:endParaRPr lang="en-US"/>
        </a:p>
      </dgm:t>
    </dgm:pt>
    <dgm:pt modelId="{563D0515-0149-4850-A551-03276558CA6D}" type="sibTrans" cxnId="{FAF03187-7396-411D-8E63-E58E87F020E6}">
      <dgm:prSet/>
      <dgm:spPr/>
      <dgm:t>
        <a:bodyPr/>
        <a:lstStyle/>
        <a:p>
          <a:endParaRPr lang="en-US"/>
        </a:p>
      </dgm:t>
    </dgm:pt>
    <dgm:pt modelId="{02826ADB-2871-4D13-B131-8966066CFA00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Report and comment on frauds discovered during the year</a:t>
          </a:r>
          <a:endParaRPr lang="en-US" dirty="0"/>
        </a:p>
      </dgm:t>
    </dgm:pt>
    <dgm:pt modelId="{DA18D34A-C5E2-4519-A820-C4FCD914E699}" type="parTrans" cxnId="{9AC555AE-95FA-4ECB-B88D-80558175C5EF}">
      <dgm:prSet/>
      <dgm:spPr/>
      <dgm:t>
        <a:bodyPr/>
        <a:lstStyle/>
        <a:p>
          <a:endParaRPr lang="en-US"/>
        </a:p>
      </dgm:t>
    </dgm:pt>
    <dgm:pt modelId="{38D0CA86-804C-4F41-924E-D6334710170F}" type="sibTrans" cxnId="{9AC555AE-95FA-4ECB-B88D-80558175C5EF}">
      <dgm:prSet/>
      <dgm:spPr/>
      <dgm:t>
        <a:bodyPr/>
        <a:lstStyle/>
        <a:p>
          <a:endParaRPr lang="en-US"/>
        </a:p>
      </dgm:t>
    </dgm:pt>
    <dgm:pt modelId="{39ACEDE8-F1A0-4F48-BC56-E4369F7DC208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Window dressing</a:t>
          </a:r>
          <a:endParaRPr lang="en-US" dirty="0"/>
        </a:p>
      </dgm:t>
    </dgm:pt>
    <dgm:pt modelId="{1464F4D9-7C28-495C-BE8C-FAB45AA23E48}" type="parTrans" cxnId="{3789F30A-371F-40CD-8ECC-CEA08A9A2B01}">
      <dgm:prSet/>
      <dgm:spPr/>
      <dgm:t>
        <a:bodyPr/>
        <a:lstStyle/>
        <a:p>
          <a:endParaRPr lang="en-US"/>
        </a:p>
      </dgm:t>
    </dgm:pt>
    <dgm:pt modelId="{D4734AE2-3311-48F3-9BF0-E97AD44F9409}" type="sibTrans" cxnId="{3789F30A-371F-40CD-8ECC-CEA08A9A2B01}">
      <dgm:prSet/>
      <dgm:spPr/>
      <dgm:t>
        <a:bodyPr/>
        <a:lstStyle/>
        <a:p>
          <a:endParaRPr lang="en-US"/>
        </a:p>
      </dgm:t>
    </dgm:pt>
    <dgm:pt modelId="{0CF94352-CFC7-40B3-B9F5-0FC5FDEA0A87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Comparative analysis of GL/PL items.</a:t>
          </a:r>
          <a:endParaRPr lang="en-US" dirty="0"/>
        </a:p>
      </dgm:t>
    </dgm:pt>
    <dgm:pt modelId="{57697FF3-09F0-4DCB-9A00-AC20B2F29550}" type="parTrans" cxnId="{874628D0-A2DA-4613-9EFF-E8CE357FC4CE}">
      <dgm:prSet/>
      <dgm:spPr/>
      <dgm:t>
        <a:bodyPr/>
        <a:lstStyle/>
        <a:p>
          <a:endParaRPr lang="en-US"/>
        </a:p>
      </dgm:t>
    </dgm:pt>
    <dgm:pt modelId="{F4FED4AD-E8E9-49EC-86B0-34F2B1C1C6D6}" type="sibTrans" cxnId="{874628D0-A2DA-4613-9EFF-E8CE357FC4CE}">
      <dgm:prSet/>
      <dgm:spPr/>
      <dgm:t>
        <a:bodyPr/>
        <a:lstStyle/>
        <a:p>
          <a:endParaRPr lang="en-US"/>
        </a:p>
      </dgm:t>
    </dgm:pt>
    <dgm:pt modelId="{B9C56F4E-19AE-434E-BC5C-4DDED8411D04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Any other item for attention of SCA or Management</a:t>
          </a:r>
          <a:endParaRPr lang="en-US" dirty="0"/>
        </a:p>
      </dgm:t>
    </dgm:pt>
    <dgm:pt modelId="{6AFA895D-6CB7-4B4C-B8DB-FE5BDBB1D872}" type="parTrans" cxnId="{D3BA7E07-C9D9-48D1-AA72-D4B2AF174CCB}">
      <dgm:prSet/>
      <dgm:spPr/>
      <dgm:t>
        <a:bodyPr/>
        <a:lstStyle/>
        <a:p>
          <a:endParaRPr lang="en-US"/>
        </a:p>
      </dgm:t>
    </dgm:pt>
    <dgm:pt modelId="{86FB7670-9463-41BB-87E7-B4B257A6174F}" type="sibTrans" cxnId="{D3BA7E07-C9D9-48D1-AA72-D4B2AF174CCB}">
      <dgm:prSet/>
      <dgm:spPr/>
      <dgm:t>
        <a:bodyPr/>
        <a:lstStyle/>
        <a:p>
          <a:endParaRPr lang="en-US"/>
        </a:p>
      </dgm:t>
    </dgm:pt>
    <dgm:pt modelId="{473E6999-CA2A-4D6E-A140-57EB886C59DC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Report relevant matters.</a:t>
          </a:r>
          <a:endParaRPr lang="en-US" dirty="0"/>
        </a:p>
      </dgm:t>
    </dgm:pt>
    <dgm:pt modelId="{9D814F21-3CE1-42F4-BAD1-54D30B3CD632}" type="parTrans" cxnId="{EFF0B0C9-F4C6-42B1-9456-07B021360F32}">
      <dgm:prSet/>
      <dgm:spPr/>
      <dgm:t>
        <a:bodyPr/>
        <a:lstStyle/>
        <a:p>
          <a:endParaRPr lang="en-US"/>
        </a:p>
      </dgm:t>
    </dgm:pt>
    <dgm:pt modelId="{F5781B20-3E47-425F-BA87-23BF5ECC99D1}" type="sibTrans" cxnId="{EFF0B0C9-F4C6-42B1-9456-07B021360F32}">
      <dgm:prSet/>
      <dgm:spPr/>
      <dgm:t>
        <a:bodyPr/>
        <a:lstStyle/>
        <a:p>
          <a:endParaRPr lang="en-US"/>
        </a:p>
      </dgm:t>
    </dgm:pt>
    <dgm:pt modelId="{BF46BFCC-955F-41A0-A429-2356C84EAE9D}" type="pres">
      <dgm:prSet presAssocID="{FD18B600-4FA9-4F15-9FCC-796007505F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FF7ACE-97D2-4AAB-B688-230212573333}" type="pres">
      <dgm:prSet presAssocID="{669F09C5-4DD0-45F9-9456-740DF074FEA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50CC4-873B-47E6-AB56-5A7A08393F6F}" type="pres">
      <dgm:prSet presAssocID="{669F09C5-4DD0-45F9-9456-740DF074FEAC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4954AE-FD6C-470B-B118-FBA66B492436}" type="pres">
      <dgm:prSet presAssocID="{39ACEDE8-F1A0-4F48-BC56-E4369F7DC20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AA1E78-91CE-45FB-8EAE-C58F660392F8}" type="pres">
      <dgm:prSet presAssocID="{39ACEDE8-F1A0-4F48-BC56-E4369F7DC208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F0D947-489C-4C1D-A186-9191EFD79EE4}" type="pres">
      <dgm:prSet presAssocID="{B9C56F4E-19AE-434E-BC5C-4DDED8411D0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1531C0-76BF-429B-9028-A6297350E128}" type="pres">
      <dgm:prSet presAssocID="{B9C56F4E-19AE-434E-BC5C-4DDED8411D04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575F49-482E-4A7F-AED9-364708F52A92}" type="presOf" srcId="{473E6999-CA2A-4D6E-A140-57EB886C59DC}" destId="{8F1531C0-76BF-429B-9028-A6297350E128}" srcOrd="0" destOrd="0" presId="urn:microsoft.com/office/officeart/2005/8/layout/vList2"/>
    <dgm:cxn modelId="{EFF0B0C9-F4C6-42B1-9456-07B021360F32}" srcId="{B9C56F4E-19AE-434E-BC5C-4DDED8411D04}" destId="{473E6999-CA2A-4D6E-A140-57EB886C59DC}" srcOrd="0" destOrd="0" parTransId="{9D814F21-3CE1-42F4-BAD1-54D30B3CD632}" sibTransId="{F5781B20-3E47-425F-BA87-23BF5ECC99D1}"/>
    <dgm:cxn modelId="{D3BA7E07-C9D9-48D1-AA72-D4B2AF174CCB}" srcId="{FD18B600-4FA9-4F15-9FCC-796007505FCA}" destId="{B9C56F4E-19AE-434E-BC5C-4DDED8411D04}" srcOrd="2" destOrd="0" parTransId="{6AFA895D-6CB7-4B4C-B8DB-FE5BDBB1D872}" sibTransId="{86FB7670-9463-41BB-87E7-B4B257A6174F}"/>
    <dgm:cxn modelId="{874628D0-A2DA-4613-9EFF-E8CE357FC4CE}" srcId="{39ACEDE8-F1A0-4F48-BC56-E4369F7DC208}" destId="{0CF94352-CFC7-40B3-B9F5-0FC5FDEA0A87}" srcOrd="0" destOrd="0" parTransId="{57697FF3-09F0-4DCB-9A00-AC20B2F29550}" sibTransId="{F4FED4AD-E8E9-49EC-86B0-34F2B1C1C6D6}"/>
    <dgm:cxn modelId="{5554AF18-A8E9-4FE7-B58B-9B0113521159}" type="presOf" srcId="{FD18B600-4FA9-4F15-9FCC-796007505FCA}" destId="{BF46BFCC-955F-41A0-A429-2356C84EAE9D}" srcOrd="0" destOrd="0" presId="urn:microsoft.com/office/officeart/2005/8/layout/vList2"/>
    <dgm:cxn modelId="{3789F30A-371F-40CD-8ECC-CEA08A9A2B01}" srcId="{FD18B600-4FA9-4F15-9FCC-796007505FCA}" destId="{39ACEDE8-F1A0-4F48-BC56-E4369F7DC208}" srcOrd="1" destOrd="0" parTransId="{1464F4D9-7C28-495C-BE8C-FAB45AA23E48}" sibTransId="{D4734AE2-3311-48F3-9BF0-E97AD44F9409}"/>
    <dgm:cxn modelId="{C25F740D-0BA5-431C-9E32-841D17CCD1AA}" type="presOf" srcId="{0CF94352-CFC7-40B3-B9F5-0FC5FDEA0A87}" destId="{5FAA1E78-91CE-45FB-8EAE-C58F660392F8}" srcOrd="0" destOrd="0" presId="urn:microsoft.com/office/officeart/2005/8/layout/vList2"/>
    <dgm:cxn modelId="{FAF03187-7396-411D-8E63-E58E87F020E6}" srcId="{FD18B600-4FA9-4F15-9FCC-796007505FCA}" destId="{669F09C5-4DD0-45F9-9456-740DF074FEAC}" srcOrd="0" destOrd="0" parTransId="{4A75EB52-F0E2-4A60-AFDC-D87D3A15A12E}" sibTransId="{563D0515-0149-4850-A551-03276558CA6D}"/>
    <dgm:cxn modelId="{9AC555AE-95FA-4ECB-B88D-80558175C5EF}" srcId="{669F09C5-4DD0-45F9-9456-740DF074FEAC}" destId="{02826ADB-2871-4D13-B131-8966066CFA00}" srcOrd="0" destOrd="0" parTransId="{DA18D34A-C5E2-4519-A820-C4FCD914E699}" sibTransId="{38D0CA86-804C-4F41-924E-D6334710170F}"/>
    <dgm:cxn modelId="{FF5EF95A-4C62-411B-9AA8-6AB115FE9814}" type="presOf" srcId="{02826ADB-2871-4D13-B131-8966066CFA00}" destId="{C4650CC4-873B-47E6-AB56-5A7A08393F6F}" srcOrd="0" destOrd="0" presId="urn:microsoft.com/office/officeart/2005/8/layout/vList2"/>
    <dgm:cxn modelId="{E1EF1717-69F5-4F5B-A6D6-F8914F2D3042}" type="presOf" srcId="{669F09C5-4DD0-45F9-9456-740DF074FEAC}" destId="{BEFF7ACE-97D2-4AAB-B688-230212573333}" srcOrd="0" destOrd="0" presId="urn:microsoft.com/office/officeart/2005/8/layout/vList2"/>
    <dgm:cxn modelId="{DCF0E8B8-BDD7-4B9B-B6FB-91E661B99D6F}" type="presOf" srcId="{B9C56F4E-19AE-434E-BC5C-4DDED8411D04}" destId="{08F0D947-489C-4C1D-A186-9191EFD79EE4}" srcOrd="0" destOrd="0" presId="urn:microsoft.com/office/officeart/2005/8/layout/vList2"/>
    <dgm:cxn modelId="{61CF83D1-4DD2-4410-BC90-DC5D767A7F80}" type="presOf" srcId="{39ACEDE8-F1A0-4F48-BC56-E4369F7DC208}" destId="{E84954AE-FD6C-470B-B118-FBA66B492436}" srcOrd="0" destOrd="0" presId="urn:microsoft.com/office/officeart/2005/8/layout/vList2"/>
    <dgm:cxn modelId="{DD951B8D-CF03-4364-8A0E-CC2E2DDA0E21}" type="presParOf" srcId="{BF46BFCC-955F-41A0-A429-2356C84EAE9D}" destId="{BEFF7ACE-97D2-4AAB-B688-230212573333}" srcOrd="0" destOrd="0" presId="urn:microsoft.com/office/officeart/2005/8/layout/vList2"/>
    <dgm:cxn modelId="{0123A736-1F10-4C08-BBBA-07CE02ADE6A6}" type="presParOf" srcId="{BF46BFCC-955F-41A0-A429-2356C84EAE9D}" destId="{C4650CC4-873B-47E6-AB56-5A7A08393F6F}" srcOrd="1" destOrd="0" presId="urn:microsoft.com/office/officeart/2005/8/layout/vList2"/>
    <dgm:cxn modelId="{ABDD8236-FCD0-4D40-ABDC-9EBE2920EA09}" type="presParOf" srcId="{BF46BFCC-955F-41A0-A429-2356C84EAE9D}" destId="{E84954AE-FD6C-470B-B118-FBA66B492436}" srcOrd="2" destOrd="0" presId="urn:microsoft.com/office/officeart/2005/8/layout/vList2"/>
    <dgm:cxn modelId="{CBB6018F-EEFD-4D2B-B6DA-6B67B7290F19}" type="presParOf" srcId="{BF46BFCC-955F-41A0-A429-2356C84EAE9D}" destId="{5FAA1E78-91CE-45FB-8EAE-C58F660392F8}" srcOrd="3" destOrd="0" presId="urn:microsoft.com/office/officeart/2005/8/layout/vList2"/>
    <dgm:cxn modelId="{FB1A829F-10DF-4DD8-828E-69E4C1C1A4CB}" type="presParOf" srcId="{BF46BFCC-955F-41A0-A429-2356C84EAE9D}" destId="{08F0D947-489C-4C1D-A186-9191EFD79EE4}" srcOrd="4" destOrd="0" presId="urn:microsoft.com/office/officeart/2005/8/layout/vList2"/>
    <dgm:cxn modelId="{6BAC6896-1CDC-48D8-AD57-5CEA9E260BE0}" type="presParOf" srcId="{BF46BFCC-955F-41A0-A429-2356C84EAE9D}" destId="{8F1531C0-76BF-429B-9028-A6297350E128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FD18B600-4FA9-4F15-9FCC-796007505FC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9F09C5-4DD0-45F9-9456-740DF074FEAC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Branches dealing in Foreign Exchange</a:t>
          </a:r>
          <a:endParaRPr lang="en-US" dirty="0"/>
        </a:p>
      </dgm:t>
    </dgm:pt>
    <dgm:pt modelId="{4A75EB52-F0E2-4A60-AFDC-D87D3A15A12E}" type="parTrans" cxnId="{FAF03187-7396-411D-8E63-E58E87F020E6}">
      <dgm:prSet/>
      <dgm:spPr/>
      <dgm:t>
        <a:bodyPr/>
        <a:lstStyle/>
        <a:p>
          <a:endParaRPr lang="en-US"/>
        </a:p>
      </dgm:t>
    </dgm:pt>
    <dgm:pt modelId="{563D0515-0149-4850-A551-03276558CA6D}" type="sibTrans" cxnId="{FAF03187-7396-411D-8E63-E58E87F020E6}">
      <dgm:prSet/>
      <dgm:spPr/>
      <dgm:t>
        <a:bodyPr/>
        <a:lstStyle/>
        <a:p>
          <a:endParaRPr lang="en-US"/>
        </a:p>
      </dgm:t>
    </dgm:pt>
    <dgm:pt modelId="{02826ADB-2871-4D13-B131-8966066CFA00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Define additional scope as per RBI Requirements</a:t>
          </a:r>
          <a:endParaRPr lang="en-US" dirty="0"/>
        </a:p>
      </dgm:t>
    </dgm:pt>
    <dgm:pt modelId="{DA18D34A-C5E2-4519-A820-C4FCD914E699}" type="parTrans" cxnId="{9AC555AE-95FA-4ECB-B88D-80558175C5EF}">
      <dgm:prSet/>
      <dgm:spPr/>
      <dgm:t>
        <a:bodyPr/>
        <a:lstStyle/>
        <a:p>
          <a:endParaRPr lang="en-US"/>
        </a:p>
      </dgm:t>
    </dgm:pt>
    <dgm:pt modelId="{38D0CA86-804C-4F41-924E-D6334710170F}" type="sibTrans" cxnId="{9AC555AE-95FA-4ECB-B88D-80558175C5EF}">
      <dgm:prSet/>
      <dgm:spPr/>
      <dgm:t>
        <a:bodyPr/>
        <a:lstStyle/>
        <a:p>
          <a:endParaRPr lang="en-US"/>
        </a:p>
      </dgm:t>
    </dgm:pt>
    <dgm:pt modelId="{39ACEDE8-F1A0-4F48-BC56-E4369F7DC208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Branches Dealing in Large </a:t>
          </a:r>
          <a:r>
            <a:rPr kumimoji="0" lang="en-US" b="1" dirty="0" err="1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Advanes</a:t>
          </a:r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 – 100 Cr above</a:t>
          </a:r>
          <a:endParaRPr lang="en-US" dirty="0"/>
        </a:p>
      </dgm:t>
    </dgm:pt>
    <dgm:pt modelId="{1464F4D9-7C28-495C-BE8C-FAB45AA23E48}" type="parTrans" cxnId="{3789F30A-371F-40CD-8ECC-CEA08A9A2B01}">
      <dgm:prSet/>
      <dgm:spPr/>
      <dgm:t>
        <a:bodyPr/>
        <a:lstStyle/>
        <a:p>
          <a:endParaRPr lang="en-US"/>
        </a:p>
      </dgm:t>
    </dgm:pt>
    <dgm:pt modelId="{D4734AE2-3311-48F3-9BF0-E97AD44F9409}" type="sibTrans" cxnId="{3789F30A-371F-40CD-8ECC-CEA08A9A2B01}">
      <dgm:prSet/>
      <dgm:spPr/>
      <dgm:t>
        <a:bodyPr/>
        <a:lstStyle/>
        <a:p>
          <a:endParaRPr lang="en-US"/>
        </a:p>
      </dgm:t>
    </dgm:pt>
    <dgm:pt modelId="{0CF94352-CFC7-40B3-B9F5-0FC5FDEA0A87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Define additional scope as per RBI Requirements</a:t>
          </a:r>
          <a:endParaRPr lang="en-US" dirty="0"/>
        </a:p>
      </dgm:t>
    </dgm:pt>
    <dgm:pt modelId="{57697FF3-09F0-4DCB-9A00-AC20B2F29550}" type="parTrans" cxnId="{874628D0-A2DA-4613-9EFF-E8CE357FC4CE}">
      <dgm:prSet/>
      <dgm:spPr/>
      <dgm:t>
        <a:bodyPr/>
        <a:lstStyle/>
        <a:p>
          <a:endParaRPr lang="en-US"/>
        </a:p>
      </dgm:t>
    </dgm:pt>
    <dgm:pt modelId="{F4FED4AD-E8E9-49EC-86B0-34F2B1C1C6D6}" type="sibTrans" cxnId="{874628D0-A2DA-4613-9EFF-E8CE357FC4CE}">
      <dgm:prSet/>
      <dgm:spPr/>
      <dgm:t>
        <a:bodyPr/>
        <a:lstStyle/>
        <a:p>
          <a:endParaRPr lang="en-US"/>
        </a:p>
      </dgm:t>
    </dgm:pt>
    <dgm:pt modelId="{B9C56F4E-19AE-434E-BC5C-4DDED8411D04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Asset Recovery Branch / Clearing House Operations</a:t>
          </a:r>
          <a:endParaRPr lang="en-US" dirty="0"/>
        </a:p>
      </dgm:t>
    </dgm:pt>
    <dgm:pt modelId="{6AFA895D-6CB7-4B4C-B8DB-FE5BDBB1D872}" type="parTrans" cxnId="{D3BA7E07-C9D9-48D1-AA72-D4B2AF174CCB}">
      <dgm:prSet/>
      <dgm:spPr/>
      <dgm:t>
        <a:bodyPr/>
        <a:lstStyle/>
        <a:p>
          <a:endParaRPr lang="en-US"/>
        </a:p>
      </dgm:t>
    </dgm:pt>
    <dgm:pt modelId="{86FB7670-9463-41BB-87E7-B4B257A6174F}" type="sibTrans" cxnId="{D3BA7E07-C9D9-48D1-AA72-D4B2AF174CCB}">
      <dgm:prSet/>
      <dgm:spPr/>
      <dgm:t>
        <a:bodyPr/>
        <a:lstStyle/>
        <a:p>
          <a:endParaRPr lang="en-US"/>
        </a:p>
      </dgm:t>
    </dgm:pt>
    <dgm:pt modelId="{473E6999-CA2A-4D6E-A140-57EB886C59DC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Define additional scope as per RBI Requirements</a:t>
          </a:r>
          <a:endParaRPr lang="en-US" dirty="0"/>
        </a:p>
      </dgm:t>
    </dgm:pt>
    <dgm:pt modelId="{9D814F21-3CE1-42F4-BAD1-54D30B3CD632}" type="parTrans" cxnId="{EFF0B0C9-F4C6-42B1-9456-07B021360F32}">
      <dgm:prSet/>
      <dgm:spPr/>
      <dgm:t>
        <a:bodyPr/>
        <a:lstStyle/>
        <a:p>
          <a:endParaRPr lang="en-US"/>
        </a:p>
      </dgm:t>
    </dgm:pt>
    <dgm:pt modelId="{F5781B20-3E47-425F-BA87-23BF5ECC99D1}" type="sibTrans" cxnId="{EFF0B0C9-F4C6-42B1-9456-07B021360F32}">
      <dgm:prSet/>
      <dgm:spPr/>
      <dgm:t>
        <a:bodyPr/>
        <a:lstStyle/>
        <a:p>
          <a:endParaRPr lang="en-US"/>
        </a:p>
      </dgm:t>
    </dgm:pt>
    <dgm:pt modelId="{BF46BFCC-955F-41A0-A429-2356C84EAE9D}" type="pres">
      <dgm:prSet presAssocID="{FD18B600-4FA9-4F15-9FCC-796007505F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FF7ACE-97D2-4AAB-B688-230212573333}" type="pres">
      <dgm:prSet presAssocID="{669F09C5-4DD0-45F9-9456-740DF074FEA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50CC4-873B-47E6-AB56-5A7A08393F6F}" type="pres">
      <dgm:prSet presAssocID="{669F09C5-4DD0-45F9-9456-740DF074FEAC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4954AE-FD6C-470B-B118-FBA66B492436}" type="pres">
      <dgm:prSet presAssocID="{39ACEDE8-F1A0-4F48-BC56-E4369F7DC20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AA1E78-91CE-45FB-8EAE-C58F660392F8}" type="pres">
      <dgm:prSet presAssocID="{39ACEDE8-F1A0-4F48-BC56-E4369F7DC208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F0D947-489C-4C1D-A186-9191EFD79EE4}" type="pres">
      <dgm:prSet presAssocID="{B9C56F4E-19AE-434E-BC5C-4DDED8411D0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1531C0-76BF-429B-9028-A6297350E128}" type="pres">
      <dgm:prSet presAssocID="{B9C56F4E-19AE-434E-BC5C-4DDED8411D04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5534519-A667-426E-955C-2815AFB50F80}" type="presOf" srcId="{39ACEDE8-F1A0-4F48-BC56-E4369F7DC208}" destId="{E84954AE-FD6C-470B-B118-FBA66B492436}" srcOrd="0" destOrd="0" presId="urn:microsoft.com/office/officeart/2005/8/layout/vList2"/>
    <dgm:cxn modelId="{EFF0B0C9-F4C6-42B1-9456-07B021360F32}" srcId="{B9C56F4E-19AE-434E-BC5C-4DDED8411D04}" destId="{473E6999-CA2A-4D6E-A140-57EB886C59DC}" srcOrd="0" destOrd="0" parTransId="{9D814F21-3CE1-42F4-BAD1-54D30B3CD632}" sibTransId="{F5781B20-3E47-425F-BA87-23BF5ECC99D1}"/>
    <dgm:cxn modelId="{D3BA7E07-C9D9-48D1-AA72-D4B2AF174CCB}" srcId="{FD18B600-4FA9-4F15-9FCC-796007505FCA}" destId="{B9C56F4E-19AE-434E-BC5C-4DDED8411D04}" srcOrd="2" destOrd="0" parTransId="{6AFA895D-6CB7-4B4C-B8DB-FE5BDBB1D872}" sibTransId="{86FB7670-9463-41BB-87E7-B4B257A6174F}"/>
    <dgm:cxn modelId="{0C3F2264-4E63-4274-B213-602BAA8A3551}" type="presOf" srcId="{0CF94352-CFC7-40B3-B9F5-0FC5FDEA0A87}" destId="{5FAA1E78-91CE-45FB-8EAE-C58F660392F8}" srcOrd="0" destOrd="0" presId="urn:microsoft.com/office/officeart/2005/8/layout/vList2"/>
    <dgm:cxn modelId="{874628D0-A2DA-4613-9EFF-E8CE357FC4CE}" srcId="{39ACEDE8-F1A0-4F48-BC56-E4369F7DC208}" destId="{0CF94352-CFC7-40B3-B9F5-0FC5FDEA0A87}" srcOrd="0" destOrd="0" parTransId="{57697FF3-09F0-4DCB-9A00-AC20B2F29550}" sibTransId="{F4FED4AD-E8E9-49EC-86B0-34F2B1C1C6D6}"/>
    <dgm:cxn modelId="{3789F30A-371F-40CD-8ECC-CEA08A9A2B01}" srcId="{FD18B600-4FA9-4F15-9FCC-796007505FCA}" destId="{39ACEDE8-F1A0-4F48-BC56-E4369F7DC208}" srcOrd="1" destOrd="0" parTransId="{1464F4D9-7C28-495C-BE8C-FAB45AA23E48}" sibTransId="{D4734AE2-3311-48F3-9BF0-E97AD44F9409}"/>
    <dgm:cxn modelId="{385E5026-89F4-4158-A337-089C6A1B15C2}" type="presOf" srcId="{473E6999-CA2A-4D6E-A140-57EB886C59DC}" destId="{8F1531C0-76BF-429B-9028-A6297350E128}" srcOrd="0" destOrd="0" presId="urn:microsoft.com/office/officeart/2005/8/layout/vList2"/>
    <dgm:cxn modelId="{B1348552-A1D2-4EBA-A2B9-EAFF36302E27}" type="presOf" srcId="{669F09C5-4DD0-45F9-9456-740DF074FEAC}" destId="{BEFF7ACE-97D2-4AAB-B688-230212573333}" srcOrd="0" destOrd="0" presId="urn:microsoft.com/office/officeart/2005/8/layout/vList2"/>
    <dgm:cxn modelId="{FAF03187-7396-411D-8E63-E58E87F020E6}" srcId="{FD18B600-4FA9-4F15-9FCC-796007505FCA}" destId="{669F09C5-4DD0-45F9-9456-740DF074FEAC}" srcOrd="0" destOrd="0" parTransId="{4A75EB52-F0E2-4A60-AFDC-D87D3A15A12E}" sibTransId="{563D0515-0149-4850-A551-03276558CA6D}"/>
    <dgm:cxn modelId="{4AC7FA45-E811-4AE4-8E40-A5102C50BCC0}" type="presOf" srcId="{FD18B600-4FA9-4F15-9FCC-796007505FCA}" destId="{BF46BFCC-955F-41A0-A429-2356C84EAE9D}" srcOrd="0" destOrd="0" presId="urn:microsoft.com/office/officeart/2005/8/layout/vList2"/>
    <dgm:cxn modelId="{8129EB25-85C8-4A1D-9AFB-C43E4E0605B5}" type="presOf" srcId="{B9C56F4E-19AE-434E-BC5C-4DDED8411D04}" destId="{08F0D947-489C-4C1D-A186-9191EFD79EE4}" srcOrd="0" destOrd="0" presId="urn:microsoft.com/office/officeart/2005/8/layout/vList2"/>
    <dgm:cxn modelId="{9AC555AE-95FA-4ECB-B88D-80558175C5EF}" srcId="{669F09C5-4DD0-45F9-9456-740DF074FEAC}" destId="{02826ADB-2871-4D13-B131-8966066CFA00}" srcOrd="0" destOrd="0" parTransId="{DA18D34A-C5E2-4519-A820-C4FCD914E699}" sibTransId="{38D0CA86-804C-4F41-924E-D6334710170F}"/>
    <dgm:cxn modelId="{D0058BC8-D868-45F4-915D-59B993963B68}" type="presOf" srcId="{02826ADB-2871-4D13-B131-8966066CFA00}" destId="{C4650CC4-873B-47E6-AB56-5A7A08393F6F}" srcOrd="0" destOrd="0" presId="urn:microsoft.com/office/officeart/2005/8/layout/vList2"/>
    <dgm:cxn modelId="{75EDF328-3B27-457F-A2EF-69143822BA57}" type="presParOf" srcId="{BF46BFCC-955F-41A0-A429-2356C84EAE9D}" destId="{BEFF7ACE-97D2-4AAB-B688-230212573333}" srcOrd="0" destOrd="0" presId="urn:microsoft.com/office/officeart/2005/8/layout/vList2"/>
    <dgm:cxn modelId="{7ABC3901-1E07-4D36-B2A7-DCA1B9180F88}" type="presParOf" srcId="{BF46BFCC-955F-41A0-A429-2356C84EAE9D}" destId="{C4650CC4-873B-47E6-AB56-5A7A08393F6F}" srcOrd="1" destOrd="0" presId="urn:microsoft.com/office/officeart/2005/8/layout/vList2"/>
    <dgm:cxn modelId="{0DA8B6C5-5018-4BA5-A86A-B95C704CEE91}" type="presParOf" srcId="{BF46BFCC-955F-41A0-A429-2356C84EAE9D}" destId="{E84954AE-FD6C-470B-B118-FBA66B492436}" srcOrd="2" destOrd="0" presId="urn:microsoft.com/office/officeart/2005/8/layout/vList2"/>
    <dgm:cxn modelId="{7771AD52-F195-488A-AB35-8BB10373E76A}" type="presParOf" srcId="{BF46BFCC-955F-41A0-A429-2356C84EAE9D}" destId="{5FAA1E78-91CE-45FB-8EAE-C58F660392F8}" srcOrd="3" destOrd="0" presId="urn:microsoft.com/office/officeart/2005/8/layout/vList2"/>
    <dgm:cxn modelId="{C101C698-32E7-492F-A5E5-CF70DE734753}" type="presParOf" srcId="{BF46BFCC-955F-41A0-A429-2356C84EAE9D}" destId="{08F0D947-489C-4C1D-A186-9191EFD79EE4}" srcOrd="4" destOrd="0" presId="urn:microsoft.com/office/officeart/2005/8/layout/vList2"/>
    <dgm:cxn modelId="{6F47DE6E-7CE8-4A90-803B-1D719D331865}" type="presParOf" srcId="{BF46BFCC-955F-41A0-A429-2356C84EAE9D}" destId="{8F1531C0-76BF-429B-9028-A6297350E128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18B600-4FA9-4F15-9FCC-796007505FC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9F09C5-4DD0-45F9-9456-740DF074FEAC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Joint Custody of Cash</a:t>
          </a:r>
          <a:endParaRPr lang="en-US" dirty="0"/>
        </a:p>
      </dgm:t>
    </dgm:pt>
    <dgm:pt modelId="{4A75EB52-F0E2-4A60-AFDC-D87D3A15A12E}" type="parTrans" cxnId="{FAF03187-7396-411D-8E63-E58E87F020E6}">
      <dgm:prSet/>
      <dgm:spPr/>
      <dgm:t>
        <a:bodyPr/>
        <a:lstStyle/>
        <a:p>
          <a:endParaRPr lang="en-US"/>
        </a:p>
      </dgm:t>
    </dgm:pt>
    <dgm:pt modelId="{563D0515-0149-4850-A551-03276558CA6D}" type="sibTrans" cxnId="{FAF03187-7396-411D-8E63-E58E87F020E6}">
      <dgm:prSet/>
      <dgm:spPr/>
      <dgm:t>
        <a:bodyPr/>
        <a:lstStyle/>
        <a:p>
          <a:endParaRPr lang="en-US"/>
        </a:p>
      </dgm:t>
    </dgm:pt>
    <dgm:pt modelId="{02826ADB-2871-4D13-B131-8966066CFA00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Check policy of Bank</a:t>
          </a:r>
          <a:endParaRPr lang="en-US" dirty="0"/>
        </a:p>
      </dgm:t>
    </dgm:pt>
    <dgm:pt modelId="{DA18D34A-C5E2-4519-A820-C4FCD914E699}" type="parTrans" cxnId="{9AC555AE-95FA-4ECB-B88D-80558175C5EF}">
      <dgm:prSet/>
      <dgm:spPr/>
      <dgm:t>
        <a:bodyPr/>
        <a:lstStyle/>
        <a:p>
          <a:endParaRPr lang="en-US"/>
        </a:p>
      </dgm:t>
    </dgm:pt>
    <dgm:pt modelId="{38D0CA86-804C-4F41-924E-D6334710170F}" type="sibTrans" cxnId="{9AC555AE-95FA-4ECB-B88D-80558175C5EF}">
      <dgm:prSet/>
      <dgm:spPr/>
      <dgm:t>
        <a:bodyPr/>
        <a:lstStyle/>
        <a:p>
          <a:endParaRPr lang="en-US"/>
        </a:p>
      </dgm:t>
    </dgm:pt>
    <dgm:pt modelId="{39ACEDE8-F1A0-4F48-BC56-E4369F7DC208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Verification of cash at periodical intervals</a:t>
          </a:r>
          <a:endParaRPr lang="en-US" dirty="0"/>
        </a:p>
      </dgm:t>
    </dgm:pt>
    <dgm:pt modelId="{1464F4D9-7C28-495C-BE8C-FAB45AA23E48}" type="parTrans" cxnId="{3789F30A-371F-40CD-8ECC-CEA08A9A2B01}">
      <dgm:prSet/>
      <dgm:spPr/>
      <dgm:t>
        <a:bodyPr/>
        <a:lstStyle/>
        <a:p>
          <a:endParaRPr lang="en-US"/>
        </a:p>
      </dgm:t>
    </dgm:pt>
    <dgm:pt modelId="{D4734AE2-3311-48F3-9BF0-E97AD44F9409}" type="sibTrans" cxnId="{3789F30A-371F-40CD-8ECC-CEA08A9A2B01}">
      <dgm:prSet/>
      <dgm:spPr/>
      <dgm:t>
        <a:bodyPr/>
        <a:lstStyle/>
        <a:p>
          <a:endParaRPr lang="en-US"/>
        </a:p>
      </dgm:t>
    </dgm:pt>
    <dgm:pt modelId="{0CF94352-CFC7-40B3-B9F5-0FC5FDEA0A87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Check policy of Bank.  </a:t>
          </a:r>
          <a:endParaRPr lang="en-US" dirty="0"/>
        </a:p>
      </dgm:t>
    </dgm:pt>
    <dgm:pt modelId="{57697FF3-09F0-4DCB-9A00-AC20B2F29550}" type="parTrans" cxnId="{874628D0-A2DA-4613-9EFF-E8CE357FC4CE}">
      <dgm:prSet/>
      <dgm:spPr/>
      <dgm:t>
        <a:bodyPr/>
        <a:lstStyle/>
        <a:p>
          <a:endParaRPr lang="en-US"/>
        </a:p>
      </dgm:t>
    </dgm:pt>
    <dgm:pt modelId="{F4FED4AD-E8E9-49EC-86B0-34F2B1C1C6D6}" type="sibTrans" cxnId="{874628D0-A2DA-4613-9EFF-E8CE357FC4CE}">
      <dgm:prSet/>
      <dgm:spPr/>
      <dgm:t>
        <a:bodyPr/>
        <a:lstStyle/>
        <a:p>
          <a:endParaRPr lang="en-US"/>
        </a:p>
      </dgm:t>
    </dgm:pt>
    <dgm:pt modelId="{BC53D3E9-5D6C-4F57-863C-A04C6823936A}">
      <dgm:prSet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Check operations during the visit.</a:t>
          </a:r>
        </a:p>
      </dgm:t>
    </dgm:pt>
    <dgm:pt modelId="{64A7DB52-4A1C-4734-B799-1494B8B6992A}" type="parTrans" cxnId="{4898A5E9-28E4-4623-80B4-8E8EB92F4C48}">
      <dgm:prSet/>
      <dgm:spPr/>
      <dgm:t>
        <a:bodyPr/>
        <a:lstStyle/>
        <a:p>
          <a:endParaRPr lang="en-US"/>
        </a:p>
      </dgm:t>
    </dgm:pt>
    <dgm:pt modelId="{9E4014E3-F87A-448E-A0C2-72B65E514B5F}" type="sibTrans" cxnId="{4898A5E9-28E4-4623-80B4-8E8EB92F4C48}">
      <dgm:prSet/>
      <dgm:spPr/>
      <dgm:t>
        <a:bodyPr/>
        <a:lstStyle/>
        <a:p>
          <a:endParaRPr lang="en-US"/>
        </a:p>
      </dgm:t>
    </dgm:pt>
    <dgm:pt modelId="{00D3475B-4C57-4151-8B47-92E01B6EA858}">
      <dgm:prSet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Check whether such verification has been conducted during the year.</a:t>
          </a:r>
          <a:endParaRPr lang="en-US" dirty="0"/>
        </a:p>
      </dgm:t>
    </dgm:pt>
    <dgm:pt modelId="{C331E767-E3AC-431C-A9FE-595D4FC19201}" type="parTrans" cxnId="{11139D53-1536-45ED-8FFF-C78D66EC5298}">
      <dgm:prSet/>
      <dgm:spPr/>
      <dgm:t>
        <a:bodyPr/>
        <a:lstStyle/>
        <a:p>
          <a:endParaRPr lang="en-US"/>
        </a:p>
      </dgm:t>
    </dgm:pt>
    <dgm:pt modelId="{A7B49530-EB81-4930-ADCD-783634811561}" type="sibTrans" cxnId="{11139D53-1536-45ED-8FFF-C78D66EC5298}">
      <dgm:prSet/>
      <dgm:spPr/>
      <dgm:t>
        <a:bodyPr/>
        <a:lstStyle/>
        <a:p>
          <a:endParaRPr lang="en-US"/>
        </a:p>
      </dgm:t>
    </dgm:pt>
    <dgm:pt modelId="{BF46BFCC-955F-41A0-A429-2356C84EAE9D}" type="pres">
      <dgm:prSet presAssocID="{FD18B600-4FA9-4F15-9FCC-796007505F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FF7ACE-97D2-4AAB-B688-230212573333}" type="pres">
      <dgm:prSet presAssocID="{669F09C5-4DD0-45F9-9456-740DF074FEA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50CC4-873B-47E6-AB56-5A7A08393F6F}" type="pres">
      <dgm:prSet presAssocID="{669F09C5-4DD0-45F9-9456-740DF074FEA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4954AE-FD6C-470B-B118-FBA66B492436}" type="pres">
      <dgm:prSet presAssocID="{39ACEDE8-F1A0-4F48-BC56-E4369F7DC20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AA1E78-91CE-45FB-8EAE-C58F660392F8}" type="pres">
      <dgm:prSet presAssocID="{39ACEDE8-F1A0-4F48-BC56-E4369F7DC20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0827B1F-5505-4668-9CF5-14B2D7BE4343}" type="presOf" srcId="{39ACEDE8-F1A0-4F48-BC56-E4369F7DC208}" destId="{E84954AE-FD6C-470B-B118-FBA66B492436}" srcOrd="0" destOrd="0" presId="urn:microsoft.com/office/officeart/2005/8/layout/vList2"/>
    <dgm:cxn modelId="{4898A5E9-28E4-4623-80B4-8E8EB92F4C48}" srcId="{669F09C5-4DD0-45F9-9456-740DF074FEAC}" destId="{BC53D3E9-5D6C-4F57-863C-A04C6823936A}" srcOrd="1" destOrd="0" parTransId="{64A7DB52-4A1C-4734-B799-1494B8B6992A}" sibTransId="{9E4014E3-F87A-448E-A0C2-72B65E514B5F}"/>
    <dgm:cxn modelId="{42441981-C788-46B5-9509-63C340AF7425}" type="presOf" srcId="{FD18B600-4FA9-4F15-9FCC-796007505FCA}" destId="{BF46BFCC-955F-41A0-A429-2356C84EAE9D}" srcOrd="0" destOrd="0" presId="urn:microsoft.com/office/officeart/2005/8/layout/vList2"/>
    <dgm:cxn modelId="{7BE3D069-B26E-4DA2-ACF6-2A73C61B6574}" type="presOf" srcId="{0CF94352-CFC7-40B3-B9F5-0FC5FDEA0A87}" destId="{5FAA1E78-91CE-45FB-8EAE-C58F660392F8}" srcOrd="0" destOrd="0" presId="urn:microsoft.com/office/officeart/2005/8/layout/vList2"/>
    <dgm:cxn modelId="{1EF2CE83-8E34-4212-A3CA-D7747AA442DA}" type="presOf" srcId="{BC53D3E9-5D6C-4F57-863C-A04C6823936A}" destId="{C4650CC4-873B-47E6-AB56-5A7A08393F6F}" srcOrd="0" destOrd="1" presId="urn:microsoft.com/office/officeart/2005/8/layout/vList2"/>
    <dgm:cxn modelId="{9AC555AE-95FA-4ECB-B88D-80558175C5EF}" srcId="{669F09C5-4DD0-45F9-9456-740DF074FEAC}" destId="{02826ADB-2871-4D13-B131-8966066CFA00}" srcOrd="0" destOrd="0" parTransId="{DA18D34A-C5E2-4519-A820-C4FCD914E699}" sibTransId="{38D0CA86-804C-4F41-924E-D6334710170F}"/>
    <dgm:cxn modelId="{3789F30A-371F-40CD-8ECC-CEA08A9A2B01}" srcId="{FD18B600-4FA9-4F15-9FCC-796007505FCA}" destId="{39ACEDE8-F1A0-4F48-BC56-E4369F7DC208}" srcOrd="1" destOrd="0" parTransId="{1464F4D9-7C28-495C-BE8C-FAB45AA23E48}" sibTransId="{D4734AE2-3311-48F3-9BF0-E97AD44F9409}"/>
    <dgm:cxn modelId="{FAF03187-7396-411D-8E63-E58E87F020E6}" srcId="{FD18B600-4FA9-4F15-9FCC-796007505FCA}" destId="{669F09C5-4DD0-45F9-9456-740DF074FEAC}" srcOrd="0" destOrd="0" parTransId="{4A75EB52-F0E2-4A60-AFDC-D87D3A15A12E}" sibTransId="{563D0515-0149-4850-A551-03276558CA6D}"/>
    <dgm:cxn modelId="{8D4DD25D-E917-4933-A3BC-0474569E2734}" type="presOf" srcId="{02826ADB-2871-4D13-B131-8966066CFA00}" destId="{C4650CC4-873B-47E6-AB56-5A7A08393F6F}" srcOrd="0" destOrd="0" presId="urn:microsoft.com/office/officeart/2005/8/layout/vList2"/>
    <dgm:cxn modelId="{874628D0-A2DA-4613-9EFF-E8CE357FC4CE}" srcId="{39ACEDE8-F1A0-4F48-BC56-E4369F7DC208}" destId="{0CF94352-CFC7-40B3-B9F5-0FC5FDEA0A87}" srcOrd="0" destOrd="0" parTransId="{57697FF3-09F0-4DCB-9A00-AC20B2F29550}" sibTransId="{F4FED4AD-E8E9-49EC-86B0-34F2B1C1C6D6}"/>
    <dgm:cxn modelId="{D4396BC8-4E28-4D68-8C3C-F15E6DF26C9A}" type="presOf" srcId="{00D3475B-4C57-4151-8B47-92E01B6EA858}" destId="{5FAA1E78-91CE-45FB-8EAE-C58F660392F8}" srcOrd="0" destOrd="1" presId="urn:microsoft.com/office/officeart/2005/8/layout/vList2"/>
    <dgm:cxn modelId="{C1FF46CB-318A-47EF-B3B5-C85F0BE04022}" type="presOf" srcId="{669F09C5-4DD0-45F9-9456-740DF074FEAC}" destId="{BEFF7ACE-97D2-4AAB-B688-230212573333}" srcOrd="0" destOrd="0" presId="urn:microsoft.com/office/officeart/2005/8/layout/vList2"/>
    <dgm:cxn modelId="{11139D53-1536-45ED-8FFF-C78D66EC5298}" srcId="{39ACEDE8-F1A0-4F48-BC56-E4369F7DC208}" destId="{00D3475B-4C57-4151-8B47-92E01B6EA858}" srcOrd="1" destOrd="0" parTransId="{C331E767-E3AC-431C-A9FE-595D4FC19201}" sibTransId="{A7B49530-EB81-4930-ADCD-783634811561}"/>
    <dgm:cxn modelId="{E4D1B304-61BB-4C31-BF38-64DC55F3DCE1}" type="presParOf" srcId="{BF46BFCC-955F-41A0-A429-2356C84EAE9D}" destId="{BEFF7ACE-97D2-4AAB-B688-230212573333}" srcOrd="0" destOrd="0" presId="urn:microsoft.com/office/officeart/2005/8/layout/vList2"/>
    <dgm:cxn modelId="{5632D0F8-4F68-4A1B-871D-11BA2F928CC0}" type="presParOf" srcId="{BF46BFCC-955F-41A0-A429-2356C84EAE9D}" destId="{C4650CC4-873B-47E6-AB56-5A7A08393F6F}" srcOrd="1" destOrd="0" presId="urn:microsoft.com/office/officeart/2005/8/layout/vList2"/>
    <dgm:cxn modelId="{9746CED6-4216-47D1-8DFB-77C5C4DD89DE}" type="presParOf" srcId="{BF46BFCC-955F-41A0-A429-2356C84EAE9D}" destId="{E84954AE-FD6C-470B-B118-FBA66B492436}" srcOrd="2" destOrd="0" presId="urn:microsoft.com/office/officeart/2005/8/layout/vList2"/>
    <dgm:cxn modelId="{F989B301-C4D1-411C-9B90-EE0932AB0268}" type="presParOf" srcId="{BF46BFCC-955F-41A0-A429-2356C84EAE9D}" destId="{5FAA1E78-91CE-45FB-8EAE-C58F660392F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18B600-4FA9-4F15-9FCC-796007505FC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9F09C5-4DD0-45F9-9456-740DF074FEAC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Balance Confirmation &amp; Reconciliation</a:t>
          </a:r>
          <a:endParaRPr lang="en-US" dirty="0"/>
        </a:p>
      </dgm:t>
    </dgm:pt>
    <dgm:pt modelId="{4A75EB52-F0E2-4A60-AFDC-D87D3A15A12E}" type="parTrans" cxnId="{FAF03187-7396-411D-8E63-E58E87F020E6}">
      <dgm:prSet/>
      <dgm:spPr/>
      <dgm:t>
        <a:bodyPr/>
        <a:lstStyle/>
        <a:p>
          <a:endParaRPr lang="en-US"/>
        </a:p>
      </dgm:t>
    </dgm:pt>
    <dgm:pt modelId="{563D0515-0149-4850-A551-03276558CA6D}" type="sibTrans" cxnId="{FAF03187-7396-411D-8E63-E58E87F020E6}">
      <dgm:prSet/>
      <dgm:spPr/>
      <dgm:t>
        <a:bodyPr/>
        <a:lstStyle/>
        <a:p>
          <a:endParaRPr lang="en-US"/>
        </a:p>
      </dgm:t>
    </dgm:pt>
    <dgm:pt modelId="{02826ADB-2871-4D13-B131-8966066CFA00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Check Balance confirmation certificate.</a:t>
          </a:r>
          <a:endParaRPr lang="en-US" dirty="0"/>
        </a:p>
      </dgm:t>
    </dgm:pt>
    <dgm:pt modelId="{DA18D34A-C5E2-4519-A820-C4FCD914E699}" type="parTrans" cxnId="{9AC555AE-95FA-4ECB-B88D-80558175C5EF}">
      <dgm:prSet/>
      <dgm:spPr/>
      <dgm:t>
        <a:bodyPr/>
        <a:lstStyle/>
        <a:p>
          <a:endParaRPr lang="en-US"/>
        </a:p>
      </dgm:t>
    </dgm:pt>
    <dgm:pt modelId="{38D0CA86-804C-4F41-924E-D6334710170F}" type="sibTrans" cxnId="{9AC555AE-95FA-4ECB-B88D-80558175C5EF}">
      <dgm:prSet/>
      <dgm:spPr/>
      <dgm:t>
        <a:bodyPr/>
        <a:lstStyle/>
        <a:p>
          <a:endParaRPr lang="en-US"/>
        </a:p>
      </dgm:t>
    </dgm:pt>
    <dgm:pt modelId="{39ACEDE8-F1A0-4F48-BC56-E4369F7DC208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Observations on reconciliation statements</a:t>
          </a:r>
          <a:endParaRPr lang="en-US" dirty="0"/>
        </a:p>
      </dgm:t>
    </dgm:pt>
    <dgm:pt modelId="{1464F4D9-7C28-495C-BE8C-FAB45AA23E48}" type="parTrans" cxnId="{3789F30A-371F-40CD-8ECC-CEA08A9A2B01}">
      <dgm:prSet/>
      <dgm:spPr/>
      <dgm:t>
        <a:bodyPr/>
        <a:lstStyle/>
        <a:p>
          <a:endParaRPr lang="en-US"/>
        </a:p>
      </dgm:t>
    </dgm:pt>
    <dgm:pt modelId="{D4734AE2-3311-48F3-9BF0-E97AD44F9409}" type="sibTrans" cxnId="{3789F30A-371F-40CD-8ECC-CEA08A9A2B01}">
      <dgm:prSet/>
      <dgm:spPr/>
      <dgm:t>
        <a:bodyPr/>
        <a:lstStyle/>
        <a:p>
          <a:endParaRPr lang="en-US"/>
        </a:p>
      </dgm:t>
    </dgm:pt>
    <dgm:pt modelId="{0CF94352-CFC7-40B3-B9F5-0FC5FDEA0A87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Cash transactions remaining </a:t>
          </a:r>
          <a:r>
            <a:rPr kumimoji="0" lang="en-US" b="1" dirty="0" err="1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unresponded</a:t>
          </a:r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.  </a:t>
          </a:r>
          <a:endParaRPr lang="en-US" dirty="0"/>
        </a:p>
      </dgm:t>
    </dgm:pt>
    <dgm:pt modelId="{57697FF3-09F0-4DCB-9A00-AC20B2F29550}" type="parTrans" cxnId="{874628D0-A2DA-4613-9EFF-E8CE357FC4CE}">
      <dgm:prSet/>
      <dgm:spPr/>
      <dgm:t>
        <a:bodyPr/>
        <a:lstStyle/>
        <a:p>
          <a:endParaRPr lang="en-US"/>
        </a:p>
      </dgm:t>
    </dgm:pt>
    <dgm:pt modelId="{F4FED4AD-E8E9-49EC-86B0-34F2B1C1C6D6}" type="sibTrans" cxnId="{874628D0-A2DA-4613-9EFF-E8CE357FC4CE}">
      <dgm:prSet/>
      <dgm:spPr/>
      <dgm:t>
        <a:bodyPr/>
        <a:lstStyle/>
        <a:p>
          <a:endParaRPr lang="en-US"/>
        </a:p>
      </dgm:t>
    </dgm:pt>
    <dgm:pt modelId="{BC53D3E9-5D6C-4F57-863C-A04C6823936A}">
      <dgm:prSet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Check reconciliations as at year end.</a:t>
          </a:r>
        </a:p>
      </dgm:t>
    </dgm:pt>
    <dgm:pt modelId="{64A7DB52-4A1C-4734-B799-1494B8B6992A}" type="parTrans" cxnId="{4898A5E9-28E4-4623-80B4-8E8EB92F4C48}">
      <dgm:prSet/>
      <dgm:spPr/>
      <dgm:t>
        <a:bodyPr/>
        <a:lstStyle/>
        <a:p>
          <a:endParaRPr lang="en-US"/>
        </a:p>
      </dgm:t>
    </dgm:pt>
    <dgm:pt modelId="{9E4014E3-F87A-448E-A0C2-72B65E514B5F}" type="sibTrans" cxnId="{4898A5E9-28E4-4623-80B4-8E8EB92F4C48}">
      <dgm:prSet/>
      <dgm:spPr/>
      <dgm:t>
        <a:bodyPr/>
        <a:lstStyle/>
        <a:p>
          <a:endParaRPr lang="en-US"/>
        </a:p>
      </dgm:t>
    </dgm:pt>
    <dgm:pt modelId="{00D3475B-4C57-4151-8B47-92E01B6EA858}">
      <dgm:prSet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Revenue transactions requiring accounting in financial statements.</a:t>
          </a:r>
          <a:endParaRPr lang="en-US" dirty="0"/>
        </a:p>
      </dgm:t>
    </dgm:pt>
    <dgm:pt modelId="{C331E767-E3AC-431C-A9FE-595D4FC19201}" type="parTrans" cxnId="{11139D53-1536-45ED-8FFF-C78D66EC5298}">
      <dgm:prSet/>
      <dgm:spPr/>
      <dgm:t>
        <a:bodyPr/>
        <a:lstStyle/>
        <a:p>
          <a:endParaRPr lang="en-US"/>
        </a:p>
      </dgm:t>
    </dgm:pt>
    <dgm:pt modelId="{A7B49530-EB81-4930-ADCD-783634811561}" type="sibTrans" cxnId="{11139D53-1536-45ED-8FFF-C78D66EC5298}">
      <dgm:prSet/>
      <dgm:spPr/>
      <dgm:t>
        <a:bodyPr/>
        <a:lstStyle/>
        <a:p>
          <a:endParaRPr lang="en-US"/>
        </a:p>
      </dgm:t>
    </dgm:pt>
    <dgm:pt modelId="{CD0FBEEF-C995-4247-AA97-4A1D3BB8A961}">
      <dgm:prSet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Special observations	</a:t>
          </a:r>
          <a:endParaRPr lang="en-US" dirty="0"/>
        </a:p>
      </dgm:t>
    </dgm:pt>
    <dgm:pt modelId="{76511F2E-6D44-4F2D-B2AA-897882C811C8}" type="parTrans" cxnId="{A8FCDC69-48EE-4B39-B6AD-9B3D1C5BFAE3}">
      <dgm:prSet/>
      <dgm:spPr/>
      <dgm:t>
        <a:bodyPr/>
        <a:lstStyle/>
        <a:p>
          <a:endParaRPr lang="en-US"/>
        </a:p>
      </dgm:t>
    </dgm:pt>
    <dgm:pt modelId="{4A3EBDF9-C3B7-4D56-93C1-29DE7177FF0B}" type="sibTrans" cxnId="{A8FCDC69-48EE-4B39-B6AD-9B3D1C5BFAE3}">
      <dgm:prSet/>
      <dgm:spPr/>
      <dgm:t>
        <a:bodyPr/>
        <a:lstStyle/>
        <a:p>
          <a:endParaRPr lang="en-US"/>
        </a:p>
      </dgm:t>
    </dgm:pt>
    <dgm:pt modelId="{BF46BFCC-955F-41A0-A429-2356C84EAE9D}" type="pres">
      <dgm:prSet presAssocID="{FD18B600-4FA9-4F15-9FCC-796007505F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FF7ACE-97D2-4AAB-B688-230212573333}" type="pres">
      <dgm:prSet presAssocID="{669F09C5-4DD0-45F9-9456-740DF074FEA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50CC4-873B-47E6-AB56-5A7A08393F6F}" type="pres">
      <dgm:prSet presAssocID="{669F09C5-4DD0-45F9-9456-740DF074FEA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4954AE-FD6C-470B-B118-FBA66B492436}" type="pres">
      <dgm:prSet presAssocID="{39ACEDE8-F1A0-4F48-BC56-E4369F7DC20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AA1E78-91CE-45FB-8EAE-C58F660392F8}" type="pres">
      <dgm:prSet presAssocID="{39ACEDE8-F1A0-4F48-BC56-E4369F7DC20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9D9B9B-B9A7-43EE-B62A-3820D31A2A92}" type="presOf" srcId="{CD0FBEEF-C995-4247-AA97-4A1D3BB8A961}" destId="{5FAA1E78-91CE-45FB-8EAE-C58F660392F8}" srcOrd="0" destOrd="2" presId="urn:microsoft.com/office/officeart/2005/8/layout/vList2"/>
    <dgm:cxn modelId="{11139D53-1536-45ED-8FFF-C78D66EC5298}" srcId="{39ACEDE8-F1A0-4F48-BC56-E4369F7DC208}" destId="{00D3475B-4C57-4151-8B47-92E01B6EA858}" srcOrd="1" destOrd="0" parTransId="{C331E767-E3AC-431C-A9FE-595D4FC19201}" sibTransId="{A7B49530-EB81-4930-ADCD-783634811561}"/>
    <dgm:cxn modelId="{590298CF-7270-44F9-962F-4FD2F64F2454}" type="presOf" srcId="{FD18B600-4FA9-4F15-9FCC-796007505FCA}" destId="{BF46BFCC-955F-41A0-A429-2356C84EAE9D}" srcOrd="0" destOrd="0" presId="urn:microsoft.com/office/officeart/2005/8/layout/vList2"/>
    <dgm:cxn modelId="{874628D0-A2DA-4613-9EFF-E8CE357FC4CE}" srcId="{39ACEDE8-F1A0-4F48-BC56-E4369F7DC208}" destId="{0CF94352-CFC7-40B3-B9F5-0FC5FDEA0A87}" srcOrd="0" destOrd="0" parTransId="{57697FF3-09F0-4DCB-9A00-AC20B2F29550}" sibTransId="{F4FED4AD-E8E9-49EC-86B0-34F2B1C1C6D6}"/>
    <dgm:cxn modelId="{A8FCDC69-48EE-4B39-B6AD-9B3D1C5BFAE3}" srcId="{39ACEDE8-F1A0-4F48-BC56-E4369F7DC208}" destId="{CD0FBEEF-C995-4247-AA97-4A1D3BB8A961}" srcOrd="2" destOrd="0" parTransId="{76511F2E-6D44-4F2D-B2AA-897882C811C8}" sibTransId="{4A3EBDF9-C3B7-4D56-93C1-29DE7177FF0B}"/>
    <dgm:cxn modelId="{92299D03-6B5B-4534-8884-1125F702F13B}" type="presOf" srcId="{BC53D3E9-5D6C-4F57-863C-A04C6823936A}" destId="{C4650CC4-873B-47E6-AB56-5A7A08393F6F}" srcOrd="0" destOrd="1" presId="urn:microsoft.com/office/officeart/2005/8/layout/vList2"/>
    <dgm:cxn modelId="{3789F30A-371F-40CD-8ECC-CEA08A9A2B01}" srcId="{FD18B600-4FA9-4F15-9FCC-796007505FCA}" destId="{39ACEDE8-F1A0-4F48-BC56-E4369F7DC208}" srcOrd="1" destOrd="0" parTransId="{1464F4D9-7C28-495C-BE8C-FAB45AA23E48}" sibTransId="{D4734AE2-3311-48F3-9BF0-E97AD44F9409}"/>
    <dgm:cxn modelId="{4898A5E9-28E4-4623-80B4-8E8EB92F4C48}" srcId="{669F09C5-4DD0-45F9-9456-740DF074FEAC}" destId="{BC53D3E9-5D6C-4F57-863C-A04C6823936A}" srcOrd="1" destOrd="0" parTransId="{64A7DB52-4A1C-4734-B799-1494B8B6992A}" sibTransId="{9E4014E3-F87A-448E-A0C2-72B65E514B5F}"/>
    <dgm:cxn modelId="{26237984-5556-400A-A0A7-1811BD14ED1A}" type="presOf" srcId="{0CF94352-CFC7-40B3-B9F5-0FC5FDEA0A87}" destId="{5FAA1E78-91CE-45FB-8EAE-C58F660392F8}" srcOrd="0" destOrd="0" presId="urn:microsoft.com/office/officeart/2005/8/layout/vList2"/>
    <dgm:cxn modelId="{FAF03187-7396-411D-8E63-E58E87F020E6}" srcId="{FD18B600-4FA9-4F15-9FCC-796007505FCA}" destId="{669F09C5-4DD0-45F9-9456-740DF074FEAC}" srcOrd="0" destOrd="0" parTransId="{4A75EB52-F0E2-4A60-AFDC-D87D3A15A12E}" sibTransId="{563D0515-0149-4850-A551-03276558CA6D}"/>
    <dgm:cxn modelId="{D7D60731-456E-4441-8436-B40F5D697DF9}" type="presOf" srcId="{00D3475B-4C57-4151-8B47-92E01B6EA858}" destId="{5FAA1E78-91CE-45FB-8EAE-C58F660392F8}" srcOrd="0" destOrd="1" presId="urn:microsoft.com/office/officeart/2005/8/layout/vList2"/>
    <dgm:cxn modelId="{DB3387D9-B4B8-438E-BE0E-4AFCBDC79D15}" type="presOf" srcId="{39ACEDE8-F1A0-4F48-BC56-E4369F7DC208}" destId="{E84954AE-FD6C-470B-B118-FBA66B492436}" srcOrd="0" destOrd="0" presId="urn:microsoft.com/office/officeart/2005/8/layout/vList2"/>
    <dgm:cxn modelId="{9AC555AE-95FA-4ECB-B88D-80558175C5EF}" srcId="{669F09C5-4DD0-45F9-9456-740DF074FEAC}" destId="{02826ADB-2871-4D13-B131-8966066CFA00}" srcOrd="0" destOrd="0" parTransId="{DA18D34A-C5E2-4519-A820-C4FCD914E699}" sibTransId="{38D0CA86-804C-4F41-924E-D6334710170F}"/>
    <dgm:cxn modelId="{ADDEF723-1809-4A3A-B8B2-E634C0BA7770}" type="presOf" srcId="{02826ADB-2871-4D13-B131-8966066CFA00}" destId="{C4650CC4-873B-47E6-AB56-5A7A08393F6F}" srcOrd="0" destOrd="0" presId="urn:microsoft.com/office/officeart/2005/8/layout/vList2"/>
    <dgm:cxn modelId="{B89ACE38-3129-46B7-B0C5-6D87626C0B77}" type="presOf" srcId="{669F09C5-4DD0-45F9-9456-740DF074FEAC}" destId="{BEFF7ACE-97D2-4AAB-B688-230212573333}" srcOrd="0" destOrd="0" presId="urn:microsoft.com/office/officeart/2005/8/layout/vList2"/>
    <dgm:cxn modelId="{8DFAB1C2-DB71-44BB-8D5F-B91EF0D77B87}" type="presParOf" srcId="{BF46BFCC-955F-41A0-A429-2356C84EAE9D}" destId="{BEFF7ACE-97D2-4AAB-B688-230212573333}" srcOrd="0" destOrd="0" presId="urn:microsoft.com/office/officeart/2005/8/layout/vList2"/>
    <dgm:cxn modelId="{4E0CAC55-C42D-4D9E-9607-5C5A538DC33A}" type="presParOf" srcId="{BF46BFCC-955F-41A0-A429-2356C84EAE9D}" destId="{C4650CC4-873B-47E6-AB56-5A7A08393F6F}" srcOrd="1" destOrd="0" presId="urn:microsoft.com/office/officeart/2005/8/layout/vList2"/>
    <dgm:cxn modelId="{F64A81A0-6AE8-48A1-86E9-57339F0743DC}" type="presParOf" srcId="{BF46BFCC-955F-41A0-A429-2356C84EAE9D}" destId="{E84954AE-FD6C-470B-B118-FBA66B492436}" srcOrd="2" destOrd="0" presId="urn:microsoft.com/office/officeart/2005/8/layout/vList2"/>
    <dgm:cxn modelId="{6E889C22-26EE-43FE-9A3D-AD110D053B4A}" type="presParOf" srcId="{BF46BFCC-955F-41A0-A429-2356C84EAE9D}" destId="{5FAA1E78-91CE-45FB-8EAE-C58F660392F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D18B600-4FA9-4F15-9FCC-796007505FC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9F09C5-4DD0-45F9-9456-740DF074FEAC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Has the branch kept money at call and short notice during the year</a:t>
          </a:r>
          <a:endParaRPr lang="en-US" dirty="0"/>
        </a:p>
      </dgm:t>
    </dgm:pt>
    <dgm:pt modelId="{4A75EB52-F0E2-4A60-AFDC-D87D3A15A12E}" type="parTrans" cxnId="{FAF03187-7396-411D-8E63-E58E87F020E6}">
      <dgm:prSet/>
      <dgm:spPr/>
      <dgm:t>
        <a:bodyPr/>
        <a:lstStyle/>
        <a:p>
          <a:endParaRPr lang="en-US"/>
        </a:p>
      </dgm:t>
    </dgm:pt>
    <dgm:pt modelId="{563D0515-0149-4850-A551-03276558CA6D}" type="sibTrans" cxnId="{FAF03187-7396-411D-8E63-E58E87F020E6}">
      <dgm:prSet/>
      <dgm:spPr/>
      <dgm:t>
        <a:bodyPr/>
        <a:lstStyle/>
        <a:p>
          <a:endParaRPr lang="en-US"/>
        </a:p>
      </dgm:t>
    </dgm:pt>
    <dgm:pt modelId="{02826ADB-2871-4D13-B131-8966066CFA00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Check whether such transactions exist at branch.</a:t>
          </a:r>
          <a:endParaRPr lang="en-US" dirty="0"/>
        </a:p>
      </dgm:t>
    </dgm:pt>
    <dgm:pt modelId="{DA18D34A-C5E2-4519-A820-C4FCD914E699}" type="parTrans" cxnId="{9AC555AE-95FA-4ECB-B88D-80558175C5EF}">
      <dgm:prSet/>
      <dgm:spPr/>
      <dgm:t>
        <a:bodyPr/>
        <a:lstStyle/>
        <a:p>
          <a:endParaRPr lang="en-US"/>
        </a:p>
      </dgm:t>
    </dgm:pt>
    <dgm:pt modelId="{38D0CA86-804C-4F41-924E-D6334710170F}" type="sibTrans" cxnId="{9AC555AE-95FA-4ECB-B88D-80558175C5EF}">
      <dgm:prSet/>
      <dgm:spPr/>
      <dgm:t>
        <a:bodyPr/>
        <a:lstStyle/>
        <a:p>
          <a:endParaRPr lang="en-US"/>
        </a:p>
      </dgm:t>
    </dgm:pt>
    <dgm:pt modelId="{39ACEDE8-F1A0-4F48-BC56-E4369F7DC208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Whether guidelines are complied with properly.</a:t>
          </a:r>
          <a:endParaRPr lang="en-US" dirty="0"/>
        </a:p>
      </dgm:t>
    </dgm:pt>
    <dgm:pt modelId="{1464F4D9-7C28-495C-BE8C-FAB45AA23E48}" type="parTrans" cxnId="{3789F30A-371F-40CD-8ECC-CEA08A9A2B01}">
      <dgm:prSet/>
      <dgm:spPr/>
      <dgm:t>
        <a:bodyPr/>
        <a:lstStyle/>
        <a:p>
          <a:endParaRPr lang="en-US"/>
        </a:p>
      </dgm:t>
    </dgm:pt>
    <dgm:pt modelId="{D4734AE2-3311-48F3-9BF0-E97AD44F9409}" type="sibTrans" cxnId="{3789F30A-371F-40CD-8ECC-CEA08A9A2B01}">
      <dgm:prSet/>
      <dgm:spPr/>
      <dgm:t>
        <a:bodyPr/>
        <a:lstStyle/>
        <a:p>
          <a:endParaRPr lang="en-US"/>
        </a:p>
      </dgm:t>
    </dgm:pt>
    <dgm:pt modelId="{0CF94352-CFC7-40B3-B9F5-0FC5FDEA0A87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Check Policy.  </a:t>
          </a:r>
          <a:endParaRPr lang="en-US" dirty="0"/>
        </a:p>
      </dgm:t>
    </dgm:pt>
    <dgm:pt modelId="{57697FF3-09F0-4DCB-9A00-AC20B2F29550}" type="parTrans" cxnId="{874628D0-A2DA-4613-9EFF-E8CE357FC4CE}">
      <dgm:prSet/>
      <dgm:spPr/>
      <dgm:t>
        <a:bodyPr/>
        <a:lstStyle/>
        <a:p>
          <a:endParaRPr lang="en-US"/>
        </a:p>
      </dgm:t>
    </dgm:pt>
    <dgm:pt modelId="{F4FED4AD-E8E9-49EC-86B0-34F2B1C1C6D6}" type="sibTrans" cxnId="{874628D0-A2DA-4613-9EFF-E8CE357FC4CE}">
      <dgm:prSet/>
      <dgm:spPr/>
      <dgm:t>
        <a:bodyPr/>
        <a:lstStyle/>
        <a:p>
          <a:endParaRPr lang="en-US"/>
        </a:p>
      </dgm:t>
    </dgm:pt>
    <dgm:pt modelId="{BC53D3E9-5D6C-4F57-863C-A04C6823936A}">
      <dgm:prSet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If yes, verify with deal notes and ledger accounts.  </a:t>
          </a:r>
        </a:p>
      </dgm:t>
    </dgm:pt>
    <dgm:pt modelId="{64A7DB52-4A1C-4734-B799-1494B8B6992A}" type="parTrans" cxnId="{4898A5E9-28E4-4623-80B4-8E8EB92F4C48}">
      <dgm:prSet/>
      <dgm:spPr/>
      <dgm:t>
        <a:bodyPr/>
        <a:lstStyle/>
        <a:p>
          <a:endParaRPr lang="en-US"/>
        </a:p>
      </dgm:t>
    </dgm:pt>
    <dgm:pt modelId="{9E4014E3-F87A-448E-A0C2-72B65E514B5F}" type="sibTrans" cxnId="{4898A5E9-28E4-4623-80B4-8E8EB92F4C48}">
      <dgm:prSet/>
      <dgm:spPr/>
      <dgm:t>
        <a:bodyPr/>
        <a:lstStyle/>
        <a:p>
          <a:endParaRPr lang="en-US"/>
        </a:p>
      </dgm:t>
    </dgm:pt>
    <dgm:pt modelId="{00D3475B-4C57-4151-8B47-92E01B6EA858}">
      <dgm:prSet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Report for non compliances</a:t>
          </a:r>
          <a:endParaRPr lang="en-US" dirty="0"/>
        </a:p>
      </dgm:t>
    </dgm:pt>
    <dgm:pt modelId="{C331E767-E3AC-431C-A9FE-595D4FC19201}" type="parTrans" cxnId="{11139D53-1536-45ED-8FFF-C78D66EC5298}">
      <dgm:prSet/>
      <dgm:spPr/>
      <dgm:t>
        <a:bodyPr/>
        <a:lstStyle/>
        <a:p>
          <a:endParaRPr lang="en-US"/>
        </a:p>
      </dgm:t>
    </dgm:pt>
    <dgm:pt modelId="{A7B49530-EB81-4930-ADCD-783634811561}" type="sibTrans" cxnId="{11139D53-1536-45ED-8FFF-C78D66EC5298}">
      <dgm:prSet/>
      <dgm:spPr/>
      <dgm:t>
        <a:bodyPr/>
        <a:lstStyle/>
        <a:p>
          <a:endParaRPr lang="en-US"/>
        </a:p>
      </dgm:t>
    </dgm:pt>
    <dgm:pt modelId="{BF46BFCC-955F-41A0-A429-2356C84EAE9D}" type="pres">
      <dgm:prSet presAssocID="{FD18B600-4FA9-4F15-9FCC-796007505F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FF7ACE-97D2-4AAB-B688-230212573333}" type="pres">
      <dgm:prSet presAssocID="{669F09C5-4DD0-45F9-9456-740DF074FEA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50CC4-873B-47E6-AB56-5A7A08393F6F}" type="pres">
      <dgm:prSet presAssocID="{669F09C5-4DD0-45F9-9456-740DF074FEA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4954AE-FD6C-470B-B118-FBA66B492436}" type="pres">
      <dgm:prSet presAssocID="{39ACEDE8-F1A0-4F48-BC56-E4369F7DC20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AA1E78-91CE-45FB-8EAE-C58F660392F8}" type="pres">
      <dgm:prSet presAssocID="{39ACEDE8-F1A0-4F48-BC56-E4369F7DC20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DC6B48D-158D-471A-BCDC-3A53D940B06D}" type="presOf" srcId="{FD18B600-4FA9-4F15-9FCC-796007505FCA}" destId="{BF46BFCC-955F-41A0-A429-2356C84EAE9D}" srcOrd="0" destOrd="0" presId="urn:microsoft.com/office/officeart/2005/8/layout/vList2"/>
    <dgm:cxn modelId="{43F02D0C-8F0E-40AC-9AC2-D2734EC29E20}" type="presOf" srcId="{02826ADB-2871-4D13-B131-8966066CFA00}" destId="{C4650CC4-873B-47E6-AB56-5A7A08393F6F}" srcOrd="0" destOrd="0" presId="urn:microsoft.com/office/officeart/2005/8/layout/vList2"/>
    <dgm:cxn modelId="{2F66F118-438B-422F-B614-D87D4DDEFFB3}" type="presOf" srcId="{0CF94352-CFC7-40B3-B9F5-0FC5FDEA0A87}" destId="{5FAA1E78-91CE-45FB-8EAE-C58F660392F8}" srcOrd="0" destOrd="0" presId="urn:microsoft.com/office/officeart/2005/8/layout/vList2"/>
    <dgm:cxn modelId="{11139D53-1536-45ED-8FFF-C78D66EC5298}" srcId="{39ACEDE8-F1A0-4F48-BC56-E4369F7DC208}" destId="{00D3475B-4C57-4151-8B47-92E01B6EA858}" srcOrd="1" destOrd="0" parTransId="{C331E767-E3AC-431C-A9FE-595D4FC19201}" sibTransId="{A7B49530-EB81-4930-ADCD-783634811561}"/>
    <dgm:cxn modelId="{6057E724-DE72-4597-A3B0-32C2CCD69976}" type="presOf" srcId="{BC53D3E9-5D6C-4F57-863C-A04C6823936A}" destId="{C4650CC4-873B-47E6-AB56-5A7A08393F6F}" srcOrd="0" destOrd="1" presId="urn:microsoft.com/office/officeart/2005/8/layout/vList2"/>
    <dgm:cxn modelId="{6D2596B3-7D36-4019-8E2E-5850F31F1278}" type="presOf" srcId="{39ACEDE8-F1A0-4F48-BC56-E4369F7DC208}" destId="{E84954AE-FD6C-470B-B118-FBA66B492436}" srcOrd="0" destOrd="0" presId="urn:microsoft.com/office/officeart/2005/8/layout/vList2"/>
    <dgm:cxn modelId="{874628D0-A2DA-4613-9EFF-E8CE357FC4CE}" srcId="{39ACEDE8-F1A0-4F48-BC56-E4369F7DC208}" destId="{0CF94352-CFC7-40B3-B9F5-0FC5FDEA0A87}" srcOrd="0" destOrd="0" parTransId="{57697FF3-09F0-4DCB-9A00-AC20B2F29550}" sibTransId="{F4FED4AD-E8E9-49EC-86B0-34F2B1C1C6D6}"/>
    <dgm:cxn modelId="{3789F30A-371F-40CD-8ECC-CEA08A9A2B01}" srcId="{FD18B600-4FA9-4F15-9FCC-796007505FCA}" destId="{39ACEDE8-F1A0-4F48-BC56-E4369F7DC208}" srcOrd="1" destOrd="0" parTransId="{1464F4D9-7C28-495C-BE8C-FAB45AA23E48}" sibTransId="{D4734AE2-3311-48F3-9BF0-E97AD44F9409}"/>
    <dgm:cxn modelId="{4898A5E9-28E4-4623-80B4-8E8EB92F4C48}" srcId="{669F09C5-4DD0-45F9-9456-740DF074FEAC}" destId="{BC53D3E9-5D6C-4F57-863C-A04C6823936A}" srcOrd="1" destOrd="0" parTransId="{64A7DB52-4A1C-4734-B799-1494B8B6992A}" sibTransId="{9E4014E3-F87A-448E-A0C2-72B65E514B5F}"/>
    <dgm:cxn modelId="{FAF03187-7396-411D-8E63-E58E87F020E6}" srcId="{FD18B600-4FA9-4F15-9FCC-796007505FCA}" destId="{669F09C5-4DD0-45F9-9456-740DF074FEAC}" srcOrd="0" destOrd="0" parTransId="{4A75EB52-F0E2-4A60-AFDC-D87D3A15A12E}" sibTransId="{563D0515-0149-4850-A551-03276558CA6D}"/>
    <dgm:cxn modelId="{D5694853-7359-448B-848B-C1582828D4F3}" type="presOf" srcId="{669F09C5-4DD0-45F9-9456-740DF074FEAC}" destId="{BEFF7ACE-97D2-4AAB-B688-230212573333}" srcOrd="0" destOrd="0" presId="urn:microsoft.com/office/officeart/2005/8/layout/vList2"/>
    <dgm:cxn modelId="{9AC555AE-95FA-4ECB-B88D-80558175C5EF}" srcId="{669F09C5-4DD0-45F9-9456-740DF074FEAC}" destId="{02826ADB-2871-4D13-B131-8966066CFA00}" srcOrd="0" destOrd="0" parTransId="{DA18D34A-C5E2-4519-A820-C4FCD914E699}" sibTransId="{38D0CA86-804C-4F41-924E-D6334710170F}"/>
    <dgm:cxn modelId="{1616562C-0A6A-4064-87A9-1D1D4AF0218C}" type="presOf" srcId="{00D3475B-4C57-4151-8B47-92E01B6EA858}" destId="{5FAA1E78-91CE-45FB-8EAE-C58F660392F8}" srcOrd="0" destOrd="1" presId="urn:microsoft.com/office/officeart/2005/8/layout/vList2"/>
    <dgm:cxn modelId="{3205F55C-1299-4606-AFC3-09FDB3BBBC50}" type="presParOf" srcId="{BF46BFCC-955F-41A0-A429-2356C84EAE9D}" destId="{BEFF7ACE-97D2-4AAB-B688-230212573333}" srcOrd="0" destOrd="0" presId="urn:microsoft.com/office/officeart/2005/8/layout/vList2"/>
    <dgm:cxn modelId="{8F856208-5E6E-4FC6-BDDF-2839AE8AADFF}" type="presParOf" srcId="{BF46BFCC-955F-41A0-A429-2356C84EAE9D}" destId="{C4650CC4-873B-47E6-AB56-5A7A08393F6F}" srcOrd="1" destOrd="0" presId="urn:microsoft.com/office/officeart/2005/8/layout/vList2"/>
    <dgm:cxn modelId="{14E47B10-3B53-43F2-B7D8-BDCEB302B432}" type="presParOf" srcId="{BF46BFCC-955F-41A0-A429-2356C84EAE9D}" destId="{E84954AE-FD6C-470B-B118-FBA66B492436}" srcOrd="2" destOrd="0" presId="urn:microsoft.com/office/officeart/2005/8/layout/vList2"/>
    <dgm:cxn modelId="{C2DEEB90-2F35-4DB7-A68F-BE551E1859E0}" type="presParOf" srcId="{BF46BFCC-955F-41A0-A429-2356C84EAE9D}" destId="{5FAA1E78-91CE-45FB-8EAE-C58F660392F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D18B600-4FA9-4F15-9FCC-796007505FC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9F09C5-4DD0-45F9-9456-740DF074FEAC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Are there investments held by the branch on behalf of Bank</a:t>
          </a:r>
          <a:endParaRPr lang="en-US" dirty="0"/>
        </a:p>
      </dgm:t>
    </dgm:pt>
    <dgm:pt modelId="{4A75EB52-F0E2-4A60-AFDC-D87D3A15A12E}" type="parTrans" cxnId="{FAF03187-7396-411D-8E63-E58E87F020E6}">
      <dgm:prSet/>
      <dgm:spPr/>
      <dgm:t>
        <a:bodyPr/>
        <a:lstStyle/>
        <a:p>
          <a:endParaRPr lang="en-US"/>
        </a:p>
      </dgm:t>
    </dgm:pt>
    <dgm:pt modelId="{563D0515-0149-4850-A551-03276558CA6D}" type="sibTrans" cxnId="{FAF03187-7396-411D-8E63-E58E87F020E6}">
      <dgm:prSet/>
      <dgm:spPr/>
      <dgm:t>
        <a:bodyPr/>
        <a:lstStyle/>
        <a:p>
          <a:endParaRPr lang="en-US"/>
        </a:p>
      </dgm:t>
    </dgm:pt>
    <dgm:pt modelId="{02826ADB-2871-4D13-B131-8966066CFA00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Check Limits Fixed for retention,  including ATM.</a:t>
          </a:r>
          <a:endParaRPr lang="en-US" dirty="0"/>
        </a:p>
      </dgm:t>
    </dgm:pt>
    <dgm:pt modelId="{DA18D34A-C5E2-4519-A820-C4FCD914E699}" type="parTrans" cxnId="{9AC555AE-95FA-4ECB-B88D-80558175C5EF}">
      <dgm:prSet/>
      <dgm:spPr/>
      <dgm:t>
        <a:bodyPr/>
        <a:lstStyle/>
        <a:p>
          <a:endParaRPr lang="en-US"/>
        </a:p>
      </dgm:t>
    </dgm:pt>
    <dgm:pt modelId="{38D0CA86-804C-4F41-924E-D6334710170F}" type="sibTrans" cxnId="{9AC555AE-95FA-4ECB-B88D-80558175C5EF}">
      <dgm:prSet/>
      <dgm:spPr/>
      <dgm:t>
        <a:bodyPr/>
        <a:lstStyle/>
        <a:p>
          <a:endParaRPr lang="en-US"/>
        </a:p>
      </dgm:t>
    </dgm:pt>
    <dgm:pt modelId="{39ACEDE8-F1A0-4F48-BC56-E4369F7DC208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Interest income whether transferred to respective HO department</a:t>
          </a:r>
          <a:endParaRPr lang="en-US" dirty="0"/>
        </a:p>
      </dgm:t>
    </dgm:pt>
    <dgm:pt modelId="{1464F4D9-7C28-495C-BE8C-FAB45AA23E48}" type="parTrans" cxnId="{3789F30A-371F-40CD-8ECC-CEA08A9A2B01}">
      <dgm:prSet/>
      <dgm:spPr/>
      <dgm:t>
        <a:bodyPr/>
        <a:lstStyle/>
        <a:p>
          <a:endParaRPr lang="en-US"/>
        </a:p>
      </dgm:t>
    </dgm:pt>
    <dgm:pt modelId="{D4734AE2-3311-48F3-9BF0-E97AD44F9409}" type="sibTrans" cxnId="{3789F30A-371F-40CD-8ECC-CEA08A9A2B01}">
      <dgm:prSet/>
      <dgm:spPr/>
      <dgm:t>
        <a:bodyPr/>
        <a:lstStyle/>
        <a:p>
          <a:endParaRPr lang="en-US"/>
        </a:p>
      </dgm:t>
    </dgm:pt>
    <dgm:pt modelId="{0CF94352-CFC7-40B3-B9F5-0FC5FDEA0A87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Check Insurance Policy.  </a:t>
          </a:r>
          <a:endParaRPr lang="en-US" dirty="0"/>
        </a:p>
      </dgm:t>
    </dgm:pt>
    <dgm:pt modelId="{57697FF3-09F0-4DCB-9A00-AC20B2F29550}" type="parTrans" cxnId="{874628D0-A2DA-4613-9EFF-E8CE357FC4CE}">
      <dgm:prSet/>
      <dgm:spPr/>
      <dgm:t>
        <a:bodyPr/>
        <a:lstStyle/>
        <a:p>
          <a:endParaRPr lang="en-US"/>
        </a:p>
      </dgm:t>
    </dgm:pt>
    <dgm:pt modelId="{F4FED4AD-E8E9-49EC-86B0-34F2B1C1C6D6}" type="sibTrans" cxnId="{874628D0-A2DA-4613-9EFF-E8CE357FC4CE}">
      <dgm:prSet/>
      <dgm:spPr/>
      <dgm:t>
        <a:bodyPr/>
        <a:lstStyle/>
        <a:p>
          <a:endParaRPr lang="en-US"/>
        </a:p>
      </dgm:t>
    </dgm:pt>
    <dgm:pt modelId="{BC53D3E9-5D6C-4F57-863C-A04C6823936A}">
      <dgm:prSet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Check cash records for the entire audit period to report excess.</a:t>
          </a:r>
        </a:p>
      </dgm:t>
    </dgm:pt>
    <dgm:pt modelId="{64A7DB52-4A1C-4734-B799-1494B8B6992A}" type="parTrans" cxnId="{4898A5E9-28E4-4623-80B4-8E8EB92F4C48}">
      <dgm:prSet/>
      <dgm:spPr/>
      <dgm:t>
        <a:bodyPr/>
        <a:lstStyle/>
        <a:p>
          <a:endParaRPr lang="en-US"/>
        </a:p>
      </dgm:t>
    </dgm:pt>
    <dgm:pt modelId="{9E4014E3-F87A-448E-A0C2-72B65E514B5F}" type="sibTrans" cxnId="{4898A5E9-28E4-4623-80B4-8E8EB92F4C48}">
      <dgm:prSet/>
      <dgm:spPr/>
      <dgm:t>
        <a:bodyPr/>
        <a:lstStyle/>
        <a:p>
          <a:endParaRPr lang="en-US"/>
        </a:p>
      </dgm:t>
    </dgm:pt>
    <dgm:pt modelId="{8FAC952A-46E8-478C-8BDF-1D0BCDB514AB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Overdue / Matured Investments</a:t>
          </a:r>
          <a:endParaRPr lang="en-US" dirty="0"/>
        </a:p>
      </dgm:t>
    </dgm:pt>
    <dgm:pt modelId="{B3B1FE35-5575-4025-BC59-F33C7AADEC19}" type="parTrans" cxnId="{B3800C82-E890-407F-B0B9-20BD0C49EF7F}">
      <dgm:prSet/>
      <dgm:spPr/>
      <dgm:t>
        <a:bodyPr/>
        <a:lstStyle/>
        <a:p>
          <a:endParaRPr lang="en-US"/>
        </a:p>
      </dgm:t>
    </dgm:pt>
    <dgm:pt modelId="{C4A25619-29EB-493D-90B6-BE451A0B202A}" type="sibTrans" cxnId="{B3800C82-E890-407F-B0B9-20BD0C49EF7F}">
      <dgm:prSet/>
      <dgm:spPr/>
      <dgm:t>
        <a:bodyPr/>
        <a:lstStyle/>
        <a:p>
          <a:endParaRPr lang="en-US"/>
        </a:p>
      </dgm:t>
    </dgm:pt>
    <dgm:pt modelId="{E72DBBE0-300D-45D1-8394-76B607CC006C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Verify such investments</a:t>
          </a:r>
          <a:endParaRPr lang="en-US" dirty="0"/>
        </a:p>
      </dgm:t>
    </dgm:pt>
    <dgm:pt modelId="{63555E6C-7686-401F-B98D-6EA1C485581C}" type="parTrans" cxnId="{8ADE0A28-CD65-48C4-82FC-E2DA10092BBC}">
      <dgm:prSet/>
      <dgm:spPr/>
      <dgm:t>
        <a:bodyPr/>
        <a:lstStyle/>
        <a:p>
          <a:endParaRPr lang="en-US"/>
        </a:p>
      </dgm:t>
    </dgm:pt>
    <dgm:pt modelId="{46481DE8-1CF0-4CCD-AD68-7B727B837A94}" type="sibTrans" cxnId="{8ADE0A28-CD65-48C4-82FC-E2DA10092BBC}">
      <dgm:prSet/>
      <dgm:spPr/>
      <dgm:t>
        <a:bodyPr/>
        <a:lstStyle/>
        <a:p>
          <a:endParaRPr lang="en-US"/>
        </a:p>
      </dgm:t>
    </dgm:pt>
    <dgm:pt modelId="{4317C9CD-DD80-4D98-BA07-7283BBD3B0A6}">
      <dgm:prSet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Report deficiencies in recovery</a:t>
          </a:r>
        </a:p>
      </dgm:t>
    </dgm:pt>
    <dgm:pt modelId="{A327AF38-04CA-442E-8962-70B6E4153EC9}" type="parTrans" cxnId="{A76F9A02-C413-412B-B93E-994F7C1DA7F0}">
      <dgm:prSet/>
      <dgm:spPr/>
      <dgm:t>
        <a:bodyPr/>
        <a:lstStyle/>
        <a:p>
          <a:endParaRPr lang="en-US"/>
        </a:p>
      </dgm:t>
    </dgm:pt>
    <dgm:pt modelId="{EBCB6A75-6B44-430B-9D60-C9447F11A728}" type="sibTrans" cxnId="{A76F9A02-C413-412B-B93E-994F7C1DA7F0}">
      <dgm:prSet/>
      <dgm:spPr/>
      <dgm:t>
        <a:bodyPr/>
        <a:lstStyle/>
        <a:p>
          <a:endParaRPr lang="en-US"/>
        </a:p>
      </dgm:t>
    </dgm:pt>
    <dgm:pt modelId="{BF46BFCC-955F-41A0-A429-2356C84EAE9D}" type="pres">
      <dgm:prSet presAssocID="{FD18B600-4FA9-4F15-9FCC-796007505F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FF7ACE-97D2-4AAB-B688-230212573333}" type="pres">
      <dgm:prSet presAssocID="{669F09C5-4DD0-45F9-9456-740DF074FEA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50CC4-873B-47E6-AB56-5A7A08393F6F}" type="pres">
      <dgm:prSet presAssocID="{669F09C5-4DD0-45F9-9456-740DF074FEAC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4954AE-FD6C-470B-B118-FBA66B492436}" type="pres">
      <dgm:prSet presAssocID="{39ACEDE8-F1A0-4F48-BC56-E4369F7DC20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AA1E78-91CE-45FB-8EAE-C58F660392F8}" type="pres">
      <dgm:prSet presAssocID="{39ACEDE8-F1A0-4F48-BC56-E4369F7DC208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3986AC-218B-4C40-AEEE-8DD889FBCCFA}" type="pres">
      <dgm:prSet presAssocID="{8FAC952A-46E8-478C-8BDF-1D0BCDB514A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0976BC-E041-4ED4-A87C-5A5091404BCF}" type="pres">
      <dgm:prSet presAssocID="{8FAC952A-46E8-478C-8BDF-1D0BCDB514AB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461B3A8-F4B3-4B9B-9FBA-24E9BCF02C8F}" type="presOf" srcId="{02826ADB-2871-4D13-B131-8966066CFA00}" destId="{C4650CC4-873B-47E6-AB56-5A7A08393F6F}" srcOrd="0" destOrd="0" presId="urn:microsoft.com/office/officeart/2005/8/layout/vList2"/>
    <dgm:cxn modelId="{B3800C82-E890-407F-B0B9-20BD0C49EF7F}" srcId="{FD18B600-4FA9-4F15-9FCC-796007505FCA}" destId="{8FAC952A-46E8-478C-8BDF-1D0BCDB514AB}" srcOrd="2" destOrd="0" parTransId="{B3B1FE35-5575-4025-BC59-F33C7AADEC19}" sibTransId="{C4A25619-29EB-493D-90B6-BE451A0B202A}"/>
    <dgm:cxn modelId="{A76F9A02-C413-412B-B93E-994F7C1DA7F0}" srcId="{8FAC952A-46E8-478C-8BDF-1D0BCDB514AB}" destId="{4317C9CD-DD80-4D98-BA07-7283BBD3B0A6}" srcOrd="1" destOrd="0" parTransId="{A327AF38-04CA-442E-8962-70B6E4153EC9}" sibTransId="{EBCB6A75-6B44-430B-9D60-C9447F11A728}"/>
    <dgm:cxn modelId="{3E852B65-3F86-47BA-BFCC-320985FD30FA}" type="presOf" srcId="{0CF94352-CFC7-40B3-B9F5-0FC5FDEA0A87}" destId="{5FAA1E78-91CE-45FB-8EAE-C58F660392F8}" srcOrd="0" destOrd="0" presId="urn:microsoft.com/office/officeart/2005/8/layout/vList2"/>
    <dgm:cxn modelId="{54DEE525-B924-4645-821B-6758D3946725}" type="presOf" srcId="{39ACEDE8-F1A0-4F48-BC56-E4369F7DC208}" destId="{E84954AE-FD6C-470B-B118-FBA66B492436}" srcOrd="0" destOrd="0" presId="urn:microsoft.com/office/officeart/2005/8/layout/vList2"/>
    <dgm:cxn modelId="{874628D0-A2DA-4613-9EFF-E8CE357FC4CE}" srcId="{39ACEDE8-F1A0-4F48-BC56-E4369F7DC208}" destId="{0CF94352-CFC7-40B3-B9F5-0FC5FDEA0A87}" srcOrd="0" destOrd="0" parTransId="{57697FF3-09F0-4DCB-9A00-AC20B2F29550}" sibTransId="{F4FED4AD-E8E9-49EC-86B0-34F2B1C1C6D6}"/>
    <dgm:cxn modelId="{8ADE0A28-CD65-48C4-82FC-E2DA10092BBC}" srcId="{8FAC952A-46E8-478C-8BDF-1D0BCDB514AB}" destId="{E72DBBE0-300D-45D1-8394-76B607CC006C}" srcOrd="0" destOrd="0" parTransId="{63555E6C-7686-401F-B98D-6EA1C485581C}" sibTransId="{46481DE8-1CF0-4CCD-AD68-7B727B837A94}"/>
    <dgm:cxn modelId="{3789F30A-371F-40CD-8ECC-CEA08A9A2B01}" srcId="{FD18B600-4FA9-4F15-9FCC-796007505FCA}" destId="{39ACEDE8-F1A0-4F48-BC56-E4369F7DC208}" srcOrd="1" destOrd="0" parTransId="{1464F4D9-7C28-495C-BE8C-FAB45AA23E48}" sibTransId="{D4734AE2-3311-48F3-9BF0-E97AD44F9409}"/>
    <dgm:cxn modelId="{DAB6598B-0FA0-48DF-9A28-4236AEF481C6}" type="presOf" srcId="{669F09C5-4DD0-45F9-9456-740DF074FEAC}" destId="{BEFF7ACE-97D2-4AAB-B688-230212573333}" srcOrd="0" destOrd="0" presId="urn:microsoft.com/office/officeart/2005/8/layout/vList2"/>
    <dgm:cxn modelId="{4898A5E9-28E4-4623-80B4-8E8EB92F4C48}" srcId="{669F09C5-4DD0-45F9-9456-740DF074FEAC}" destId="{BC53D3E9-5D6C-4F57-863C-A04C6823936A}" srcOrd="1" destOrd="0" parTransId="{64A7DB52-4A1C-4734-B799-1494B8B6992A}" sibTransId="{9E4014E3-F87A-448E-A0C2-72B65E514B5F}"/>
    <dgm:cxn modelId="{6EC1E096-FEF3-4102-89A4-F1C895A369C8}" type="presOf" srcId="{8FAC952A-46E8-478C-8BDF-1D0BCDB514AB}" destId="{0A3986AC-218B-4C40-AEEE-8DD889FBCCFA}" srcOrd="0" destOrd="0" presId="urn:microsoft.com/office/officeart/2005/8/layout/vList2"/>
    <dgm:cxn modelId="{FAF03187-7396-411D-8E63-E58E87F020E6}" srcId="{FD18B600-4FA9-4F15-9FCC-796007505FCA}" destId="{669F09C5-4DD0-45F9-9456-740DF074FEAC}" srcOrd="0" destOrd="0" parTransId="{4A75EB52-F0E2-4A60-AFDC-D87D3A15A12E}" sibTransId="{563D0515-0149-4850-A551-03276558CA6D}"/>
    <dgm:cxn modelId="{BC24AFEB-D4EF-454C-AE61-26B28862B669}" type="presOf" srcId="{BC53D3E9-5D6C-4F57-863C-A04C6823936A}" destId="{C4650CC4-873B-47E6-AB56-5A7A08393F6F}" srcOrd="0" destOrd="1" presId="urn:microsoft.com/office/officeart/2005/8/layout/vList2"/>
    <dgm:cxn modelId="{D0BB18B2-3020-4654-96A8-91BCDB31117D}" type="presOf" srcId="{4317C9CD-DD80-4D98-BA07-7283BBD3B0A6}" destId="{E40976BC-E041-4ED4-A87C-5A5091404BCF}" srcOrd="0" destOrd="1" presId="urn:microsoft.com/office/officeart/2005/8/layout/vList2"/>
    <dgm:cxn modelId="{9AC555AE-95FA-4ECB-B88D-80558175C5EF}" srcId="{669F09C5-4DD0-45F9-9456-740DF074FEAC}" destId="{02826ADB-2871-4D13-B131-8966066CFA00}" srcOrd="0" destOrd="0" parTransId="{DA18D34A-C5E2-4519-A820-C4FCD914E699}" sibTransId="{38D0CA86-804C-4F41-924E-D6334710170F}"/>
    <dgm:cxn modelId="{4CE5E60E-B6C5-43BB-9AE8-DAFD70E91666}" type="presOf" srcId="{E72DBBE0-300D-45D1-8394-76B607CC006C}" destId="{E40976BC-E041-4ED4-A87C-5A5091404BCF}" srcOrd="0" destOrd="0" presId="urn:microsoft.com/office/officeart/2005/8/layout/vList2"/>
    <dgm:cxn modelId="{ECF623C3-DB5F-4A4D-9D1D-59BD5C43893B}" type="presOf" srcId="{FD18B600-4FA9-4F15-9FCC-796007505FCA}" destId="{BF46BFCC-955F-41A0-A429-2356C84EAE9D}" srcOrd="0" destOrd="0" presId="urn:microsoft.com/office/officeart/2005/8/layout/vList2"/>
    <dgm:cxn modelId="{9183EE8C-9C97-44BE-9D6D-AB97AD01A01F}" type="presParOf" srcId="{BF46BFCC-955F-41A0-A429-2356C84EAE9D}" destId="{BEFF7ACE-97D2-4AAB-B688-230212573333}" srcOrd="0" destOrd="0" presId="urn:microsoft.com/office/officeart/2005/8/layout/vList2"/>
    <dgm:cxn modelId="{2379FB19-BC97-4AEB-8CCB-BAA888CF6B7A}" type="presParOf" srcId="{BF46BFCC-955F-41A0-A429-2356C84EAE9D}" destId="{C4650CC4-873B-47E6-AB56-5A7A08393F6F}" srcOrd="1" destOrd="0" presId="urn:microsoft.com/office/officeart/2005/8/layout/vList2"/>
    <dgm:cxn modelId="{59894112-0DAA-4B92-A723-3C33B2CE5772}" type="presParOf" srcId="{BF46BFCC-955F-41A0-A429-2356C84EAE9D}" destId="{E84954AE-FD6C-470B-B118-FBA66B492436}" srcOrd="2" destOrd="0" presId="urn:microsoft.com/office/officeart/2005/8/layout/vList2"/>
    <dgm:cxn modelId="{036A0B5E-E274-428B-8B4F-791F723FDB13}" type="presParOf" srcId="{BF46BFCC-955F-41A0-A429-2356C84EAE9D}" destId="{5FAA1E78-91CE-45FB-8EAE-C58F660392F8}" srcOrd="3" destOrd="0" presId="urn:microsoft.com/office/officeart/2005/8/layout/vList2"/>
    <dgm:cxn modelId="{E6DC83B6-9E5B-473D-8C65-88F23F26BFF0}" type="presParOf" srcId="{BF46BFCC-955F-41A0-A429-2356C84EAE9D}" destId="{0A3986AC-218B-4C40-AEEE-8DD889FBCCFA}" srcOrd="4" destOrd="0" presId="urn:microsoft.com/office/officeart/2005/8/layout/vList2"/>
    <dgm:cxn modelId="{D4CBF72D-4EA2-4275-BEE4-3F923C6E1F6E}" type="presParOf" srcId="{BF46BFCC-955F-41A0-A429-2356C84EAE9D}" destId="{E40976BC-E041-4ED4-A87C-5A5091404BCF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D18B600-4FA9-4F15-9FCC-796007505FC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9F09C5-4DD0-45F9-9456-740DF074FEAC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Credit Appraisal – General </a:t>
          </a:r>
          <a:r>
            <a:rPr kumimoji="0" lang="en-US" b="1" dirty="0" err="1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complaince</a:t>
          </a:r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 with procedures / Instructions of Controlling Office</a:t>
          </a:r>
          <a:endParaRPr lang="en-US" dirty="0"/>
        </a:p>
      </dgm:t>
    </dgm:pt>
    <dgm:pt modelId="{4A75EB52-F0E2-4A60-AFDC-D87D3A15A12E}" type="parTrans" cxnId="{FAF03187-7396-411D-8E63-E58E87F020E6}">
      <dgm:prSet/>
      <dgm:spPr/>
      <dgm:t>
        <a:bodyPr/>
        <a:lstStyle/>
        <a:p>
          <a:endParaRPr lang="en-US"/>
        </a:p>
      </dgm:t>
    </dgm:pt>
    <dgm:pt modelId="{563D0515-0149-4850-A551-03276558CA6D}" type="sibTrans" cxnId="{FAF03187-7396-411D-8E63-E58E87F020E6}">
      <dgm:prSet/>
      <dgm:spPr/>
      <dgm:t>
        <a:bodyPr/>
        <a:lstStyle/>
        <a:p>
          <a:endParaRPr lang="en-US"/>
        </a:p>
      </dgm:t>
    </dgm:pt>
    <dgm:pt modelId="{02826ADB-2871-4D13-B131-8966066CFA00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No of borrowers tested, comments / observations in separate annexures</a:t>
          </a:r>
          <a:endParaRPr lang="en-US" dirty="0"/>
        </a:p>
      </dgm:t>
    </dgm:pt>
    <dgm:pt modelId="{DA18D34A-C5E2-4519-A820-C4FCD914E699}" type="parTrans" cxnId="{9AC555AE-95FA-4ECB-B88D-80558175C5EF}">
      <dgm:prSet/>
      <dgm:spPr/>
      <dgm:t>
        <a:bodyPr/>
        <a:lstStyle/>
        <a:p>
          <a:endParaRPr lang="en-US"/>
        </a:p>
      </dgm:t>
    </dgm:pt>
    <dgm:pt modelId="{38D0CA86-804C-4F41-924E-D6334710170F}" type="sibTrans" cxnId="{9AC555AE-95FA-4ECB-B88D-80558175C5EF}">
      <dgm:prSet/>
      <dgm:spPr/>
      <dgm:t>
        <a:bodyPr/>
        <a:lstStyle/>
        <a:p>
          <a:endParaRPr lang="en-US"/>
        </a:p>
      </dgm:t>
    </dgm:pt>
    <dgm:pt modelId="{39ACEDE8-F1A0-4F48-BC56-E4369F7DC208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Sanctioning / Disbursement – Delegation of Power, compliance with terms and conditions</a:t>
          </a:r>
          <a:endParaRPr lang="en-US" dirty="0"/>
        </a:p>
      </dgm:t>
    </dgm:pt>
    <dgm:pt modelId="{1464F4D9-7C28-495C-BE8C-FAB45AA23E48}" type="parTrans" cxnId="{3789F30A-371F-40CD-8ECC-CEA08A9A2B01}">
      <dgm:prSet/>
      <dgm:spPr/>
      <dgm:t>
        <a:bodyPr/>
        <a:lstStyle/>
        <a:p>
          <a:endParaRPr lang="en-US"/>
        </a:p>
      </dgm:t>
    </dgm:pt>
    <dgm:pt modelId="{D4734AE2-3311-48F3-9BF0-E97AD44F9409}" type="sibTrans" cxnId="{3789F30A-371F-40CD-8ECC-CEA08A9A2B01}">
      <dgm:prSet/>
      <dgm:spPr/>
      <dgm:t>
        <a:bodyPr/>
        <a:lstStyle/>
        <a:p>
          <a:endParaRPr lang="en-US"/>
        </a:p>
      </dgm:t>
    </dgm:pt>
    <dgm:pt modelId="{0CF94352-CFC7-40B3-B9F5-0FC5FDEA0A87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No of borrowers tested, comments / observations in separate annexures</a:t>
          </a:r>
          <a:endParaRPr lang="en-US" dirty="0"/>
        </a:p>
      </dgm:t>
    </dgm:pt>
    <dgm:pt modelId="{57697FF3-09F0-4DCB-9A00-AC20B2F29550}" type="parTrans" cxnId="{874628D0-A2DA-4613-9EFF-E8CE357FC4CE}">
      <dgm:prSet/>
      <dgm:spPr/>
      <dgm:t>
        <a:bodyPr/>
        <a:lstStyle/>
        <a:p>
          <a:endParaRPr lang="en-US"/>
        </a:p>
      </dgm:t>
    </dgm:pt>
    <dgm:pt modelId="{F4FED4AD-E8E9-49EC-86B0-34F2B1C1C6D6}" type="sibTrans" cxnId="{874628D0-A2DA-4613-9EFF-E8CE357FC4CE}">
      <dgm:prSet/>
      <dgm:spPr/>
      <dgm:t>
        <a:bodyPr/>
        <a:lstStyle/>
        <a:p>
          <a:endParaRPr lang="en-US"/>
        </a:p>
      </dgm:t>
    </dgm:pt>
    <dgm:pt modelId="{00D3475B-4C57-4151-8B47-92E01B6EA858}">
      <dgm:prSet/>
      <dgm:spPr/>
      <dgm:t>
        <a:bodyPr/>
        <a:lstStyle/>
        <a:p>
          <a:pPr rtl="0"/>
          <a:endParaRPr lang="en-US" dirty="0"/>
        </a:p>
      </dgm:t>
    </dgm:pt>
    <dgm:pt modelId="{C331E767-E3AC-431C-A9FE-595D4FC19201}" type="parTrans" cxnId="{11139D53-1536-45ED-8FFF-C78D66EC5298}">
      <dgm:prSet/>
      <dgm:spPr/>
      <dgm:t>
        <a:bodyPr/>
        <a:lstStyle/>
        <a:p>
          <a:endParaRPr lang="en-US"/>
        </a:p>
      </dgm:t>
    </dgm:pt>
    <dgm:pt modelId="{A7B49530-EB81-4930-ADCD-783634811561}" type="sibTrans" cxnId="{11139D53-1536-45ED-8FFF-C78D66EC5298}">
      <dgm:prSet/>
      <dgm:spPr/>
      <dgm:t>
        <a:bodyPr/>
        <a:lstStyle/>
        <a:p>
          <a:endParaRPr lang="en-US"/>
        </a:p>
      </dgm:t>
    </dgm:pt>
    <dgm:pt modelId="{BF46BFCC-955F-41A0-A429-2356C84EAE9D}" type="pres">
      <dgm:prSet presAssocID="{FD18B600-4FA9-4F15-9FCC-796007505F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FF7ACE-97D2-4AAB-B688-230212573333}" type="pres">
      <dgm:prSet presAssocID="{669F09C5-4DD0-45F9-9456-740DF074FEA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50CC4-873B-47E6-AB56-5A7A08393F6F}" type="pres">
      <dgm:prSet presAssocID="{669F09C5-4DD0-45F9-9456-740DF074FEA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4954AE-FD6C-470B-B118-FBA66B492436}" type="pres">
      <dgm:prSet presAssocID="{39ACEDE8-F1A0-4F48-BC56-E4369F7DC20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AA1E78-91CE-45FB-8EAE-C58F660392F8}" type="pres">
      <dgm:prSet presAssocID="{39ACEDE8-F1A0-4F48-BC56-E4369F7DC20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E7153AF-5D05-4C87-B1F7-403D1ECE2596}" type="presOf" srcId="{39ACEDE8-F1A0-4F48-BC56-E4369F7DC208}" destId="{E84954AE-FD6C-470B-B118-FBA66B492436}" srcOrd="0" destOrd="0" presId="urn:microsoft.com/office/officeart/2005/8/layout/vList2"/>
    <dgm:cxn modelId="{9AC555AE-95FA-4ECB-B88D-80558175C5EF}" srcId="{669F09C5-4DD0-45F9-9456-740DF074FEAC}" destId="{02826ADB-2871-4D13-B131-8966066CFA00}" srcOrd="0" destOrd="0" parTransId="{DA18D34A-C5E2-4519-A820-C4FCD914E699}" sibTransId="{38D0CA86-804C-4F41-924E-D6334710170F}"/>
    <dgm:cxn modelId="{61DE4A55-6559-4295-8F71-F2F91A8D8AE7}" type="presOf" srcId="{00D3475B-4C57-4151-8B47-92E01B6EA858}" destId="{5FAA1E78-91CE-45FB-8EAE-C58F660392F8}" srcOrd="0" destOrd="1" presId="urn:microsoft.com/office/officeart/2005/8/layout/vList2"/>
    <dgm:cxn modelId="{3789F30A-371F-40CD-8ECC-CEA08A9A2B01}" srcId="{FD18B600-4FA9-4F15-9FCC-796007505FCA}" destId="{39ACEDE8-F1A0-4F48-BC56-E4369F7DC208}" srcOrd="1" destOrd="0" parTransId="{1464F4D9-7C28-495C-BE8C-FAB45AA23E48}" sibTransId="{D4734AE2-3311-48F3-9BF0-E97AD44F9409}"/>
    <dgm:cxn modelId="{FAF03187-7396-411D-8E63-E58E87F020E6}" srcId="{FD18B600-4FA9-4F15-9FCC-796007505FCA}" destId="{669F09C5-4DD0-45F9-9456-740DF074FEAC}" srcOrd="0" destOrd="0" parTransId="{4A75EB52-F0E2-4A60-AFDC-D87D3A15A12E}" sibTransId="{563D0515-0149-4850-A551-03276558CA6D}"/>
    <dgm:cxn modelId="{1012E95B-F7B8-45E3-9763-51A8868DEC38}" type="presOf" srcId="{669F09C5-4DD0-45F9-9456-740DF074FEAC}" destId="{BEFF7ACE-97D2-4AAB-B688-230212573333}" srcOrd="0" destOrd="0" presId="urn:microsoft.com/office/officeart/2005/8/layout/vList2"/>
    <dgm:cxn modelId="{DF848798-E4E2-4C1D-9140-D3390BFA0CA1}" type="presOf" srcId="{02826ADB-2871-4D13-B131-8966066CFA00}" destId="{C4650CC4-873B-47E6-AB56-5A7A08393F6F}" srcOrd="0" destOrd="0" presId="urn:microsoft.com/office/officeart/2005/8/layout/vList2"/>
    <dgm:cxn modelId="{874628D0-A2DA-4613-9EFF-E8CE357FC4CE}" srcId="{39ACEDE8-F1A0-4F48-BC56-E4369F7DC208}" destId="{0CF94352-CFC7-40B3-B9F5-0FC5FDEA0A87}" srcOrd="0" destOrd="0" parTransId="{57697FF3-09F0-4DCB-9A00-AC20B2F29550}" sibTransId="{F4FED4AD-E8E9-49EC-86B0-34F2B1C1C6D6}"/>
    <dgm:cxn modelId="{A9C42DE8-68A0-4DAA-90A2-2BCDB4C992B1}" type="presOf" srcId="{0CF94352-CFC7-40B3-B9F5-0FC5FDEA0A87}" destId="{5FAA1E78-91CE-45FB-8EAE-C58F660392F8}" srcOrd="0" destOrd="0" presId="urn:microsoft.com/office/officeart/2005/8/layout/vList2"/>
    <dgm:cxn modelId="{11139D53-1536-45ED-8FFF-C78D66EC5298}" srcId="{39ACEDE8-F1A0-4F48-BC56-E4369F7DC208}" destId="{00D3475B-4C57-4151-8B47-92E01B6EA858}" srcOrd="1" destOrd="0" parTransId="{C331E767-E3AC-431C-A9FE-595D4FC19201}" sibTransId="{A7B49530-EB81-4930-ADCD-783634811561}"/>
    <dgm:cxn modelId="{E2AB2040-F3C4-4D55-BFE9-A5B7C3C7F573}" type="presOf" srcId="{FD18B600-4FA9-4F15-9FCC-796007505FCA}" destId="{BF46BFCC-955F-41A0-A429-2356C84EAE9D}" srcOrd="0" destOrd="0" presId="urn:microsoft.com/office/officeart/2005/8/layout/vList2"/>
    <dgm:cxn modelId="{0741FA86-15AC-4E9A-8F1D-A9E6566568A4}" type="presParOf" srcId="{BF46BFCC-955F-41A0-A429-2356C84EAE9D}" destId="{BEFF7ACE-97D2-4AAB-B688-230212573333}" srcOrd="0" destOrd="0" presId="urn:microsoft.com/office/officeart/2005/8/layout/vList2"/>
    <dgm:cxn modelId="{FE051505-5308-4DD5-9792-C48D18DB9274}" type="presParOf" srcId="{BF46BFCC-955F-41A0-A429-2356C84EAE9D}" destId="{C4650CC4-873B-47E6-AB56-5A7A08393F6F}" srcOrd="1" destOrd="0" presId="urn:microsoft.com/office/officeart/2005/8/layout/vList2"/>
    <dgm:cxn modelId="{9D11BFD0-F6FD-4E4B-8D45-89BC49C2D1E8}" type="presParOf" srcId="{BF46BFCC-955F-41A0-A429-2356C84EAE9D}" destId="{E84954AE-FD6C-470B-B118-FBA66B492436}" srcOrd="2" destOrd="0" presId="urn:microsoft.com/office/officeart/2005/8/layout/vList2"/>
    <dgm:cxn modelId="{AB8D02C6-58D7-4A32-B6DC-18F7E3B98EE5}" type="presParOf" srcId="{BF46BFCC-955F-41A0-A429-2356C84EAE9D}" destId="{5FAA1E78-91CE-45FB-8EAE-C58F660392F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D18B600-4FA9-4F15-9FCC-796007505FC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9F09C5-4DD0-45F9-9456-740DF074FEAC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Documentation – Execution / Deficiencies </a:t>
          </a:r>
          <a:endParaRPr lang="en-US" dirty="0"/>
        </a:p>
      </dgm:t>
    </dgm:pt>
    <dgm:pt modelId="{4A75EB52-F0E2-4A60-AFDC-D87D3A15A12E}" type="parTrans" cxnId="{FAF03187-7396-411D-8E63-E58E87F020E6}">
      <dgm:prSet/>
      <dgm:spPr/>
      <dgm:t>
        <a:bodyPr/>
        <a:lstStyle/>
        <a:p>
          <a:endParaRPr lang="en-US"/>
        </a:p>
      </dgm:t>
    </dgm:pt>
    <dgm:pt modelId="{563D0515-0149-4850-A551-03276558CA6D}" type="sibTrans" cxnId="{FAF03187-7396-411D-8E63-E58E87F020E6}">
      <dgm:prSet/>
      <dgm:spPr/>
      <dgm:t>
        <a:bodyPr/>
        <a:lstStyle/>
        <a:p>
          <a:endParaRPr lang="en-US"/>
        </a:p>
      </dgm:t>
    </dgm:pt>
    <dgm:pt modelId="{02826ADB-2871-4D13-B131-8966066CFA00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No of borrowers tested, comments / observations in separate annexures</a:t>
          </a:r>
          <a:endParaRPr lang="en-US" dirty="0"/>
        </a:p>
      </dgm:t>
    </dgm:pt>
    <dgm:pt modelId="{DA18D34A-C5E2-4519-A820-C4FCD914E699}" type="parTrans" cxnId="{9AC555AE-95FA-4ECB-B88D-80558175C5EF}">
      <dgm:prSet/>
      <dgm:spPr/>
      <dgm:t>
        <a:bodyPr/>
        <a:lstStyle/>
        <a:p>
          <a:endParaRPr lang="en-US"/>
        </a:p>
      </dgm:t>
    </dgm:pt>
    <dgm:pt modelId="{38D0CA86-804C-4F41-924E-D6334710170F}" type="sibTrans" cxnId="{9AC555AE-95FA-4ECB-B88D-80558175C5EF}">
      <dgm:prSet/>
      <dgm:spPr/>
      <dgm:t>
        <a:bodyPr/>
        <a:lstStyle/>
        <a:p>
          <a:endParaRPr lang="en-US"/>
        </a:p>
      </dgm:t>
    </dgm:pt>
    <dgm:pt modelId="{39ACEDE8-F1A0-4F48-BC56-E4369F7DC208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Review/ Monitoring/ Supervision - </a:t>
          </a:r>
          <a:endParaRPr lang="en-US" dirty="0"/>
        </a:p>
      </dgm:t>
    </dgm:pt>
    <dgm:pt modelId="{1464F4D9-7C28-495C-BE8C-FAB45AA23E48}" type="parTrans" cxnId="{3789F30A-371F-40CD-8ECC-CEA08A9A2B01}">
      <dgm:prSet/>
      <dgm:spPr/>
      <dgm:t>
        <a:bodyPr/>
        <a:lstStyle/>
        <a:p>
          <a:endParaRPr lang="en-US"/>
        </a:p>
      </dgm:t>
    </dgm:pt>
    <dgm:pt modelId="{D4734AE2-3311-48F3-9BF0-E97AD44F9409}" type="sibTrans" cxnId="{3789F30A-371F-40CD-8ECC-CEA08A9A2B01}">
      <dgm:prSet/>
      <dgm:spPr/>
      <dgm:t>
        <a:bodyPr/>
        <a:lstStyle/>
        <a:p>
          <a:endParaRPr lang="en-US"/>
        </a:p>
      </dgm:t>
    </dgm:pt>
    <dgm:pt modelId="{0CF94352-CFC7-40B3-B9F5-0FC5FDEA0A87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No of borrowers tested, comments / observations in separate annexures</a:t>
          </a:r>
          <a:endParaRPr lang="en-US" dirty="0"/>
        </a:p>
      </dgm:t>
    </dgm:pt>
    <dgm:pt modelId="{57697FF3-09F0-4DCB-9A00-AC20B2F29550}" type="parTrans" cxnId="{874628D0-A2DA-4613-9EFF-E8CE357FC4CE}">
      <dgm:prSet/>
      <dgm:spPr/>
      <dgm:t>
        <a:bodyPr/>
        <a:lstStyle/>
        <a:p>
          <a:endParaRPr lang="en-US"/>
        </a:p>
      </dgm:t>
    </dgm:pt>
    <dgm:pt modelId="{F4FED4AD-E8E9-49EC-86B0-34F2B1C1C6D6}" type="sibTrans" cxnId="{874628D0-A2DA-4613-9EFF-E8CE357FC4CE}">
      <dgm:prSet/>
      <dgm:spPr/>
      <dgm:t>
        <a:bodyPr/>
        <a:lstStyle/>
        <a:p>
          <a:endParaRPr lang="en-US"/>
        </a:p>
      </dgm:t>
    </dgm:pt>
    <dgm:pt modelId="{00D3475B-4C57-4151-8B47-92E01B6EA858}">
      <dgm:prSet/>
      <dgm:spPr/>
      <dgm:t>
        <a:bodyPr/>
        <a:lstStyle/>
        <a:p>
          <a:pPr rtl="0"/>
          <a:endParaRPr lang="en-US" dirty="0"/>
        </a:p>
      </dgm:t>
    </dgm:pt>
    <dgm:pt modelId="{C331E767-E3AC-431C-A9FE-595D4FC19201}" type="parTrans" cxnId="{11139D53-1536-45ED-8FFF-C78D66EC5298}">
      <dgm:prSet/>
      <dgm:spPr/>
      <dgm:t>
        <a:bodyPr/>
        <a:lstStyle/>
        <a:p>
          <a:endParaRPr lang="en-US"/>
        </a:p>
      </dgm:t>
    </dgm:pt>
    <dgm:pt modelId="{A7B49530-EB81-4930-ADCD-783634811561}" type="sibTrans" cxnId="{11139D53-1536-45ED-8FFF-C78D66EC5298}">
      <dgm:prSet/>
      <dgm:spPr/>
      <dgm:t>
        <a:bodyPr/>
        <a:lstStyle/>
        <a:p>
          <a:endParaRPr lang="en-US"/>
        </a:p>
      </dgm:t>
    </dgm:pt>
    <dgm:pt modelId="{177FF19D-7949-4E7D-88CD-664589B2C84F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Guarantees Invoked / LCs devolved</a:t>
          </a:r>
          <a:endParaRPr lang="en-US" dirty="0"/>
        </a:p>
      </dgm:t>
    </dgm:pt>
    <dgm:pt modelId="{038C4EBB-44D2-4152-855E-C465074A0824}" type="parTrans" cxnId="{2B3104FB-6EB7-4758-8530-1BD970B7AA89}">
      <dgm:prSet/>
      <dgm:spPr/>
    </dgm:pt>
    <dgm:pt modelId="{7CFB4064-2714-46BA-AF69-9AC8382A1CED}" type="sibTrans" cxnId="{2B3104FB-6EB7-4758-8530-1BD970B7AA89}">
      <dgm:prSet/>
      <dgm:spPr/>
    </dgm:pt>
    <dgm:pt modelId="{BF46BFCC-955F-41A0-A429-2356C84EAE9D}" type="pres">
      <dgm:prSet presAssocID="{FD18B600-4FA9-4F15-9FCC-796007505F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FF7ACE-97D2-4AAB-B688-230212573333}" type="pres">
      <dgm:prSet presAssocID="{669F09C5-4DD0-45F9-9456-740DF074FEA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50CC4-873B-47E6-AB56-5A7A08393F6F}" type="pres">
      <dgm:prSet presAssocID="{669F09C5-4DD0-45F9-9456-740DF074FEA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4954AE-FD6C-470B-B118-FBA66B492436}" type="pres">
      <dgm:prSet presAssocID="{39ACEDE8-F1A0-4F48-BC56-E4369F7DC20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AA1E78-91CE-45FB-8EAE-C58F660392F8}" type="pres">
      <dgm:prSet presAssocID="{39ACEDE8-F1A0-4F48-BC56-E4369F7DC20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1A3110-3878-45F9-B01E-27A6919386FE}" type="presOf" srcId="{FD18B600-4FA9-4F15-9FCC-796007505FCA}" destId="{BF46BFCC-955F-41A0-A429-2356C84EAE9D}" srcOrd="0" destOrd="0" presId="urn:microsoft.com/office/officeart/2005/8/layout/vList2"/>
    <dgm:cxn modelId="{2AAB6937-A4F8-4ABC-8CB1-027E5F722D1B}" type="presOf" srcId="{02826ADB-2871-4D13-B131-8966066CFA00}" destId="{C4650CC4-873B-47E6-AB56-5A7A08393F6F}" srcOrd="0" destOrd="0" presId="urn:microsoft.com/office/officeart/2005/8/layout/vList2"/>
    <dgm:cxn modelId="{9AC555AE-95FA-4ECB-B88D-80558175C5EF}" srcId="{669F09C5-4DD0-45F9-9456-740DF074FEAC}" destId="{02826ADB-2871-4D13-B131-8966066CFA00}" srcOrd="0" destOrd="0" parTransId="{DA18D34A-C5E2-4519-A820-C4FCD914E699}" sibTransId="{38D0CA86-804C-4F41-924E-D6334710170F}"/>
    <dgm:cxn modelId="{F1890A51-9A4C-4490-BDC6-BBC004BEFB4B}" type="presOf" srcId="{00D3475B-4C57-4151-8B47-92E01B6EA858}" destId="{5FAA1E78-91CE-45FB-8EAE-C58F660392F8}" srcOrd="0" destOrd="1" presId="urn:microsoft.com/office/officeart/2005/8/layout/vList2"/>
    <dgm:cxn modelId="{3789F30A-371F-40CD-8ECC-CEA08A9A2B01}" srcId="{FD18B600-4FA9-4F15-9FCC-796007505FCA}" destId="{39ACEDE8-F1A0-4F48-BC56-E4369F7DC208}" srcOrd="1" destOrd="0" parTransId="{1464F4D9-7C28-495C-BE8C-FAB45AA23E48}" sibTransId="{D4734AE2-3311-48F3-9BF0-E97AD44F9409}"/>
    <dgm:cxn modelId="{FAF03187-7396-411D-8E63-E58E87F020E6}" srcId="{FD18B600-4FA9-4F15-9FCC-796007505FCA}" destId="{669F09C5-4DD0-45F9-9456-740DF074FEAC}" srcOrd="0" destOrd="0" parTransId="{4A75EB52-F0E2-4A60-AFDC-D87D3A15A12E}" sibTransId="{563D0515-0149-4850-A551-03276558CA6D}"/>
    <dgm:cxn modelId="{8D5B2A97-B657-4FB5-AE84-6B3C4EAF211B}" type="presOf" srcId="{177FF19D-7949-4E7D-88CD-664589B2C84F}" destId="{C4650CC4-873B-47E6-AB56-5A7A08393F6F}" srcOrd="0" destOrd="1" presId="urn:microsoft.com/office/officeart/2005/8/layout/vList2"/>
    <dgm:cxn modelId="{874628D0-A2DA-4613-9EFF-E8CE357FC4CE}" srcId="{39ACEDE8-F1A0-4F48-BC56-E4369F7DC208}" destId="{0CF94352-CFC7-40B3-B9F5-0FC5FDEA0A87}" srcOrd="0" destOrd="0" parTransId="{57697FF3-09F0-4DCB-9A00-AC20B2F29550}" sibTransId="{F4FED4AD-E8E9-49EC-86B0-34F2B1C1C6D6}"/>
    <dgm:cxn modelId="{2B3104FB-6EB7-4758-8530-1BD970B7AA89}" srcId="{669F09C5-4DD0-45F9-9456-740DF074FEAC}" destId="{177FF19D-7949-4E7D-88CD-664589B2C84F}" srcOrd="1" destOrd="0" parTransId="{038C4EBB-44D2-4152-855E-C465074A0824}" sibTransId="{7CFB4064-2714-46BA-AF69-9AC8382A1CED}"/>
    <dgm:cxn modelId="{80617AAE-554D-4639-93D0-C466968312EA}" type="presOf" srcId="{669F09C5-4DD0-45F9-9456-740DF074FEAC}" destId="{BEFF7ACE-97D2-4AAB-B688-230212573333}" srcOrd="0" destOrd="0" presId="urn:microsoft.com/office/officeart/2005/8/layout/vList2"/>
    <dgm:cxn modelId="{F954B79A-9F76-4851-9267-7C9C984CA562}" type="presOf" srcId="{0CF94352-CFC7-40B3-B9F5-0FC5FDEA0A87}" destId="{5FAA1E78-91CE-45FB-8EAE-C58F660392F8}" srcOrd="0" destOrd="0" presId="urn:microsoft.com/office/officeart/2005/8/layout/vList2"/>
    <dgm:cxn modelId="{09F78775-15E9-47C7-A60E-80319514A1C6}" type="presOf" srcId="{39ACEDE8-F1A0-4F48-BC56-E4369F7DC208}" destId="{E84954AE-FD6C-470B-B118-FBA66B492436}" srcOrd="0" destOrd="0" presId="urn:microsoft.com/office/officeart/2005/8/layout/vList2"/>
    <dgm:cxn modelId="{11139D53-1536-45ED-8FFF-C78D66EC5298}" srcId="{39ACEDE8-F1A0-4F48-BC56-E4369F7DC208}" destId="{00D3475B-4C57-4151-8B47-92E01B6EA858}" srcOrd="1" destOrd="0" parTransId="{C331E767-E3AC-431C-A9FE-595D4FC19201}" sibTransId="{A7B49530-EB81-4930-ADCD-783634811561}"/>
    <dgm:cxn modelId="{894708A5-A3B8-4B7E-A80E-92784534877A}" type="presParOf" srcId="{BF46BFCC-955F-41A0-A429-2356C84EAE9D}" destId="{BEFF7ACE-97D2-4AAB-B688-230212573333}" srcOrd="0" destOrd="0" presId="urn:microsoft.com/office/officeart/2005/8/layout/vList2"/>
    <dgm:cxn modelId="{3B224493-5D71-4F01-8B4D-6D2F1A7FBFDD}" type="presParOf" srcId="{BF46BFCC-955F-41A0-A429-2356C84EAE9D}" destId="{C4650CC4-873B-47E6-AB56-5A7A08393F6F}" srcOrd="1" destOrd="0" presId="urn:microsoft.com/office/officeart/2005/8/layout/vList2"/>
    <dgm:cxn modelId="{6C7C590A-B157-4311-8809-6DDD5D94999F}" type="presParOf" srcId="{BF46BFCC-955F-41A0-A429-2356C84EAE9D}" destId="{E84954AE-FD6C-470B-B118-FBA66B492436}" srcOrd="2" destOrd="0" presId="urn:microsoft.com/office/officeart/2005/8/layout/vList2"/>
    <dgm:cxn modelId="{73D36D58-FF2C-471E-AE6D-0F8C6436C8E1}" type="presParOf" srcId="{BF46BFCC-955F-41A0-A429-2356C84EAE9D}" destId="{5FAA1E78-91CE-45FB-8EAE-C58F660392F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D18B600-4FA9-4F15-9FCC-796007505FC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9F09C5-4DD0-45F9-9456-740DF074FEAC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Guarantees / Letter of Credit / Letter of Comfort / DPG etc.</a:t>
          </a:r>
          <a:endParaRPr lang="en-US" dirty="0"/>
        </a:p>
      </dgm:t>
    </dgm:pt>
    <dgm:pt modelId="{4A75EB52-F0E2-4A60-AFDC-D87D3A15A12E}" type="parTrans" cxnId="{FAF03187-7396-411D-8E63-E58E87F020E6}">
      <dgm:prSet/>
      <dgm:spPr/>
      <dgm:t>
        <a:bodyPr/>
        <a:lstStyle/>
        <a:p>
          <a:endParaRPr lang="en-US"/>
        </a:p>
      </dgm:t>
    </dgm:pt>
    <dgm:pt modelId="{563D0515-0149-4850-A551-03276558CA6D}" type="sibTrans" cxnId="{FAF03187-7396-411D-8E63-E58E87F020E6}">
      <dgm:prSet/>
      <dgm:spPr/>
      <dgm:t>
        <a:bodyPr/>
        <a:lstStyle/>
        <a:p>
          <a:endParaRPr lang="en-US"/>
        </a:p>
      </dgm:t>
    </dgm:pt>
    <dgm:pt modelId="{02826ADB-2871-4D13-B131-8966066CFA00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No of borrowers tested, comments / observations in separate annexures</a:t>
          </a:r>
          <a:endParaRPr lang="en-US" dirty="0"/>
        </a:p>
      </dgm:t>
    </dgm:pt>
    <dgm:pt modelId="{DA18D34A-C5E2-4519-A820-C4FCD914E699}" type="parTrans" cxnId="{9AC555AE-95FA-4ECB-B88D-80558175C5EF}">
      <dgm:prSet/>
      <dgm:spPr/>
      <dgm:t>
        <a:bodyPr/>
        <a:lstStyle/>
        <a:p>
          <a:endParaRPr lang="en-US"/>
        </a:p>
      </dgm:t>
    </dgm:pt>
    <dgm:pt modelId="{38D0CA86-804C-4F41-924E-D6334710170F}" type="sibTrans" cxnId="{9AC555AE-95FA-4ECB-B88D-80558175C5EF}">
      <dgm:prSet/>
      <dgm:spPr/>
      <dgm:t>
        <a:bodyPr/>
        <a:lstStyle/>
        <a:p>
          <a:endParaRPr lang="en-US"/>
        </a:p>
      </dgm:t>
    </dgm:pt>
    <dgm:pt modelId="{39ACEDE8-F1A0-4F48-BC56-E4369F7DC208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LG/LC/</a:t>
          </a:r>
          <a:r>
            <a:rPr kumimoji="0" lang="en-US" b="1" dirty="0" err="1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LoC</a:t>
          </a:r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 outstanding </a:t>
          </a:r>
          <a:endParaRPr lang="en-US" dirty="0"/>
        </a:p>
      </dgm:t>
    </dgm:pt>
    <dgm:pt modelId="{1464F4D9-7C28-495C-BE8C-FAB45AA23E48}" type="parTrans" cxnId="{3789F30A-371F-40CD-8ECC-CEA08A9A2B01}">
      <dgm:prSet/>
      <dgm:spPr/>
      <dgm:t>
        <a:bodyPr/>
        <a:lstStyle/>
        <a:p>
          <a:endParaRPr lang="en-US"/>
        </a:p>
      </dgm:t>
    </dgm:pt>
    <dgm:pt modelId="{D4734AE2-3311-48F3-9BF0-E97AD44F9409}" type="sibTrans" cxnId="{3789F30A-371F-40CD-8ECC-CEA08A9A2B01}">
      <dgm:prSet/>
      <dgm:spPr/>
      <dgm:t>
        <a:bodyPr/>
        <a:lstStyle/>
        <a:p>
          <a:endParaRPr lang="en-US"/>
        </a:p>
      </dgm:t>
    </dgm:pt>
    <dgm:pt modelId="{0CF94352-CFC7-40B3-B9F5-0FC5FDEA0A87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Certificate in prescribed formats</a:t>
          </a:r>
          <a:endParaRPr lang="en-US" dirty="0"/>
        </a:p>
      </dgm:t>
    </dgm:pt>
    <dgm:pt modelId="{57697FF3-09F0-4DCB-9A00-AC20B2F29550}" type="parTrans" cxnId="{874628D0-A2DA-4613-9EFF-E8CE357FC4CE}">
      <dgm:prSet/>
      <dgm:spPr/>
      <dgm:t>
        <a:bodyPr/>
        <a:lstStyle/>
        <a:p>
          <a:endParaRPr lang="en-US"/>
        </a:p>
      </dgm:t>
    </dgm:pt>
    <dgm:pt modelId="{F4FED4AD-E8E9-49EC-86B0-34F2B1C1C6D6}" type="sibTrans" cxnId="{874628D0-A2DA-4613-9EFF-E8CE357FC4CE}">
      <dgm:prSet/>
      <dgm:spPr/>
      <dgm:t>
        <a:bodyPr/>
        <a:lstStyle/>
        <a:p>
          <a:endParaRPr lang="en-US"/>
        </a:p>
      </dgm:t>
    </dgm:pt>
    <dgm:pt modelId="{BF46BFCC-955F-41A0-A429-2356C84EAE9D}" type="pres">
      <dgm:prSet presAssocID="{FD18B600-4FA9-4F15-9FCC-796007505F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FF7ACE-97D2-4AAB-B688-230212573333}" type="pres">
      <dgm:prSet presAssocID="{669F09C5-4DD0-45F9-9456-740DF074FEA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50CC4-873B-47E6-AB56-5A7A08393F6F}" type="pres">
      <dgm:prSet presAssocID="{669F09C5-4DD0-45F9-9456-740DF074FEA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4954AE-FD6C-470B-B118-FBA66B492436}" type="pres">
      <dgm:prSet presAssocID="{39ACEDE8-F1A0-4F48-BC56-E4369F7DC20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AA1E78-91CE-45FB-8EAE-C58F660392F8}" type="pres">
      <dgm:prSet presAssocID="{39ACEDE8-F1A0-4F48-BC56-E4369F7DC20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AC555AE-95FA-4ECB-B88D-80558175C5EF}" srcId="{669F09C5-4DD0-45F9-9456-740DF074FEAC}" destId="{02826ADB-2871-4D13-B131-8966066CFA00}" srcOrd="0" destOrd="0" parTransId="{DA18D34A-C5E2-4519-A820-C4FCD914E699}" sibTransId="{38D0CA86-804C-4F41-924E-D6334710170F}"/>
    <dgm:cxn modelId="{3789F30A-371F-40CD-8ECC-CEA08A9A2B01}" srcId="{FD18B600-4FA9-4F15-9FCC-796007505FCA}" destId="{39ACEDE8-F1A0-4F48-BC56-E4369F7DC208}" srcOrd="1" destOrd="0" parTransId="{1464F4D9-7C28-495C-BE8C-FAB45AA23E48}" sibTransId="{D4734AE2-3311-48F3-9BF0-E97AD44F9409}"/>
    <dgm:cxn modelId="{4CFEB234-FD3B-44F7-BB1F-7A28B3A389CF}" type="presOf" srcId="{39ACEDE8-F1A0-4F48-BC56-E4369F7DC208}" destId="{E84954AE-FD6C-470B-B118-FBA66B492436}" srcOrd="0" destOrd="0" presId="urn:microsoft.com/office/officeart/2005/8/layout/vList2"/>
    <dgm:cxn modelId="{E6105637-DD81-47F3-A2BD-FBB6F25D86AC}" type="presOf" srcId="{0CF94352-CFC7-40B3-B9F5-0FC5FDEA0A87}" destId="{5FAA1E78-91CE-45FB-8EAE-C58F660392F8}" srcOrd="0" destOrd="0" presId="urn:microsoft.com/office/officeart/2005/8/layout/vList2"/>
    <dgm:cxn modelId="{FAF03187-7396-411D-8E63-E58E87F020E6}" srcId="{FD18B600-4FA9-4F15-9FCC-796007505FCA}" destId="{669F09C5-4DD0-45F9-9456-740DF074FEAC}" srcOrd="0" destOrd="0" parTransId="{4A75EB52-F0E2-4A60-AFDC-D87D3A15A12E}" sibTransId="{563D0515-0149-4850-A551-03276558CA6D}"/>
    <dgm:cxn modelId="{874628D0-A2DA-4613-9EFF-E8CE357FC4CE}" srcId="{39ACEDE8-F1A0-4F48-BC56-E4369F7DC208}" destId="{0CF94352-CFC7-40B3-B9F5-0FC5FDEA0A87}" srcOrd="0" destOrd="0" parTransId="{57697FF3-09F0-4DCB-9A00-AC20B2F29550}" sibTransId="{F4FED4AD-E8E9-49EC-86B0-34F2B1C1C6D6}"/>
    <dgm:cxn modelId="{716E4E9E-F746-41F3-A56F-963BAD4BC525}" type="presOf" srcId="{FD18B600-4FA9-4F15-9FCC-796007505FCA}" destId="{BF46BFCC-955F-41A0-A429-2356C84EAE9D}" srcOrd="0" destOrd="0" presId="urn:microsoft.com/office/officeart/2005/8/layout/vList2"/>
    <dgm:cxn modelId="{2D6CED2D-DFC9-44F7-BA35-15121B7F57B5}" type="presOf" srcId="{669F09C5-4DD0-45F9-9456-740DF074FEAC}" destId="{BEFF7ACE-97D2-4AAB-B688-230212573333}" srcOrd="0" destOrd="0" presId="urn:microsoft.com/office/officeart/2005/8/layout/vList2"/>
    <dgm:cxn modelId="{F46DFF4A-8C16-43F6-B06E-F3AA8B2CB1B9}" type="presOf" srcId="{02826ADB-2871-4D13-B131-8966066CFA00}" destId="{C4650CC4-873B-47E6-AB56-5A7A08393F6F}" srcOrd="0" destOrd="0" presId="urn:microsoft.com/office/officeart/2005/8/layout/vList2"/>
    <dgm:cxn modelId="{7D6768E4-9122-4A32-8EE6-315AFBB093FB}" type="presParOf" srcId="{BF46BFCC-955F-41A0-A429-2356C84EAE9D}" destId="{BEFF7ACE-97D2-4AAB-B688-230212573333}" srcOrd="0" destOrd="0" presId="urn:microsoft.com/office/officeart/2005/8/layout/vList2"/>
    <dgm:cxn modelId="{981DC793-DBAE-44AD-95D6-F0D825A26268}" type="presParOf" srcId="{BF46BFCC-955F-41A0-A429-2356C84EAE9D}" destId="{C4650CC4-873B-47E6-AB56-5A7A08393F6F}" srcOrd="1" destOrd="0" presId="urn:microsoft.com/office/officeart/2005/8/layout/vList2"/>
    <dgm:cxn modelId="{1F83162F-9C50-4994-8768-49CEF4F2BE8A}" type="presParOf" srcId="{BF46BFCC-955F-41A0-A429-2356C84EAE9D}" destId="{E84954AE-FD6C-470B-B118-FBA66B492436}" srcOrd="2" destOrd="0" presId="urn:microsoft.com/office/officeart/2005/8/layout/vList2"/>
    <dgm:cxn modelId="{C958091E-DCC5-4D89-A611-67444C7B35E4}" type="presParOf" srcId="{BF46BFCC-955F-41A0-A429-2356C84EAE9D}" destId="{5FAA1E78-91CE-45FB-8EAE-C58F660392F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D18B600-4FA9-4F15-9FCC-796007505FC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9F09C5-4DD0-45F9-9456-740DF074FEAC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Stationery and Stamps – Custody, Control, Missing Items </a:t>
          </a:r>
          <a:endParaRPr lang="en-US" dirty="0"/>
        </a:p>
      </dgm:t>
    </dgm:pt>
    <dgm:pt modelId="{4A75EB52-F0E2-4A60-AFDC-D87D3A15A12E}" type="parTrans" cxnId="{FAF03187-7396-411D-8E63-E58E87F020E6}">
      <dgm:prSet/>
      <dgm:spPr/>
      <dgm:t>
        <a:bodyPr/>
        <a:lstStyle/>
        <a:p>
          <a:endParaRPr lang="en-US"/>
        </a:p>
      </dgm:t>
    </dgm:pt>
    <dgm:pt modelId="{563D0515-0149-4850-A551-03276558CA6D}" type="sibTrans" cxnId="{FAF03187-7396-411D-8E63-E58E87F020E6}">
      <dgm:prSet/>
      <dgm:spPr/>
      <dgm:t>
        <a:bodyPr/>
        <a:lstStyle/>
        <a:p>
          <a:endParaRPr lang="en-US"/>
        </a:p>
      </dgm:t>
    </dgm:pt>
    <dgm:pt modelId="{02826ADB-2871-4D13-B131-8966066CFA00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Review system, verify the ledger accounts and comment deficiencies.</a:t>
          </a:r>
          <a:endParaRPr lang="en-US" dirty="0"/>
        </a:p>
      </dgm:t>
    </dgm:pt>
    <dgm:pt modelId="{DA18D34A-C5E2-4519-A820-C4FCD914E699}" type="parTrans" cxnId="{9AC555AE-95FA-4ECB-B88D-80558175C5EF}">
      <dgm:prSet/>
      <dgm:spPr/>
      <dgm:t>
        <a:bodyPr/>
        <a:lstStyle/>
        <a:p>
          <a:endParaRPr lang="en-US"/>
        </a:p>
      </dgm:t>
    </dgm:pt>
    <dgm:pt modelId="{38D0CA86-804C-4F41-924E-D6334710170F}" type="sibTrans" cxnId="{9AC555AE-95FA-4ECB-B88D-80558175C5EF}">
      <dgm:prSet/>
      <dgm:spPr/>
      <dgm:t>
        <a:bodyPr/>
        <a:lstStyle/>
        <a:p>
          <a:endParaRPr lang="en-US"/>
        </a:p>
      </dgm:t>
    </dgm:pt>
    <dgm:pt modelId="{39ACEDE8-F1A0-4F48-BC56-E4369F7DC208}">
      <dgm:prSet phldrT="[Text]"/>
      <dgm:spPr/>
      <dgm:t>
        <a:bodyPr/>
        <a:lstStyle/>
        <a:p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Suspense &amp; Sundry Assets – </a:t>
          </a:r>
          <a:r>
            <a:rPr kumimoji="0" lang="en-US" b="1" dirty="0" err="1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Yearwise</a:t>
          </a:r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 break up, unusual entries</a:t>
          </a:r>
          <a:endParaRPr lang="en-US" dirty="0"/>
        </a:p>
      </dgm:t>
    </dgm:pt>
    <dgm:pt modelId="{1464F4D9-7C28-495C-BE8C-FAB45AA23E48}" type="parTrans" cxnId="{3789F30A-371F-40CD-8ECC-CEA08A9A2B01}">
      <dgm:prSet/>
      <dgm:spPr/>
      <dgm:t>
        <a:bodyPr/>
        <a:lstStyle/>
        <a:p>
          <a:endParaRPr lang="en-US"/>
        </a:p>
      </dgm:t>
    </dgm:pt>
    <dgm:pt modelId="{D4734AE2-3311-48F3-9BF0-E97AD44F9409}" type="sibTrans" cxnId="{3789F30A-371F-40CD-8ECC-CEA08A9A2B01}">
      <dgm:prSet/>
      <dgm:spPr/>
      <dgm:t>
        <a:bodyPr/>
        <a:lstStyle/>
        <a:p>
          <a:endParaRPr lang="en-US"/>
        </a:p>
      </dgm:t>
    </dgm:pt>
    <dgm:pt modelId="{0CF94352-CFC7-40B3-B9F5-0FC5FDEA0A87}">
      <dgm:prSet phldrT="[Text]"/>
      <dgm:spPr/>
      <dgm:t>
        <a:bodyPr/>
        <a:lstStyle/>
        <a:p>
          <a:pPr rtl="0"/>
          <a:r>
            <a:rPr kumimoji="0"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rPr>
            <a:t>Review system, verify the ledger accounts and comment deficiencies.</a:t>
          </a:r>
          <a:endParaRPr lang="en-US" dirty="0"/>
        </a:p>
      </dgm:t>
    </dgm:pt>
    <dgm:pt modelId="{57697FF3-09F0-4DCB-9A00-AC20B2F29550}" type="parTrans" cxnId="{874628D0-A2DA-4613-9EFF-E8CE357FC4CE}">
      <dgm:prSet/>
      <dgm:spPr/>
      <dgm:t>
        <a:bodyPr/>
        <a:lstStyle/>
        <a:p>
          <a:endParaRPr lang="en-US"/>
        </a:p>
      </dgm:t>
    </dgm:pt>
    <dgm:pt modelId="{F4FED4AD-E8E9-49EC-86B0-34F2B1C1C6D6}" type="sibTrans" cxnId="{874628D0-A2DA-4613-9EFF-E8CE357FC4CE}">
      <dgm:prSet/>
      <dgm:spPr/>
      <dgm:t>
        <a:bodyPr/>
        <a:lstStyle/>
        <a:p>
          <a:endParaRPr lang="en-US"/>
        </a:p>
      </dgm:t>
    </dgm:pt>
    <dgm:pt modelId="{BF46BFCC-955F-41A0-A429-2356C84EAE9D}" type="pres">
      <dgm:prSet presAssocID="{FD18B600-4FA9-4F15-9FCC-796007505F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FF7ACE-97D2-4AAB-B688-230212573333}" type="pres">
      <dgm:prSet presAssocID="{669F09C5-4DD0-45F9-9456-740DF074FEA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650CC4-873B-47E6-AB56-5A7A08393F6F}" type="pres">
      <dgm:prSet presAssocID="{669F09C5-4DD0-45F9-9456-740DF074FEA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4954AE-FD6C-470B-B118-FBA66B492436}" type="pres">
      <dgm:prSet presAssocID="{39ACEDE8-F1A0-4F48-BC56-E4369F7DC20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AA1E78-91CE-45FB-8EAE-C58F660392F8}" type="pres">
      <dgm:prSet presAssocID="{39ACEDE8-F1A0-4F48-BC56-E4369F7DC20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8868ED-53DC-4A5A-8867-4D156507F594}" type="presOf" srcId="{FD18B600-4FA9-4F15-9FCC-796007505FCA}" destId="{BF46BFCC-955F-41A0-A429-2356C84EAE9D}" srcOrd="0" destOrd="0" presId="urn:microsoft.com/office/officeart/2005/8/layout/vList2"/>
    <dgm:cxn modelId="{219DB230-57DA-422B-9BB1-B1B117827287}" type="presOf" srcId="{669F09C5-4DD0-45F9-9456-740DF074FEAC}" destId="{BEFF7ACE-97D2-4AAB-B688-230212573333}" srcOrd="0" destOrd="0" presId="urn:microsoft.com/office/officeart/2005/8/layout/vList2"/>
    <dgm:cxn modelId="{F153AE49-0E78-4388-A7C3-DF0763AEAA64}" type="presOf" srcId="{0CF94352-CFC7-40B3-B9F5-0FC5FDEA0A87}" destId="{5FAA1E78-91CE-45FB-8EAE-C58F660392F8}" srcOrd="0" destOrd="0" presId="urn:microsoft.com/office/officeart/2005/8/layout/vList2"/>
    <dgm:cxn modelId="{9AC555AE-95FA-4ECB-B88D-80558175C5EF}" srcId="{669F09C5-4DD0-45F9-9456-740DF074FEAC}" destId="{02826ADB-2871-4D13-B131-8966066CFA00}" srcOrd="0" destOrd="0" parTransId="{DA18D34A-C5E2-4519-A820-C4FCD914E699}" sibTransId="{38D0CA86-804C-4F41-924E-D6334710170F}"/>
    <dgm:cxn modelId="{3789F30A-371F-40CD-8ECC-CEA08A9A2B01}" srcId="{FD18B600-4FA9-4F15-9FCC-796007505FCA}" destId="{39ACEDE8-F1A0-4F48-BC56-E4369F7DC208}" srcOrd="1" destOrd="0" parTransId="{1464F4D9-7C28-495C-BE8C-FAB45AA23E48}" sibTransId="{D4734AE2-3311-48F3-9BF0-E97AD44F9409}"/>
    <dgm:cxn modelId="{FAF03187-7396-411D-8E63-E58E87F020E6}" srcId="{FD18B600-4FA9-4F15-9FCC-796007505FCA}" destId="{669F09C5-4DD0-45F9-9456-740DF074FEAC}" srcOrd="0" destOrd="0" parTransId="{4A75EB52-F0E2-4A60-AFDC-D87D3A15A12E}" sibTransId="{563D0515-0149-4850-A551-03276558CA6D}"/>
    <dgm:cxn modelId="{4027F765-6667-4CE6-9F93-9E7B1D77157E}" type="presOf" srcId="{02826ADB-2871-4D13-B131-8966066CFA00}" destId="{C4650CC4-873B-47E6-AB56-5A7A08393F6F}" srcOrd="0" destOrd="0" presId="urn:microsoft.com/office/officeart/2005/8/layout/vList2"/>
    <dgm:cxn modelId="{874628D0-A2DA-4613-9EFF-E8CE357FC4CE}" srcId="{39ACEDE8-F1A0-4F48-BC56-E4369F7DC208}" destId="{0CF94352-CFC7-40B3-B9F5-0FC5FDEA0A87}" srcOrd="0" destOrd="0" parTransId="{57697FF3-09F0-4DCB-9A00-AC20B2F29550}" sibTransId="{F4FED4AD-E8E9-49EC-86B0-34F2B1C1C6D6}"/>
    <dgm:cxn modelId="{8A1F7887-E727-4760-9D96-C4F9D41A624B}" type="presOf" srcId="{39ACEDE8-F1A0-4F48-BC56-E4369F7DC208}" destId="{E84954AE-FD6C-470B-B118-FBA66B492436}" srcOrd="0" destOrd="0" presId="urn:microsoft.com/office/officeart/2005/8/layout/vList2"/>
    <dgm:cxn modelId="{CB3023AA-5EAF-432F-98F4-E373E8277508}" type="presParOf" srcId="{BF46BFCC-955F-41A0-A429-2356C84EAE9D}" destId="{BEFF7ACE-97D2-4AAB-B688-230212573333}" srcOrd="0" destOrd="0" presId="urn:microsoft.com/office/officeart/2005/8/layout/vList2"/>
    <dgm:cxn modelId="{7FC4481E-310C-4C36-A243-C57BB31D966B}" type="presParOf" srcId="{BF46BFCC-955F-41A0-A429-2356C84EAE9D}" destId="{C4650CC4-873B-47E6-AB56-5A7A08393F6F}" srcOrd="1" destOrd="0" presId="urn:microsoft.com/office/officeart/2005/8/layout/vList2"/>
    <dgm:cxn modelId="{AEB5418B-89DD-4B2E-8454-EE7FDCFF1A1B}" type="presParOf" srcId="{BF46BFCC-955F-41A0-A429-2356C84EAE9D}" destId="{E84954AE-FD6C-470B-B118-FBA66B492436}" srcOrd="2" destOrd="0" presId="urn:microsoft.com/office/officeart/2005/8/layout/vList2"/>
    <dgm:cxn modelId="{06DD4C7C-258B-460D-9325-9654867DA774}" type="presParOf" srcId="{BF46BFCC-955F-41A0-A429-2356C84EAE9D}" destId="{5FAA1E78-91CE-45FB-8EAE-C58F660392F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6EB92B-FD29-47D4-9A96-005E10FA8FFF}" type="datetimeFigureOut">
              <a:rPr lang="en-US" smtClean="0"/>
              <a:t>3/4/2016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AED210-E0AD-457E-91E4-C1EA5E913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16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ED210-E0AD-457E-91E4-C1EA5E913F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416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D925F78-1D2C-41CD-A83D-6EEFBA45BDEC}" type="datetime1">
              <a:rPr lang="en-US" smtClean="0"/>
              <a:t>3/4/2016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808122C-0CB6-4B38-A4D7-B81E8A9F969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FC606-7B03-41F9-8947-4411ADE97E41}" type="datetime1">
              <a:rPr lang="en-US" smtClean="0"/>
              <a:t>3/4/2016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CEF13-4D51-4BA4-B19B-72AC9CAF071F}" type="datetime1">
              <a:rPr lang="en-US" smtClean="0"/>
              <a:t>3/4/2016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603FD46-BBF4-4A92-B58A-2F498B506A49}" type="datetime1">
              <a:rPr lang="en-US" smtClean="0"/>
              <a:t>3/4/2016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808122C-0CB6-4B38-A4D7-B81E8A9F969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n-US" smtClean="0"/>
              <a:t>CA Niranjan Joshi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02EACCD-DCCB-4383-9190-5D2C6925957F}" type="datetime1">
              <a:rPr lang="en-US" smtClean="0"/>
              <a:t>3/4/2016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808122C-0CB6-4B38-A4D7-B81E8A9F969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9469A-A20C-433D-B364-634F67ED5EA9}" type="datetime1">
              <a:rPr lang="en-US" smtClean="0"/>
              <a:t>3/4/2016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37E37-9208-4941-89CD-DACBBA1CCC35}" type="datetime1">
              <a:rPr lang="en-US" smtClean="0"/>
              <a:t>3/4/2016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F95CA7A-DBCD-4ED9-B2F2-E180E63DD724}" type="datetime1">
              <a:rPr lang="en-US" smtClean="0"/>
              <a:t>3/4/2016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808122C-0CB6-4B38-A4D7-B81E8A9F969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smtClean="0"/>
              <a:t>CA Niranjan Joshi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F925-07ED-423A-B5AB-748E5F66B549}" type="datetime1">
              <a:rPr lang="en-US" smtClean="0"/>
              <a:t>3/4/2016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0EB1DDD-F603-48E5-B805-3F4BAD8772A1}" type="datetime1">
              <a:rPr lang="en-US" smtClean="0"/>
              <a:t>3/4/2016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808122C-0CB6-4B38-A4D7-B81E8A9F969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n-US" smtClean="0"/>
              <a:t>CA Niranjan Joshi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5A6E19E-FCFE-46D3-BBAB-26551B8F640E}" type="datetime1">
              <a:rPr lang="en-US" smtClean="0"/>
              <a:t>3/4/2016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808122C-0CB6-4B38-A4D7-B81E8A9F969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smtClean="0"/>
              <a:t>CA Niranjan Joshi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4D8DBF3-A366-4C22-AEB5-B38B7A713E0E}" type="datetime1">
              <a:rPr lang="en-US" smtClean="0"/>
              <a:t>3/4/2016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CA Niranjan Joshi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808122C-0CB6-4B38-A4D7-B81E8A9F969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.in/imgres?q=use+of+computers+in+schools&amp;hl=en&amp;sa=X&amp;biw=1920&amp;bih=899&amp;tbm=isch&amp;prmd=imvns&amp;tbnid=GqcxRDwSTrFYQM:&amp;imgrefurl=http://www.scrollonline.net/2010/01/13/is-acceptable-use-policy-in-need-of-revision/&amp;docid=dV4tF3Ofg5ypSM&amp;imgurl=http://www.scrollonline.net/wp-content/uploads/2010/01/Computer3.jpg&amp;w=605&amp;h=459&amp;ei=JUtPT-PvEcyamQWnr-yrCg&amp;zoom=1&amp;iact=rc&amp;dur=219&amp;sig=113734360390168774264&amp;page=1&amp;tbnh=123&amp;tbnw=163&amp;start=0&amp;ndsp=47&amp;ved=1t:429,r:6,s:0&amp;tx=78&amp;ty=86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439910" y="304800"/>
            <a:ext cx="6172200" cy="1752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2700" cap="none" dirty="0" smtClean="0">
                <a:solidFill>
                  <a:srgbClr val="002060"/>
                </a:solidFill>
                <a:latin typeface="Arial Rounded MT Bold" pitchFamily="34" charset="0"/>
                <a:cs typeface="Arial" pitchFamily="34" charset="0"/>
              </a:rPr>
              <a:t>Eastern India Regional Council of </a:t>
            </a:r>
            <a:r>
              <a:rPr lang="en-US" sz="2800" cap="none" dirty="0" smtClean="0">
                <a:solidFill>
                  <a:srgbClr val="002060"/>
                </a:solidFill>
                <a:latin typeface="Arial Rounded MT Bold" pitchFamily="34" charset="0"/>
                <a:cs typeface="Arial" pitchFamily="34" charset="0"/>
              </a:rPr>
              <a:t> ICAI</a:t>
            </a:r>
            <a:br>
              <a:rPr lang="en-US" sz="2800" cap="none" dirty="0" smtClean="0">
                <a:solidFill>
                  <a:srgbClr val="002060"/>
                </a:solidFill>
                <a:latin typeface="Arial Rounded MT Bold" pitchFamily="34" charset="0"/>
                <a:cs typeface="Arial" pitchFamily="34" charset="0"/>
              </a:rPr>
            </a:br>
            <a:r>
              <a:rPr lang="en-US" sz="2800" cap="none" dirty="0" smtClean="0">
                <a:solidFill>
                  <a:srgbClr val="002060"/>
                </a:solidFill>
                <a:latin typeface="Arial Rounded MT Bold" pitchFamily="34" charset="0"/>
                <a:cs typeface="Arial" pitchFamily="34" charset="0"/>
              </a:rPr>
              <a:t/>
            </a:r>
            <a:br>
              <a:rPr lang="en-US" sz="2800" cap="none" dirty="0" smtClean="0">
                <a:solidFill>
                  <a:srgbClr val="002060"/>
                </a:solidFill>
                <a:latin typeface="Arial Rounded MT Bold" pitchFamily="34" charset="0"/>
                <a:cs typeface="Arial" pitchFamily="34" charset="0"/>
              </a:rPr>
            </a:br>
            <a:r>
              <a:rPr lang="en-US" sz="2800" cap="none" dirty="0" smtClean="0">
                <a:solidFill>
                  <a:srgbClr val="002060"/>
                </a:solidFill>
                <a:latin typeface="Arial Rounded MT Bold" pitchFamily="34" charset="0"/>
                <a:cs typeface="Arial" pitchFamily="34" charset="0"/>
              </a:rPr>
              <a:t>Statutory </a:t>
            </a:r>
            <a:r>
              <a:rPr lang="en-US" sz="2800" cap="none" dirty="0" smtClean="0">
                <a:solidFill>
                  <a:srgbClr val="002060"/>
                </a:solidFill>
                <a:latin typeface="Arial Rounded MT Bold" pitchFamily="34" charset="0"/>
                <a:cs typeface="Arial" pitchFamily="34" charset="0"/>
              </a:rPr>
              <a:t>Audit </a:t>
            </a:r>
            <a:r>
              <a:rPr lang="en-US" sz="2800" cap="none" dirty="0">
                <a:solidFill>
                  <a:srgbClr val="002060"/>
                </a:solidFill>
                <a:latin typeface="Arial Rounded MT Bold" pitchFamily="34" charset="0"/>
                <a:cs typeface="Arial" pitchFamily="34" charset="0"/>
              </a:rPr>
              <a:t>of </a:t>
            </a:r>
            <a:r>
              <a:rPr lang="en-US" sz="2800" cap="none" dirty="0" smtClean="0">
                <a:solidFill>
                  <a:srgbClr val="002060"/>
                </a:solidFill>
                <a:latin typeface="Arial Rounded MT Bold" pitchFamily="34" charset="0"/>
                <a:cs typeface="Arial" pitchFamily="34" charset="0"/>
              </a:rPr>
              <a:t>Bank Branches</a:t>
            </a:r>
            <a:endParaRPr lang="en-US" sz="2800" cap="none" dirty="0">
              <a:solidFill>
                <a:srgbClr val="002060"/>
              </a:solidFill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2439910" y="2819400"/>
            <a:ext cx="61722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Audit Planning and LFAR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Subtitle 9"/>
          <p:cNvSpPr txBox="1">
            <a:spLocks/>
          </p:cNvSpPr>
          <p:nvPr/>
        </p:nvSpPr>
        <p:spPr>
          <a:xfrm>
            <a:off x="2439910" y="4572000"/>
            <a:ext cx="61722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92500" lnSpcReduction="10000"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 Niranjan Joshi</a:t>
            </a:r>
          </a:p>
          <a:p>
            <a:pPr algn="ctr"/>
            <a:r>
              <a:rPr lang="en-US" sz="28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19.03.2016</a:t>
            </a:r>
            <a:endParaRPr lang="en-US" sz="28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439910" y="6019800"/>
            <a:ext cx="6480969" cy="6853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algn="just">
              <a:lnSpc>
                <a:spcPct val="70000"/>
              </a:lnSpc>
              <a:spcBef>
                <a:spcPct val="27000"/>
              </a:spcBef>
            </a:pPr>
            <a:r>
              <a:rPr lang="en-US" sz="900" b="1" dirty="0">
                <a:solidFill>
                  <a:schemeClr val="accent6"/>
                </a:solidFill>
                <a:cs typeface="Arial" charset="0"/>
              </a:rPr>
              <a:t>Restriction on Disclosure and Use of Data</a:t>
            </a:r>
          </a:p>
          <a:p>
            <a:pPr algn="just">
              <a:lnSpc>
                <a:spcPct val="90000"/>
              </a:lnSpc>
              <a:spcBef>
                <a:spcPct val="0"/>
              </a:spcBef>
            </a:pPr>
            <a:r>
              <a:rPr lang="en-US" sz="900" b="1" dirty="0">
                <a:solidFill>
                  <a:schemeClr val="accent6"/>
                </a:solidFill>
                <a:cs typeface="Times New Roman" pitchFamily="18" charset="0"/>
              </a:rPr>
              <a:t>The data in this document contains trade secrets and confidential or proprietary information of </a:t>
            </a:r>
            <a:r>
              <a:rPr lang="en-US" sz="900" b="1" dirty="0" smtClean="0">
                <a:solidFill>
                  <a:schemeClr val="accent6"/>
                </a:solidFill>
                <a:cs typeface="Times New Roman" pitchFamily="18" charset="0"/>
              </a:rPr>
              <a:t>my firm, </a:t>
            </a:r>
            <a:r>
              <a:rPr lang="en-US" sz="900" b="1" dirty="0">
                <a:solidFill>
                  <a:schemeClr val="accent6"/>
                </a:solidFill>
                <a:cs typeface="Times New Roman" pitchFamily="18" charset="0"/>
              </a:rPr>
              <a:t>the disclosure of which would provide a competitive advantage to others. As a result, this document shall not be disclosed, used or duplicated, in whole or in part, for any purpose other than to evaluate </a:t>
            </a:r>
            <a:r>
              <a:rPr lang="en-US" sz="900" b="1" dirty="0" smtClean="0">
                <a:solidFill>
                  <a:schemeClr val="accent6"/>
                </a:solidFill>
                <a:cs typeface="Times New Roman" pitchFamily="18" charset="0"/>
              </a:rPr>
              <a:t>my firm. </a:t>
            </a:r>
            <a:r>
              <a:rPr lang="en-US" sz="900" b="1" dirty="0">
                <a:solidFill>
                  <a:schemeClr val="accent6"/>
                </a:solidFill>
                <a:cs typeface="Times New Roman" pitchFamily="18" charset="0"/>
              </a:rPr>
              <a:t>The data subject to this restriction are contained in the entire document. </a:t>
            </a:r>
            <a:endParaRPr lang="en-US" sz="9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1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Audit Program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82344"/>
          </a:xfrm>
        </p:spPr>
        <p:txBody>
          <a:bodyPr>
            <a:noAutofit/>
          </a:bodyPr>
          <a:lstStyle/>
          <a:p>
            <a:pPr marL="0" lvl="1" indent="0" algn="just">
              <a:spcBef>
                <a:spcPts val="0"/>
              </a:spcBef>
              <a:spcAft>
                <a:spcPts val="600"/>
              </a:spcAft>
              <a:buSzPct val="100000"/>
              <a:buNone/>
              <a:defRPr/>
            </a:pPr>
            <a:r>
              <a:rPr lang="en-US" sz="22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Define </a:t>
            </a:r>
            <a:r>
              <a:rPr lang="en-US" sz="22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broadly the scope of audit.</a:t>
            </a:r>
          </a:p>
          <a:p>
            <a:pPr marL="0" lvl="1" indent="0" algn="just">
              <a:spcBef>
                <a:spcPts val="0"/>
              </a:spcBef>
              <a:spcAft>
                <a:spcPts val="600"/>
              </a:spcAft>
              <a:buSzPct val="100000"/>
              <a:buNone/>
              <a:defRPr/>
            </a:pPr>
            <a:r>
              <a:rPr lang="en-US" sz="22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Identify the thrust areas.</a:t>
            </a:r>
          </a:p>
          <a:p>
            <a:pPr marL="0" lvl="1" indent="0" algn="just">
              <a:spcBef>
                <a:spcPts val="0"/>
              </a:spcBef>
              <a:spcAft>
                <a:spcPts val="600"/>
              </a:spcAft>
              <a:buSzPct val="100000"/>
              <a:buNone/>
              <a:defRPr/>
            </a:pPr>
            <a:r>
              <a:rPr lang="en-US" sz="22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Set materiality levels standards for each area.</a:t>
            </a:r>
          </a:p>
          <a:p>
            <a:pPr marL="0" lvl="1" indent="0" algn="just">
              <a:spcBef>
                <a:spcPts val="0"/>
              </a:spcBef>
              <a:spcAft>
                <a:spcPts val="600"/>
              </a:spcAft>
              <a:buSzPct val="100000"/>
              <a:buNone/>
              <a:defRPr/>
            </a:pPr>
            <a:r>
              <a:rPr lang="en-US" sz="22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Lay down over all time schedule.</a:t>
            </a:r>
          </a:p>
          <a:p>
            <a:pPr marL="0" lvl="1" indent="0" algn="just">
              <a:spcBef>
                <a:spcPts val="0"/>
              </a:spcBef>
              <a:spcAft>
                <a:spcPts val="600"/>
              </a:spcAft>
              <a:buSzPct val="100000"/>
              <a:buNone/>
              <a:defRPr/>
            </a:pPr>
            <a:r>
              <a:rPr lang="en-US" sz="22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Training to Audit staff and special skill if required.</a:t>
            </a:r>
          </a:p>
          <a:p>
            <a:pPr marL="0" lvl="1" indent="0" algn="just">
              <a:spcBef>
                <a:spcPts val="0"/>
              </a:spcBef>
              <a:spcAft>
                <a:spcPts val="600"/>
              </a:spcAft>
              <a:buSzPct val="100000"/>
              <a:buNone/>
              <a:defRPr/>
            </a:pPr>
            <a:r>
              <a:rPr lang="en-US" sz="22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Weak areas identified during the Audit be given extra focus.</a:t>
            </a:r>
          </a:p>
          <a:p>
            <a:pPr marL="0" lvl="1" indent="0" algn="just">
              <a:spcBef>
                <a:spcPts val="0"/>
              </a:spcBef>
              <a:spcAft>
                <a:spcPts val="600"/>
              </a:spcAft>
              <a:buSzPct val="100000"/>
              <a:buNone/>
              <a:defRPr/>
            </a:pPr>
            <a:r>
              <a:rPr lang="en-US" sz="22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Physical </a:t>
            </a:r>
            <a:r>
              <a:rPr lang="en-US" sz="22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verification of cash and other securities / Sensitive Accounts</a:t>
            </a:r>
          </a:p>
          <a:p>
            <a:pPr marL="0" lvl="1" indent="0" algn="just">
              <a:spcBef>
                <a:spcPts val="0"/>
              </a:spcBef>
              <a:spcAft>
                <a:spcPts val="600"/>
              </a:spcAft>
              <a:buSzPct val="100000"/>
              <a:buNone/>
              <a:defRPr/>
            </a:pPr>
            <a:r>
              <a:rPr lang="en-US" sz="22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Frauds  / Sundry </a:t>
            </a:r>
            <a:r>
              <a:rPr lang="en-US" sz="2200" b="1" dirty="0" err="1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Aassets</a:t>
            </a:r>
            <a:r>
              <a:rPr lang="en-US" sz="22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/ Suspense Account / Inter Branch reconciliation </a:t>
            </a:r>
          </a:p>
          <a:p>
            <a:pPr marL="0" lvl="1" indent="0" algn="just">
              <a:spcBef>
                <a:spcPts val="0"/>
              </a:spcBef>
              <a:spcAft>
                <a:spcPts val="600"/>
              </a:spcAft>
              <a:buSzPct val="100000"/>
              <a:buNone/>
              <a:defRPr/>
            </a:pPr>
            <a:r>
              <a:rPr lang="en-US" sz="22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Contingent liabilities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7" name="t58882748" descr="http://cdn7.fotosearch.com/bthumb/CSP/CSP714/k7146235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20272" y="794"/>
            <a:ext cx="2130152" cy="1483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96193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Work at Branch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483352"/>
          </a:xfrm>
        </p:spPr>
        <p:txBody>
          <a:bodyPr>
            <a:normAutofit/>
          </a:bodyPr>
          <a:lstStyle/>
          <a:p>
            <a:pPr algn="just">
              <a:spcBef>
                <a:spcPct val="0"/>
              </a:spcBef>
              <a:buClr>
                <a:srgbClr val="000099"/>
              </a:buClr>
              <a:buNone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“First hand feel” of 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Branch:</a:t>
            </a:r>
            <a:endParaRPr lang="en-US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ct val="0"/>
              </a:spcBef>
              <a:buClr>
                <a:srgbClr val="000099"/>
              </a:buClr>
              <a:buNone/>
            </a:pPr>
            <a:endParaRPr lang="en-US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ct val="0"/>
              </a:spcBef>
              <a:buClr>
                <a:srgbClr val="000099"/>
              </a:buClr>
              <a:buFont typeface="Wingdings" pitchFamily="2" charset="2"/>
              <a:buChar char="Ø"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Bank Branch Audit Report.</a:t>
            </a:r>
          </a:p>
          <a:p>
            <a:pPr algn="just">
              <a:spcBef>
                <a:spcPct val="0"/>
              </a:spcBef>
              <a:buClr>
                <a:srgbClr val="000099"/>
              </a:buClr>
              <a:buNone/>
            </a:pPr>
            <a:endParaRPr lang="en-US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ct val="0"/>
              </a:spcBef>
              <a:buClr>
                <a:srgbClr val="000099"/>
              </a:buClr>
              <a:buFont typeface="Wingdings" pitchFamily="2" charset="2"/>
              <a:buChar char="Ø"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LFAR Report.</a:t>
            </a:r>
          </a:p>
          <a:p>
            <a:pPr algn="just">
              <a:spcBef>
                <a:spcPct val="0"/>
              </a:spcBef>
              <a:buClr>
                <a:srgbClr val="000099"/>
              </a:buClr>
              <a:buNone/>
            </a:pPr>
            <a:endParaRPr lang="en-US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ct val="0"/>
              </a:spcBef>
              <a:buClr>
                <a:srgbClr val="000099"/>
              </a:buClr>
              <a:buFont typeface="Wingdings" pitchFamily="2" charset="2"/>
              <a:buChar char="Ø"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Concurrent Audit Report.</a:t>
            </a:r>
          </a:p>
          <a:p>
            <a:pPr algn="just">
              <a:spcBef>
                <a:spcPct val="0"/>
              </a:spcBef>
              <a:buClr>
                <a:srgbClr val="000099"/>
              </a:buClr>
              <a:buNone/>
            </a:pPr>
            <a:endParaRPr lang="en-US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ct val="0"/>
              </a:spcBef>
              <a:buClr>
                <a:srgbClr val="000099"/>
              </a:buClr>
              <a:buFont typeface="Wingdings" pitchFamily="2" charset="2"/>
              <a:buChar char="Ø"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Inspection Report. </a:t>
            </a:r>
          </a:p>
          <a:p>
            <a:pPr algn="just">
              <a:spcBef>
                <a:spcPct val="0"/>
              </a:spcBef>
              <a:buClr>
                <a:srgbClr val="000099"/>
              </a:buClr>
              <a:buNone/>
            </a:pPr>
            <a:endParaRPr lang="en-US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spcBef>
                <a:spcPct val="0"/>
              </a:spcBef>
              <a:buClr>
                <a:srgbClr val="000099"/>
              </a:buClr>
              <a:buFont typeface="Wingdings" pitchFamily="2" charset="2"/>
              <a:buChar char="Ø"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RBI Inspection Report.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  <p:pic>
        <p:nvPicPr>
          <p:cNvPr id="6" name="Picture 2" descr="http://cdn7.fotosearch.com/bthumb/CSP/CSP686/k686752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45589" y="26318"/>
            <a:ext cx="1798411" cy="14584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40730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Execution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483352"/>
          </a:xfrm>
        </p:spPr>
        <p:txBody>
          <a:bodyPr>
            <a:normAutofit/>
          </a:bodyPr>
          <a:lstStyle/>
          <a:p>
            <a:pPr marL="0" indent="0" algn="just">
              <a:buClrTx/>
              <a:buSzPct val="100000"/>
              <a:buNone/>
            </a:pPr>
            <a:endParaRPr lang="en-US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14300" lvl="1" algn="just">
              <a:buClr>
                <a:srgbClr val="000099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Charge Handover Report.</a:t>
            </a:r>
          </a:p>
          <a:p>
            <a:pPr marL="114300" lvl="1" algn="just">
              <a:buClr>
                <a:srgbClr val="000099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Special Audit Report</a:t>
            </a:r>
          </a:p>
          <a:p>
            <a:pPr marL="114300" lvl="1" algn="just">
              <a:buClr>
                <a:srgbClr val="000099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System Audit Report.</a:t>
            </a:r>
          </a:p>
          <a:p>
            <a:pPr marL="114300" lvl="1" algn="just">
              <a:buClr>
                <a:srgbClr val="000099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Stock Audit Reports of large advances.</a:t>
            </a:r>
          </a:p>
          <a:p>
            <a:pPr marL="114300" lvl="1" algn="just">
              <a:buClr>
                <a:srgbClr val="000099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Report from vigilance Department.</a:t>
            </a:r>
          </a:p>
          <a:p>
            <a:pPr marL="114300" lvl="1" algn="just">
              <a:buClr>
                <a:srgbClr val="000099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Revenue Audit Report.</a:t>
            </a:r>
          </a:p>
          <a:p>
            <a:pPr marL="114300" lvl="1" algn="just">
              <a:buClr>
                <a:srgbClr val="000099"/>
              </a:buClr>
              <a:buFont typeface="Wingdings" pitchFamily="2" charset="2"/>
              <a:buChar char="Ø"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Review Compliance of these Reports</a:t>
            </a: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0" lvl="1" indent="0" algn="just">
              <a:buClr>
                <a:srgbClr val="000099"/>
              </a:buClr>
              <a:buNone/>
            </a:pPr>
            <a:endParaRPr lang="en-US" sz="24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1" indent="0" algn="just">
              <a:buClr>
                <a:srgbClr val="000099"/>
              </a:buClr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Review Year end Closing Instructions</a:t>
            </a:r>
          </a:p>
          <a:p>
            <a:pPr marL="0" lvl="1" indent="0" algn="just">
              <a:buClr>
                <a:srgbClr val="000099"/>
              </a:buClr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Review RBI/HO Circulars</a:t>
            </a:r>
            <a:endParaRPr lang="en-US" sz="24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  <p:pic>
        <p:nvPicPr>
          <p:cNvPr id="6" name="Picture 5" descr="BS00554_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47161" y="-1"/>
            <a:ext cx="1671637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2831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Audit Trail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>
            <a:normAutofit/>
          </a:bodyPr>
          <a:lstStyle/>
          <a:p>
            <a:pPr marL="0" lvl="1" indent="0" algn="just">
              <a:buNone/>
            </a:pPr>
            <a:endParaRPr lang="en-US" sz="2400" b="1" dirty="0">
              <a:solidFill>
                <a:schemeClr val="accent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30188" indent="-230188" algn="just">
              <a:buClr>
                <a:srgbClr val="000099"/>
              </a:buClr>
              <a:buSzPct val="100000"/>
              <a:buFont typeface="Wingdings" pitchFamily="2" charset="2"/>
              <a:buChar char="ü"/>
            </a:pPr>
            <a:r>
              <a:rPr lang="en-US" b="1" dirty="0">
                <a:solidFill>
                  <a:schemeClr val="accent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Manual Registers / Records</a:t>
            </a:r>
          </a:p>
          <a:p>
            <a:pPr marL="230188" indent="-230188" algn="just">
              <a:buClr>
                <a:srgbClr val="000099"/>
              </a:buClr>
              <a:buSzPct val="100000"/>
              <a:buFont typeface="Wingdings" pitchFamily="2" charset="2"/>
              <a:buChar char="ü"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Core Banking Solution CBS</a:t>
            </a:r>
          </a:p>
          <a:p>
            <a:pPr marL="230188" indent="-230188" algn="just">
              <a:buClr>
                <a:srgbClr val="000099"/>
              </a:buClr>
              <a:buSzPct val="100000"/>
              <a:buFont typeface="Wingdings" pitchFamily="2" charset="2"/>
              <a:buChar char="ü"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Lack of Adequate Information </a:t>
            </a:r>
          </a:p>
          <a:p>
            <a:pPr marL="230188" indent="-230188" algn="just">
              <a:buClr>
                <a:srgbClr val="000099"/>
              </a:buClr>
              <a:buSzPct val="100000"/>
              <a:buFont typeface="Wingdings" pitchFamily="2" charset="2"/>
              <a:buChar char="ü"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Lack of Adequate Knowledge of system</a:t>
            </a:r>
          </a:p>
          <a:p>
            <a:pPr marL="230188" indent="-230188" algn="just">
              <a:buClr>
                <a:srgbClr val="000099"/>
              </a:buClr>
              <a:buSzPct val="100000"/>
              <a:buFont typeface="Wingdings" pitchFamily="2" charset="2"/>
              <a:buChar char="ü"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Lack of audit Trail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  <p:pic>
        <p:nvPicPr>
          <p:cNvPr id="6" name="t56011408" descr="http://cdn6.fotosearch.com/bthumb/CSP/CSP399/k3997486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92280" y="33618"/>
            <a:ext cx="2051720" cy="1379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16363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Audit Execution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483352"/>
          </a:xfrm>
        </p:spPr>
        <p:txBody>
          <a:bodyPr>
            <a:noAutofit/>
          </a:bodyPr>
          <a:lstStyle/>
          <a:p>
            <a:pPr marL="0" lvl="2" indent="0" algn="just">
              <a:buNone/>
            </a:pPr>
            <a:endParaRPr lang="en-US" sz="24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2" indent="0" algn="just">
              <a:buNone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 320 – Audit Materiality </a:t>
            </a:r>
          </a:p>
          <a:p>
            <a:pPr marL="0" lvl="2" indent="0" algn="just">
              <a:buNone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 520 – Analytical Procedures</a:t>
            </a:r>
          </a:p>
          <a:p>
            <a:pPr marL="0" lvl="2" indent="0" algn="just">
              <a:buNone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 530 – Audit Sampling </a:t>
            </a:r>
          </a:p>
          <a:p>
            <a:pPr marL="0" lvl="2" indent="0" algn="just">
              <a:buNone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 220 – Quality Control For Audit Work</a:t>
            </a:r>
          </a:p>
          <a:p>
            <a:pPr marL="0" lvl="2" indent="0" algn="just">
              <a:buNone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Analyse and Evaluate the errors in samples selected</a:t>
            </a:r>
          </a:p>
          <a:p>
            <a:pPr marL="0" lvl="2" indent="0" algn="just">
              <a:buNone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Get the rectification reports / MOC Passed </a:t>
            </a:r>
          </a:p>
          <a:p>
            <a:pPr marL="0" lvl="2" indent="0" algn="just">
              <a:buNone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Work as per Audit Program and schedule</a:t>
            </a:r>
          </a:p>
          <a:p>
            <a:pPr marL="0" lvl="2" indent="0" algn="just">
              <a:buNone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Prepare reports according to requirement</a:t>
            </a:r>
          </a:p>
          <a:p>
            <a:pPr marL="0" lvl="2" indent="0" algn="just">
              <a:buNone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Qualify wherever necessary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  <p:pic>
        <p:nvPicPr>
          <p:cNvPr id="6" name="t5130407" descr="http://cdn7.fotosearch.com/bthumb/IMZ/IMZ388/rom0007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20272" y="-1"/>
            <a:ext cx="2096244" cy="1700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72624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Documentation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483352"/>
          </a:xfrm>
        </p:spPr>
        <p:txBody>
          <a:bodyPr>
            <a:normAutofit/>
          </a:bodyPr>
          <a:lstStyle/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 230 – Audit Documentation</a:t>
            </a: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Nature &amp; Purpose of Audit Documentation</a:t>
            </a: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525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Evidence of Auditors basis for a conclusion about the achievement of overall objectives of the auditor and</a:t>
            </a:r>
          </a:p>
          <a:p>
            <a:pPr marL="9525" lvl="2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en-US" sz="24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525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Evidence that the audit was planned and performed in accordance with SAs and applicable legal and regulatory </a:t>
            </a:r>
            <a:r>
              <a:rPr lang="en-US" sz="2400" b="1" dirty="0" err="1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requiremens</a:t>
            </a:r>
            <a:endParaRPr lang="en-US" sz="24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540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Purpose of Documentation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483352"/>
          </a:xfrm>
        </p:spPr>
        <p:txBody>
          <a:bodyPr>
            <a:normAutofit/>
          </a:bodyPr>
          <a:lstStyle/>
          <a:p>
            <a:pPr marL="9525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Assisting the engagement team to plan and perform the audit</a:t>
            </a:r>
          </a:p>
          <a:p>
            <a:pPr marL="9525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Assisting team responsible for supervision to direct and supervise audit work, review </a:t>
            </a:r>
            <a:r>
              <a:rPr lang="en-US" sz="2400" b="1" dirty="0" err="1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responsibiliity</a:t>
            </a: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9525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Enabling engagement team to become accountable for its work</a:t>
            </a:r>
          </a:p>
          <a:p>
            <a:pPr marL="9525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Retaining records of matters of continuing significance to future audits</a:t>
            </a:r>
          </a:p>
          <a:p>
            <a:pPr marL="9525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Conduct of Quality Review/Peer Review </a:t>
            </a:r>
            <a:endParaRPr lang="en-US" sz="24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721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Objective of Documentation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483352"/>
          </a:xfrm>
        </p:spPr>
        <p:txBody>
          <a:bodyPr>
            <a:normAutofit/>
          </a:bodyPr>
          <a:lstStyle/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 prepare documentation that provides:</a:t>
            </a: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525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sufficient and appropriate record of the basis for the auditors report and</a:t>
            </a: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525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Evidence that the audit was planned and performed in accordance with SAs and applicable legal and regulatory requirements.</a:t>
            </a:r>
            <a:endParaRPr lang="en-US" sz="24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22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Audit Files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483352"/>
          </a:xfrm>
        </p:spPr>
        <p:txBody>
          <a:bodyPr>
            <a:normAutofit/>
          </a:bodyPr>
          <a:lstStyle/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Permanent Audit File </a:t>
            </a: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Working Papers File</a:t>
            </a:r>
            <a:endParaRPr lang="en-US" sz="24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665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Form and Contents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483352"/>
          </a:xfrm>
        </p:spPr>
        <p:txBody>
          <a:bodyPr>
            <a:normAutofit/>
          </a:bodyPr>
          <a:lstStyle/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 understand:</a:t>
            </a: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nature, timing and extent of the audit procedures performed.</a:t>
            </a: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525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Results of audit procedures performed, audit evidence obtained.</a:t>
            </a: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525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Significant matters arising during the audit, the conclusions reached thereon, and significant professional judgment made in reaching those conclusions.</a:t>
            </a:r>
            <a:endParaRPr lang="en-US" sz="24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36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467600" cy="609600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Disclaimer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These are my personal views and can not be construed to be the views of the ICAI or my firm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 representations or warranties are made by the 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WIRC with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regard to this presentation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These views do 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not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and shall not be considered as a professional advice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This presentation should not be reproduced in part or in whole, in any manner or form, without our written permission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04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Documentation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483352"/>
          </a:xfrm>
        </p:spPr>
        <p:txBody>
          <a:bodyPr>
            <a:normAutofit/>
          </a:bodyPr>
          <a:lstStyle/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Audit Documentation depends on factors such as:</a:t>
            </a: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Size and complexity of entity</a:t>
            </a: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Nature of the audit procedures to be performed</a:t>
            </a: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Identified risks of material misstatements</a:t>
            </a: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Significance of the audit evidence obtained</a:t>
            </a: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Nature and extent of exceptions identified</a:t>
            </a: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Audit methodology and tools used</a:t>
            </a: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304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Documentation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483352"/>
          </a:xfrm>
        </p:spPr>
        <p:txBody>
          <a:bodyPr>
            <a:normAutofit/>
          </a:bodyPr>
          <a:lstStyle/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Examples of Audit Documentation:</a:t>
            </a: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(Paper / Electronic/Other media)</a:t>
            </a: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Audit </a:t>
            </a:r>
            <a:r>
              <a:rPr lang="en-US" sz="2400" b="1" dirty="0" err="1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Programms</a:t>
            </a:r>
            <a:endParaRPr lang="en-US" sz="24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Analyses</a:t>
            </a: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Issues memoranda</a:t>
            </a: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Summary of Significant matters</a:t>
            </a: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Letters of confirmations and representations</a:t>
            </a: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Checklists</a:t>
            </a: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Correspondence regarding significant matters.</a:t>
            </a:r>
            <a:endParaRPr lang="en-US" sz="24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196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ctr">
              <a:buNone/>
            </a:pPr>
            <a:endParaRPr lang="en-US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ctr">
              <a:buNone/>
            </a:pPr>
            <a:endParaRPr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ctr">
              <a:buNone/>
            </a:pPr>
            <a:endParaRPr lang="en-US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ctr">
              <a:buNone/>
            </a:pPr>
            <a:r>
              <a:rPr lang="en-US" sz="36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LFAR </a:t>
            </a:r>
            <a:r>
              <a:rPr lang="en-US" sz="36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&amp; </a:t>
            </a:r>
            <a:r>
              <a:rPr lang="en-US" sz="36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Certificates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t>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74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Statutory Audit Report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1717" y="1124744"/>
            <a:ext cx="7467600" cy="5410200"/>
          </a:xfrm>
        </p:spPr>
        <p:txBody>
          <a:bodyPr>
            <a:noAutofit/>
          </a:bodyPr>
          <a:lstStyle/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Format as per SA 700</a:t>
            </a:r>
            <a:endParaRPr lang="en-US" sz="28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Addressed to </a:t>
            </a:r>
            <a:r>
              <a:rPr lang="en-US" sz="28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SCA</a:t>
            </a:r>
            <a:endParaRPr lang="en-US" sz="28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Compliance </a:t>
            </a:r>
            <a:r>
              <a:rPr lang="en-US" sz="28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with Accounting Standards to be mentioned in main report.</a:t>
            </a:r>
          </a:p>
          <a:p>
            <a:pPr marL="9525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Qualifications can be through Memorandum of Changes or Specific remarks in the last </a:t>
            </a:r>
            <a:r>
              <a:rPr lang="en-US" sz="2800" b="1" dirty="0" err="1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para</a:t>
            </a:r>
            <a:r>
              <a:rPr lang="en-US" sz="28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8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525" lvl="2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Illustrative Format Bank Audit </a:t>
            </a:r>
            <a:r>
              <a:rPr lang="en-US" sz="28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Guidance </a:t>
            </a:r>
            <a:r>
              <a:rPr lang="en-US" sz="28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Note 2016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851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Long Form Audit Report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1717" y="1124744"/>
            <a:ext cx="7467600" cy="5410200"/>
          </a:xfrm>
        </p:spPr>
        <p:txBody>
          <a:bodyPr>
            <a:noAutofit/>
          </a:bodyPr>
          <a:lstStyle/>
          <a:p>
            <a:pPr marL="9525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LFAR is a effective tool to the auditors to keep the Bank informed about the important matters arising out of the statutory audit exercise</a:t>
            </a: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4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9525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LFAR for Branches is a question answer format, </a:t>
            </a:r>
          </a:p>
          <a:p>
            <a:pPr marL="9525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LFAR for HO is a narrative format. </a:t>
            </a:r>
          </a:p>
          <a:p>
            <a:pPr marL="9525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Annexure to be given along with the LFAR which is applicable for branches having large/ irregular/ critical advance accounts having large limits.</a:t>
            </a:r>
          </a:p>
          <a:p>
            <a:pPr marL="9525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LFAR introduced in 1985, subsequent revision in 1992-1993 and 2003</a:t>
            </a: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4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126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Long Form Audit Report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1717" y="1124744"/>
            <a:ext cx="7467600" cy="5410200"/>
          </a:xfrm>
        </p:spPr>
        <p:txBody>
          <a:bodyPr>
            <a:noAutofit/>
          </a:bodyPr>
          <a:lstStyle/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Branch is responsible for compiling the information / statements required for LFAR and the auditors should verify the same.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Auditors should ensure that the documentation of files is adequate and the records and working papers are planed and filed systematically in respect of matters included in the LFAR. 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Regional Office / Zonal Office / Head Office / Statutory Central Auditors / External Auditors / RBI auditors etc. are the various users of the LFAR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782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Long Form Audit Report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1717" y="1124744"/>
            <a:ext cx="7467600" cy="5410200"/>
          </a:xfrm>
        </p:spPr>
        <p:txBody>
          <a:bodyPr>
            <a:noAutofit/>
          </a:bodyPr>
          <a:lstStyle/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Internal control evaluation questionnaire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en-US" sz="24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Comprehensive in scope and coverage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en-US" sz="24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Covers Balance Sheet &amp; Profit &amp; Loss A/c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en-US" sz="24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Important check list for Audit Plan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376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204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LFAR Audit Approach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692696"/>
            <a:ext cx="7467600" cy="5832648"/>
          </a:xfrm>
        </p:spPr>
        <p:txBody>
          <a:bodyPr>
            <a:noAutofit/>
          </a:bodyPr>
          <a:lstStyle/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Read </a:t>
            </a: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All questions in LFAR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Plan &amp; Design Audit Program to </a:t>
            </a: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cover </a:t>
            </a: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all aspects of LFAR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Prepare separate checklists for each point to be reported.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Record the extent of checking / sample selected.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Proper documentation &amp; collecting SAAE during the audit.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Write descriptive answers. Avoid Y/N/NA</a:t>
            </a:r>
          </a:p>
          <a:p>
            <a:pPr marL="0" lvl="2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Include facts, figures and examples to the extent possible in all answers to the questions</a:t>
            </a:r>
            <a:r>
              <a:rPr lang="en-US" sz="24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4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658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LFAR Audit Approach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1717" y="1124744"/>
            <a:ext cx="7467600" cy="5410200"/>
          </a:xfrm>
        </p:spPr>
        <p:txBody>
          <a:bodyPr>
            <a:noAutofit/>
          </a:bodyPr>
          <a:lstStyle/>
          <a:p>
            <a:pPr marL="0" indent="0" algn="just">
              <a:buClr>
                <a:srgbClr val="003399"/>
              </a:buClr>
              <a:buSzPct val="90000"/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Observations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resulting in adjustments to account heads needs to be reported along with 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MOC</a:t>
            </a:r>
          </a:p>
          <a:p>
            <a:pPr marL="0" indent="0" algn="just">
              <a:buClr>
                <a:srgbClr val="003399"/>
              </a:buClr>
              <a:buSzPct val="90000"/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Discuss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contents of report with Branch 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Management</a:t>
            </a:r>
          </a:p>
          <a:p>
            <a:pPr marL="0" indent="0" algn="just">
              <a:buClr>
                <a:srgbClr val="003399"/>
              </a:buClr>
              <a:buSzPct val="90000"/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Obtain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Management Representation from Branch Manager on various matters based on 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Audit.</a:t>
            </a:r>
          </a:p>
          <a:p>
            <a:pPr marL="0" indent="0" algn="just">
              <a:buClr>
                <a:srgbClr val="003399"/>
              </a:buClr>
              <a:buSzPct val="90000"/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LFAR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an independent report, hence do not give cross reference or qualifications or MOC in 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LFAR.</a:t>
            </a:r>
          </a:p>
          <a:p>
            <a:pPr marL="0" indent="0" algn="just">
              <a:buClr>
                <a:srgbClr val="003399"/>
              </a:buClr>
              <a:buSzPct val="90000"/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It’s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very important report for readers such as SCA and Management of Bank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577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Autofit/>
          </a:bodyPr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I – Assets</a:t>
            </a:r>
            <a:b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1. Cash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29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46028060"/>
              </p:ext>
            </p:extLst>
          </p:nvPr>
        </p:nvGraphicFramePr>
        <p:xfrm>
          <a:off x="457200" y="1052736"/>
          <a:ext cx="7467600" cy="5421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556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01762"/>
          </a:xfrm>
        </p:spPr>
        <p:txBody>
          <a:bodyPr>
            <a:normAutofit/>
          </a:bodyPr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Agenda</a:t>
            </a:r>
            <a:b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</a:b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4833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en-US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en-US" sz="28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en-US" sz="28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Audit Planning </a:t>
            </a:r>
            <a:r>
              <a:rPr lang="en-US" sz="28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&amp; Documentation</a:t>
            </a:r>
          </a:p>
          <a:p>
            <a:pPr marL="0" indent="0" algn="just">
              <a:buNone/>
            </a:pPr>
            <a:endParaRPr lang="en-US" sz="2800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en-US" sz="28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r>
              <a:rPr lang="en-US" sz="28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LFAR </a:t>
            </a:r>
            <a:r>
              <a:rPr lang="en-US" sz="28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&amp; Certificates</a:t>
            </a:r>
            <a:endParaRPr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buNone/>
            </a:pPr>
            <a:endParaRPr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t58131115" descr="http://cdn7.fotosearch.com/bthumb/CSP/CSP622/k622824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11912" y="0"/>
            <a:ext cx="2732087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576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Autofit/>
          </a:bodyPr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I – Assets</a:t>
            </a:r>
            <a:b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1. Cash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30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03152279"/>
              </p:ext>
            </p:extLst>
          </p:nvPr>
        </p:nvGraphicFramePr>
        <p:xfrm>
          <a:off x="395536" y="1052736"/>
          <a:ext cx="746760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2020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Autofit/>
          </a:bodyPr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I – Assets	  </a:t>
            </a:r>
            <a:b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2. Bank Balances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31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60746317"/>
              </p:ext>
            </p:extLst>
          </p:nvPr>
        </p:nvGraphicFramePr>
        <p:xfrm>
          <a:off x="457200" y="980728"/>
          <a:ext cx="7467600" cy="5493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0525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Autofit/>
          </a:bodyPr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I – Assets	 </a:t>
            </a:r>
            <a:b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3. Money at Call and Short Notice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32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51594561"/>
              </p:ext>
            </p:extLst>
          </p:nvPr>
        </p:nvGraphicFramePr>
        <p:xfrm>
          <a:off x="457200" y="990600"/>
          <a:ext cx="7467600" cy="5026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887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Autofit/>
          </a:bodyPr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I – Assets</a:t>
            </a:r>
            <a:b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4. Investments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33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91100903"/>
              </p:ext>
            </p:extLst>
          </p:nvPr>
        </p:nvGraphicFramePr>
        <p:xfrm>
          <a:off x="457200" y="980728"/>
          <a:ext cx="7467600" cy="5493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8032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I – Assets	                   5. Advances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34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99955042"/>
              </p:ext>
            </p:extLst>
          </p:nvPr>
        </p:nvGraphicFramePr>
        <p:xfrm>
          <a:off x="457200" y="11430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4811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I – Assets	                   5. Advances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35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50808171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9339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I – Assets	                   5. Advances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36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5584653"/>
              </p:ext>
            </p:extLst>
          </p:nvPr>
        </p:nvGraphicFramePr>
        <p:xfrm>
          <a:off x="381000" y="990600"/>
          <a:ext cx="74676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6127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I – Assets	                  6. Other Assets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37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33567310"/>
              </p:ext>
            </p:extLst>
          </p:nvPr>
        </p:nvGraphicFramePr>
        <p:xfrm>
          <a:off x="457200" y="1143000"/>
          <a:ext cx="74676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483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II – Liabilities	          1. Deposits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38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19745838"/>
              </p:ext>
            </p:extLst>
          </p:nvPr>
        </p:nvGraphicFramePr>
        <p:xfrm>
          <a:off x="457200" y="1124744"/>
          <a:ext cx="7467600" cy="53490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4392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II – Liabilities</a:t>
            </a:r>
            <a:r>
              <a:rPr lang="en-US" b="1" cap="none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2. Other/Contingent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39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35371025"/>
              </p:ext>
            </p:extLst>
          </p:nvPr>
        </p:nvGraphicFramePr>
        <p:xfrm>
          <a:off x="467544" y="1196752"/>
          <a:ext cx="7467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5825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ctr">
              <a:buNone/>
            </a:pPr>
            <a:endParaRPr lang="en-US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ctr">
              <a:buNone/>
            </a:pPr>
            <a:endParaRPr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ctr">
              <a:buNone/>
            </a:pPr>
            <a:endParaRPr lang="en-US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ctr">
              <a:buNone/>
            </a:pPr>
            <a:r>
              <a:rPr lang="en-US" sz="36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Audit Planning </a:t>
            </a:r>
            <a:r>
              <a:rPr lang="en-US" sz="36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&amp; Documentation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36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III – Profit and Loss Account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40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6239850"/>
              </p:ext>
            </p:extLst>
          </p:nvPr>
        </p:nvGraphicFramePr>
        <p:xfrm>
          <a:off x="457200" y="980728"/>
          <a:ext cx="7467600" cy="5493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3334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IV – General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41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26934470"/>
              </p:ext>
            </p:extLst>
          </p:nvPr>
        </p:nvGraphicFramePr>
        <p:xfrm>
          <a:off x="457200" y="980728"/>
          <a:ext cx="7467600" cy="5493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55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IV – General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42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94291104"/>
              </p:ext>
            </p:extLst>
          </p:nvPr>
        </p:nvGraphicFramePr>
        <p:xfrm>
          <a:off x="457200" y="980728"/>
          <a:ext cx="7467600" cy="5493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4897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IV – General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43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10165602"/>
              </p:ext>
            </p:extLst>
          </p:nvPr>
        </p:nvGraphicFramePr>
        <p:xfrm>
          <a:off x="457200" y="980728"/>
          <a:ext cx="7467600" cy="5493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7525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LFAR for Specialised Branches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44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12287273"/>
              </p:ext>
            </p:extLst>
          </p:nvPr>
        </p:nvGraphicFramePr>
        <p:xfrm>
          <a:off x="457200" y="980728"/>
          <a:ext cx="7467600" cy="5493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2138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Other Certificates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1717" y="1124744"/>
            <a:ext cx="7467600" cy="5410200"/>
          </a:xfrm>
        </p:spPr>
        <p:txBody>
          <a:bodyPr>
            <a:noAutofit/>
          </a:bodyPr>
          <a:lstStyle/>
          <a:p>
            <a:pPr marL="0" indent="0" algn="just">
              <a:buClr>
                <a:srgbClr val="003399"/>
              </a:buClr>
              <a:buSzPct val="90000"/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Audit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Report is a reasonable Assurance</a:t>
            </a:r>
          </a:p>
          <a:p>
            <a:pPr marL="0" indent="3175" algn="just">
              <a:lnSpc>
                <a:spcPct val="90000"/>
              </a:lnSpc>
              <a:buFont typeface="Wingdings" pitchFamily="2" charset="2"/>
              <a:buNone/>
            </a:pPr>
            <a:endParaRPr lang="en-US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3175" algn="just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Audit Certificate is Absolute Assurance</a:t>
            </a:r>
          </a:p>
          <a:p>
            <a:pPr marL="0" indent="3175" algn="just">
              <a:lnSpc>
                <a:spcPct val="90000"/>
              </a:lnSpc>
              <a:buFont typeface="Wingdings" pitchFamily="2" charset="2"/>
              <a:buNone/>
            </a:pPr>
            <a:endParaRPr lang="en-US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3175" algn="just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Types of Certificates</a:t>
            </a:r>
          </a:p>
          <a:p>
            <a:pPr marL="0" indent="3175" algn="just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Branch Returns</a:t>
            </a:r>
          </a:p>
          <a:p>
            <a:pPr marL="0" indent="3175" algn="just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Audit Reports</a:t>
            </a:r>
          </a:p>
          <a:p>
            <a:pPr marL="0" indent="3175" algn="just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Memorandum of Changes</a:t>
            </a:r>
          </a:p>
          <a:p>
            <a:pPr marL="0" indent="3175" algn="just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LFAR</a:t>
            </a:r>
          </a:p>
          <a:p>
            <a:pPr marL="0" indent="3175" algn="just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Tax Audit Reports</a:t>
            </a:r>
          </a:p>
          <a:p>
            <a:pPr marL="0" indent="3175" algn="just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</a:t>
            </a:r>
            <a:r>
              <a:rPr lang="en-US" b="1" dirty="0" err="1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Jilani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&amp; Ghosh Certificate</a:t>
            </a:r>
          </a:p>
          <a:p>
            <a:pPr marL="0" indent="3175" algn="just">
              <a:lnSpc>
                <a:spcPct val="90000"/>
              </a:lnSpc>
              <a:buNone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Other 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Certificates</a:t>
            </a:r>
            <a:endParaRPr lang="en-US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09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Other Certificates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1717" y="1124744"/>
            <a:ext cx="7467600" cy="5410200"/>
          </a:xfrm>
        </p:spPr>
        <p:txBody>
          <a:bodyPr>
            <a:noAutofit/>
          </a:bodyPr>
          <a:lstStyle/>
          <a:p>
            <a:pPr marL="0" indent="0" algn="just">
              <a:buClr>
                <a:srgbClr val="003399"/>
              </a:buClr>
              <a:buSzPct val="90000"/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Capital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Adequacy – BASEL I, II, III</a:t>
            </a:r>
          </a:p>
          <a:p>
            <a:pPr marL="0" indent="3175" algn="just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DICGC Claims</a:t>
            </a:r>
          </a:p>
          <a:p>
            <a:pPr marL="0" indent="3175" algn="just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PMRY Certification</a:t>
            </a:r>
          </a:p>
          <a:p>
            <a:pPr marL="0" indent="3175" algn="just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Service Tax</a:t>
            </a:r>
          </a:p>
          <a:p>
            <a:pPr marL="0" indent="3175" algn="just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Cash Balance 12 odd days</a:t>
            </a:r>
          </a:p>
          <a:p>
            <a:pPr marL="0" indent="3175" algn="just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Investment on Behalf of Head Office</a:t>
            </a:r>
          </a:p>
          <a:p>
            <a:pPr marL="0" indent="3175" algn="just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Agricultural Debt Relief</a:t>
            </a:r>
          </a:p>
          <a:p>
            <a:pPr marL="0" indent="3175" algn="just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Maturity Pattern of Loans &amp; Advances </a:t>
            </a:r>
          </a:p>
          <a:p>
            <a:pPr marL="0" indent="3175" algn="just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Fixed Assets &amp; Depreciation</a:t>
            </a:r>
          </a:p>
          <a:p>
            <a:pPr marL="0" indent="3175" algn="just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Interest Subvention </a:t>
            </a:r>
            <a:endParaRPr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3175" algn="just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Exports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/ Agriculture)</a:t>
            </a:r>
            <a:endParaRPr lang="en-US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62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Other Certificates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1717" y="1124744"/>
            <a:ext cx="7467600" cy="5410200"/>
          </a:xfrm>
        </p:spPr>
        <p:txBody>
          <a:bodyPr>
            <a:noAutofit/>
          </a:bodyPr>
          <a:lstStyle/>
          <a:p>
            <a:pPr marL="0" indent="0" algn="just">
              <a:buClr>
                <a:srgbClr val="003399"/>
              </a:buClr>
              <a:buSzPct val="90000"/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IRAC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/ NPA Related Certificates</a:t>
            </a:r>
          </a:p>
          <a:p>
            <a:pPr marL="0" indent="3175" algn="just">
              <a:lnSpc>
                <a:spcPct val="90000"/>
              </a:lnSpc>
              <a:spcAft>
                <a:spcPts val="600"/>
              </a:spcAft>
              <a:buNone/>
            </a:pPr>
            <a:endParaRPr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3175" algn="just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Interest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Subvention</a:t>
            </a:r>
          </a:p>
          <a:p>
            <a:pPr marL="0" indent="3175" algn="just">
              <a:lnSpc>
                <a:spcPct val="90000"/>
              </a:lnSpc>
              <a:spcAft>
                <a:spcPts val="600"/>
              </a:spcAft>
              <a:buNone/>
            </a:pPr>
            <a:endParaRPr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3175" algn="just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Restructured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Advances</a:t>
            </a:r>
          </a:p>
          <a:p>
            <a:pPr marL="0" indent="3175" algn="just">
              <a:lnSpc>
                <a:spcPct val="90000"/>
              </a:lnSpc>
              <a:spcAft>
                <a:spcPts val="600"/>
              </a:spcAft>
              <a:buNone/>
            </a:pPr>
            <a:endParaRPr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3175" algn="just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Foreign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Currency Assets &amp; Liabilities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72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Questions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t>48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pic>
        <p:nvPicPr>
          <p:cNvPr id="6" name="Picture 2" descr="C:\Documents and Settings\ibm\Local Settings\Temporary Internet Files\Content.IE5\UUWTQMBA\MCj04344110000[1].wm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38400" y="1676400"/>
            <a:ext cx="3505200" cy="344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84336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t>49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  <p:pic>
        <p:nvPicPr>
          <p:cNvPr id="6" name="Picture 4" descr="thank-you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8686800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 descr="Purple mesh"/>
          <p:cNvSpPr>
            <a:spLocks noChangeArrowheads="1"/>
          </p:cNvSpPr>
          <p:nvPr/>
        </p:nvSpPr>
        <p:spPr bwMode="auto">
          <a:xfrm>
            <a:off x="0" y="4154489"/>
            <a:ext cx="8686801" cy="2000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spcBef>
                <a:spcPct val="0"/>
              </a:spcBef>
            </a:pPr>
            <a:r>
              <a:rPr lang="en-US" sz="3200" b="1" dirty="0">
                <a:solidFill>
                  <a:srgbClr val="00B050"/>
                </a:solidFill>
              </a:rPr>
              <a:t>CA </a:t>
            </a:r>
            <a:r>
              <a:rPr lang="en-US" sz="3200" b="1" dirty="0" err="1">
                <a:solidFill>
                  <a:srgbClr val="00B050"/>
                </a:solidFill>
              </a:rPr>
              <a:t>Niranjan</a:t>
            </a:r>
            <a:r>
              <a:rPr lang="en-US" sz="3200" b="1" dirty="0">
                <a:solidFill>
                  <a:srgbClr val="00B050"/>
                </a:solidFill>
              </a:rPr>
              <a:t> Joshi, </a:t>
            </a:r>
          </a:p>
          <a:p>
            <a:pPr algn="ctr">
              <a:spcBef>
                <a:spcPct val="0"/>
              </a:spcBef>
            </a:pPr>
            <a:r>
              <a:rPr lang="en-US" sz="3200" b="1" dirty="0" err="1">
                <a:solidFill>
                  <a:srgbClr val="00B050"/>
                </a:solidFill>
              </a:rPr>
              <a:t>B.Com</a:t>
            </a:r>
            <a:r>
              <a:rPr lang="en-US" sz="3200" b="1" dirty="0">
                <a:solidFill>
                  <a:srgbClr val="00B050"/>
                </a:solidFill>
              </a:rPr>
              <a:t>., FCA, DISA (ICAI)</a:t>
            </a:r>
          </a:p>
          <a:p>
            <a:pPr algn="ctr">
              <a:spcBef>
                <a:spcPct val="0"/>
              </a:spcBef>
            </a:pPr>
            <a:r>
              <a:rPr lang="en-US" sz="3200" b="1" dirty="0">
                <a:solidFill>
                  <a:srgbClr val="00B050"/>
                </a:solidFill>
              </a:rPr>
              <a:t>Email: nvjca1@gmail.com</a:t>
            </a:r>
          </a:p>
          <a:p>
            <a:pPr algn="ctr">
              <a:spcBef>
                <a:spcPct val="0"/>
              </a:spcBef>
            </a:pPr>
            <a:r>
              <a:rPr lang="en-US" sz="3200" b="1" dirty="0">
                <a:solidFill>
                  <a:srgbClr val="00B050"/>
                </a:solidFill>
              </a:rPr>
              <a:t>Cell: 9819078061</a:t>
            </a:r>
            <a:endParaRPr lang="en-US" sz="2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23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Objective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410200"/>
          </a:xfrm>
        </p:spPr>
        <p:txBody>
          <a:bodyPr>
            <a:normAutofit/>
          </a:bodyPr>
          <a:lstStyle/>
          <a:p>
            <a:pPr marL="53975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4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975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Compliance with: </a:t>
            </a:r>
          </a:p>
          <a:p>
            <a:pPr marL="53975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6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RBI </a:t>
            </a:r>
            <a:r>
              <a:rPr lang="en-US" sz="26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/ ICAI </a:t>
            </a:r>
            <a:r>
              <a:rPr lang="en-US" sz="26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Guidelines</a:t>
            </a:r>
          </a:p>
          <a:p>
            <a:pPr marL="53975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Terms </a:t>
            </a:r>
            <a:r>
              <a:rPr lang="en-US" sz="26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</a:t>
            </a:r>
            <a:r>
              <a:rPr lang="en-US" sz="26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Appointment</a:t>
            </a:r>
          </a:p>
          <a:p>
            <a:pPr marL="53975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Accounting Standards</a:t>
            </a:r>
          </a:p>
          <a:p>
            <a:pPr marL="53975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Standards </a:t>
            </a:r>
            <a:r>
              <a:rPr lang="en-US" sz="26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on </a:t>
            </a:r>
            <a:r>
              <a:rPr lang="en-US" sz="26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Auditing</a:t>
            </a:r>
          </a:p>
          <a:p>
            <a:pPr marL="53975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Other Certification work</a:t>
            </a:r>
          </a:p>
          <a:p>
            <a:pPr marL="53975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Effective </a:t>
            </a:r>
            <a:r>
              <a:rPr lang="en-US" sz="26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Reporting </a:t>
            </a:r>
            <a:endParaRPr lang="en-US" sz="2600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3975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Completion of Work in </a:t>
            </a:r>
            <a:r>
              <a:rPr lang="en-US" sz="26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Time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 smtClean="0"/>
              <a:t>CA Niranjan Joshi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6" name="t59013122" descr="http://cdn7.fotosearch.com/bthumb/CSP/CSP738/k738930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98876" y="1"/>
            <a:ext cx="2340882" cy="1712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73399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Ground Work at Office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66799"/>
            <a:ext cx="7467600" cy="47290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Preliminary Work</a:t>
            </a:r>
          </a:p>
          <a:p>
            <a:pPr marL="0" indent="0">
              <a:buNone/>
            </a:pPr>
            <a:endParaRPr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Evaluation of Internal Controls</a:t>
            </a:r>
          </a:p>
          <a:p>
            <a:pPr marL="0" indent="0">
              <a:buNone/>
            </a:pPr>
            <a:endParaRPr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Prepare Audit Program</a:t>
            </a:r>
          </a:p>
          <a:p>
            <a:pPr marL="0" indent="0">
              <a:buNone/>
            </a:pPr>
            <a:endParaRPr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Overall Time &amp; Manpower Planning</a:t>
            </a:r>
            <a:endParaRPr lang="en-US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Rounded Rectangle 3"/>
          <p:cNvSpPr/>
          <p:nvPr/>
        </p:nvSpPr>
        <p:spPr bwMode="auto">
          <a:xfrm>
            <a:off x="378543" y="5795863"/>
            <a:ext cx="7696200" cy="677917"/>
          </a:xfrm>
          <a:prstGeom prst="roundRect">
            <a:avLst/>
          </a:prstGeom>
          <a:solidFill>
            <a:srgbClr val="FFFFE9"/>
          </a:solidFill>
          <a:ln w="9525" cap="rnd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Laying Overall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 Audit Plan</a:t>
            </a:r>
            <a:endParaRPr kumimoji="0" lang="en-IN" sz="2400" b="1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8" name="rg_hi" descr="http://t1.gstatic.com/images?q=tbn:ANd9GcRBf59FJjfdX82bhAV4__TanlZ57Fp09x1H2h4ewY1JuHaU5u1GWQ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55541" y="1"/>
            <a:ext cx="1905453" cy="1103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03157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Audit Planning</a:t>
            </a:r>
            <a:endParaRPr lang="en-US" b="1" cap="none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25780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Audit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under Banking Companies (Acquisition &amp; Transfer of Undertakings) Act, 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1970.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Appointment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Letter / Acceptance 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Letter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Intimation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 the Previous Auditor for no 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objection.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Issue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Audit Engagement 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Letter.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Obtaining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Basic Information from 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branch.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Preparation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Audit Program / 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Checklist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Send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Draft representation letter in 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Advance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Study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RBI Circulars </a:t>
            </a:r>
            <a:endParaRPr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Attend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Trainings / Workshops / Seminars</a:t>
            </a: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6" name="t58131115" descr="http://cdn7.fotosearch.com/bthumb/CSP/CSP622/k6228245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24750" y="0"/>
            <a:ext cx="161925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4158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Standards on Auditing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7467600" cy="556260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endParaRPr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 – Basic Principles Governing 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Audit.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230 – Audit 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Documentation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500 – Audit 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Evidence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400 – Risk Assessment and Internal 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300 – Audit Planning </a:t>
            </a:r>
            <a:endParaRPr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220  – Quality Control for Audit 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Work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310 – Knowledge of </a:t>
            </a: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Business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Knowledge about CAAT tools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b="1" dirty="0" smtClean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Basic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Documentation for Peer Review and Quality Review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6" name="Picture 2" descr="http://cdn5.fotosearch.com/bthumb/ULY/ULY072/u1100059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82273" y="0"/>
            <a:ext cx="2161727" cy="14369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81786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pPr algn="ctr"/>
            <a:r>
              <a:rPr lang="en-US" b="1" cap="none" dirty="0" smtClean="0">
                <a:solidFill>
                  <a:schemeClr val="accent4">
                    <a:lumMod val="75000"/>
                  </a:schemeClr>
                </a:solidFill>
              </a:rPr>
              <a:t>Audit Planning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7467600" cy="548640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Have  </a:t>
            </a: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knowledge of the : 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Economy</a:t>
            </a:r>
            <a:endParaRPr lang="en-US" b="1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Ø"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Banking Industry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Ø"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Government Policies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Ø"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Rules &amp; Regulations applicable to the Bank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Ø"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Products handled by Bank 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Ø"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Complexities involved 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Ø"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Applicability of Accounting Standards 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Ø"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Applicability Auditing and Assurance Standards.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Font typeface="Wingdings" pitchFamily="2" charset="2"/>
              <a:buChar char="Ø"/>
            </a:pPr>
            <a:r>
              <a:rPr lang="en-US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FEDAI Guidelines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CA Niranjan Joshi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08122C-0CB6-4B38-A4D7-B81E8A9F969F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6" name="t60247450" descr="http://cdn6.fotosearch.com/bthumb/CSP/CSP584/k5849076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29264" y="-11782"/>
            <a:ext cx="161925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84199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306</TotalTime>
  <Words>2201</Words>
  <Application>Microsoft Office PowerPoint</Application>
  <PresentationFormat>On-screen Show (4:3)</PresentationFormat>
  <Paragraphs>466</Paragraphs>
  <Slides>49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Oriel</vt:lpstr>
      <vt:lpstr>Eastern India Regional Council of  ICAI  Statutory Audit of Bank Branches</vt:lpstr>
      <vt:lpstr>Disclaimer</vt:lpstr>
      <vt:lpstr>Agenda </vt:lpstr>
      <vt:lpstr>PowerPoint Presentation</vt:lpstr>
      <vt:lpstr>Objective</vt:lpstr>
      <vt:lpstr>Ground Work at Office</vt:lpstr>
      <vt:lpstr>Audit Planning</vt:lpstr>
      <vt:lpstr>Standards on Auditing</vt:lpstr>
      <vt:lpstr>Audit Planning</vt:lpstr>
      <vt:lpstr>Audit Program</vt:lpstr>
      <vt:lpstr>Work at Branch</vt:lpstr>
      <vt:lpstr>Execution</vt:lpstr>
      <vt:lpstr>Audit Trail</vt:lpstr>
      <vt:lpstr>Audit Execution</vt:lpstr>
      <vt:lpstr>Documentation</vt:lpstr>
      <vt:lpstr>Purpose of Documentation</vt:lpstr>
      <vt:lpstr>Objective of Documentation</vt:lpstr>
      <vt:lpstr>Audit Files</vt:lpstr>
      <vt:lpstr>Form and Contents</vt:lpstr>
      <vt:lpstr>Documentation</vt:lpstr>
      <vt:lpstr>Documentation</vt:lpstr>
      <vt:lpstr>PowerPoint Presentation</vt:lpstr>
      <vt:lpstr>Statutory Audit Report</vt:lpstr>
      <vt:lpstr>Long Form Audit Report</vt:lpstr>
      <vt:lpstr>Long Form Audit Report</vt:lpstr>
      <vt:lpstr>Long Form Audit Report</vt:lpstr>
      <vt:lpstr>LFAR Audit Approach</vt:lpstr>
      <vt:lpstr>LFAR Audit Approach</vt:lpstr>
      <vt:lpstr>I – Assets 1. Cash</vt:lpstr>
      <vt:lpstr>I – Assets 1. Cash</vt:lpstr>
      <vt:lpstr>I – Assets    2. Bank Balances</vt:lpstr>
      <vt:lpstr>I – Assets   3. Money at Call and Short Notice</vt:lpstr>
      <vt:lpstr>I – Assets 4. Investments</vt:lpstr>
      <vt:lpstr>I – Assets                    5. Advances</vt:lpstr>
      <vt:lpstr>I – Assets                    5. Advances</vt:lpstr>
      <vt:lpstr>I – Assets                    5. Advances</vt:lpstr>
      <vt:lpstr>I – Assets                   6. Other Assets</vt:lpstr>
      <vt:lpstr>II – Liabilities           1. Deposits</vt:lpstr>
      <vt:lpstr>II – Liabilities 2. Other/Contingent</vt:lpstr>
      <vt:lpstr>III – Profit and Loss Account</vt:lpstr>
      <vt:lpstr>IV – General</vt:lpstr>
      <vt:lpstr>IV – General</vt:lpstr>
      <vt:lpstr>IV – General</vt:lpstr>
      <vt:lpstr>LFAR for Specialised Branches</vt:lpstr>
      <vt:lpstr>Other Certificates</vt:lpstr>
      <vt:lpstr>Other Certificates</vt:lpstr>
      <vt:lpstr>Other Certificates</vt:lpstr>
      <vt:lpstr>Questions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NIRANJAN</dc:creator>
  <cp:lastModifiedBy>NIRANJAN</cp:lastModifiedBy>
  <cp:revision>49</cp:revision>
  <dcterms:created xsi:type="dcterms:W3CDTF">2015-10-07T13:22:42Z</dcterms:created>
  <dcterms:modified xsi:type="dcterms:W3CDTF">2016-03-04T12:29:02Z</dcterms:modified>
</cp:coreProperties>
</file>