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76" r:id="rId4"/>
  </p:sldMasterIdLst>
  <p:notesMasterIdLst>
    <p:notesMasterId r:id="rId28"/>
  </p:notesMasterIdLst>
  <p:sldIdLst>
    <p:sldId id="256" r:id="rId5"/>
    <p:sldId id="257" r:id="rId6"/>
    <p:sldId id="259" r:id="rId7"/>
    <p:sldId id="260" r:id="rId8"/>
    <p:sldId id="258" r:id="rId9"/>
    <p:sldId id="263" r:id="rId10"/>
    <p:sldId id="261" r:id="rId11"/>
    <p:sldId id="264" r:id="rId12"/>
    <p:sldId id="282" r:id="rId13"/>
    <p:sldId id="272" r:id="rId14"/>
    <p:sldId id="274" r:id="rId15"/>
    <p:sldId id="275" r:id="rId16"/>
    <p:sldId id="276" r:id="rId17"/>
    <p:sldId id="278" r:id="rId18"/>
    <p:sldId id="277" r:id="rId19"/>
    <p:sldId id="265" r:id="rId20"/>
    <p:sldId id="266" r:id="rId21"/>
    <p:sldId id="279" r:id="rId22"/>
    <p:sldId id="280" r:id="rId23"/>
    <p:sldId id="268" r:id="rId24"/>
    <p:sldId id="283" r:id="rId25"/>
    <p:sldId id="269"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7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F1E51F-4E6F-4DE2-82CB-AF568484159E}" v="61" dt="2026-04-23T05:29:12.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yush1nov1997@gmail.com" userId="d46855379fbe939e" providerId="LiveId" clId="{6FD49010-5103-4214-A99B-45FD6C685BBF}"/>
    <pc:docChg chg="undo custSel addSld delSld modSld sldOrd modMainMaster">
      <pc:chgData name="ayush1nov1997@gmail.com" userId="d46855379fbe939e" providerId="LiveId" clId="{6FD49010-5103-4214-A99B-45FD6C685BBF}" dt="2026-04-23T06:39:37.273" v="2019" actId="1035"/>
      <pc:docMkLst>
        <pc:docMk/>
      </pc:docMkLst>
      <pc:sldChg chg="addSp modSp add del mod setBg">
        <pc:chgData name="ayush1nov1997@gmail.com" userId="d46855379fbe939e" providerId="LiveId" clId="{6FD49010-5103-4214-A99B-45FD6C685BBF}" dt="2026-04-23T06:24:41.007" v="1982" actId="20577"/>
        <pc:sldMkLst>
          <pc:docMk/>
          <pc:sldMk cId="0" sldId="256"/>
        </pc:sldMkLst>
        <pc:spChg chg="mod">
          <ac:chgData name="ayush1nov1997@gmail.com" userId="d46855379fbe939e" providerId="LiveId" clId="{6FD49010-5103-4214-A99B-45FD6C685BBF}" dt="2026-04-23T00:06:50.039" v="9" actId="108"/>
          <ac:spMkLst>
            <pc:docMk/>
            <pc:sldMk cId="0" sldId="256"/>
            <ac:spMk id="10" creationId="{00000000-0000-0000-0000-000000000000}"/>
          </ac:spMkLst>
        </pc:spChg>
        <pc:spChg chg="mod">
          <ac:chgData name="ayush1nov1997@gmail.com" userId="d46855379fbe939e" providerId="LiveId" clId="{6FD49010-5103-4214-A99B-45FD6C685BBF}" dt="2026-04-23T00:06:19.218" v="5" actId="21"/>
          <ac:spMkLst>
            <pc:docMk/>
            <pc:sldMk cId="0" sldId="256"/>
            <ac:spMk id="11" creationId="{00000000-0000-0000-0000-000000000000}"/>
          </ac:spMkLst>
        </pc:spChg>
        <pc:spChg chg="mod">
          <ac:chgData name="ayush1nov1997@gmail.com" userId="d46855379fbe939e" providerId="LiveId" clId="{6FD49010-5103-4214-A99B-45FD6C685BBF}" dt="2026-04-23T06:24:41.007" v="1982" actId="20577"/>
          <ac:spMkLst>
            <pc:docMk/>
            <pc:sldMk cId="0" sldId="256"/>
            <ac:spMk id="13" creationId="{00000000-0000-0000-0000-000000000000}"/>
          </ac:spMkLst>
        </pc:spChg>
        <pc:spChg chg="mod">
          <ac:chgData name="ayush1nov1997@gmail.com" userId="d46855379fbe939e" providerId="LiveId" clId="{6FD49010-5103-4214-A99B-45FD6C685BBF}" dt="2026-04-23T00:07:14.071" v="14" actId="20577"/>
          <ac:spMkLst>
            <pc:docMk/>
            <pc:sldMk cId="0" sldId="256"/>
            <ac:spMk id="14" creationId="{00000000-0000-0000-0000-000000000000}"/>
          </ac:spMkLst>
        </pc:spChg>
        <pc:spChg chg="add mod">
          <ac:chgData name="ayush1nov1997@gmail.com" userId="d46855379fbe939e" providerId="LiveId" clId="{6FD49010-5103-4214-A99B-45FD6C685BBF}" dt="2026-04-23T05:29:16.473" v="1952" actId="1076"/>
          <ac:spMkLst>
            <pc:docMk/>
            <pc:sldMk cId="0" sldId="256"/>
            <ac:spMk id="15" creationId="{4895BE91-EC40-451F-A93A-0868F2183D3D}"/>
          </ac:spMkLst>
        </pc:spChg>
        <pc:picChg chg="add mod">
          <ac:chgData name="ayush1nov1997@gmail.com" userId="d46855379fbe939e" providerId="LiveId" clId="{6FD49010-5103-4214-A99B-45FD6C685BBF}" dt="2026-04-23T00:11:19.883" v="22" actId="14100"/>
          <ac:picMkLst>
            <pc:docMk/>
            <pc:sldMk cId="0" sldId="256"/>
            <ac:picMk id="5" creationId="{B5E2666F-EEA3-30A6-00CF-25A844D79B9D}"/>
          </ac:picMkLst>
        </pc:picChg>
      </pc:sldChg>
      <pc:sldChg chg="modSp add mod">
        <pc:chgData name="ayush1nov1997@gmail.com" userId="d46855379fbe939e" providerId="LiveId" clId="{6FD49010-5103-4214-A99B-45FD6C685BBF}" dt="2026-04-23T00:29:56.621" v="345" actId="14100"/>
        <pc:sldMkLst>
          <pc:docMk/>
          <pc:sldMk cId="0" sldId="257"/>
        </pc:sldMkLst>
        <pc:picChg chg="mod modCrop">
          <ac:chgData name="ayush1nov1997@gmail.com" userId="d46855379fbe939e" providerId="LiveId" clId="{6FD49010-5103-4214-A99B-45FD6C685BBF}" dt="2026-04-23T00:29:56.621" v="345" actId="14100"/>
          <ac:picMkLst>
            <pc:docMk/>
            <pc:sldMk cId="0" sldId="257"/>
            <ac:picMk id="2" creationId="{00000000-0000-0000-0000-000000000000}"/>
          </ac:picMkLst>
        </pc:picChg>
      </pc:sldChg>
      <pc:sldChg chg="addSp modSp new del mod">
        <pc:chgData name="ayush1nov1997@gmail.com" userId="d46855379fbe939e" providerId="LiveId" clId="{6FD49010-5103-4214-A99B-45FD6C685BBF}" dt="2026-04-23T00:29:26.409" v="342" actId="47"/>
        <pc:sldMkLst>
          <pc:docMk/>
          <pc:sldMk cId="2039807518" sldId="257"/>
        </pc:sldMkLst>
        <pc:picChg chg="add mod">
          <ac:chgData name="ayush1nov1997@gmail.com" userId="d46855379fbe939e" providerId="LiveId" clId="{6FD49010-5103-4214-A99B-45FD6C685BBF}" dt="2026-04-23T00:13:52.699" v="30" actId="14100"/>
          <ac:picMkLst>
            <pc:docMk/>
            <pc:sldMk cId="2039807518" sldId="257"/>
            <ac:picMk id="2" creationId="{5EB32A6F-519A-AC2B-9906-A04444980635}"/>
          </ac:picMkLst>
        </pc:picChg>
      </pc:sldChg>
      <pc:sldChg chg="delSp modSp add del mod setBg">
        <pc:chgData name="ayush1nov1997@gmail.com" userId="d46855379fbe939e" providerId="LiveId" clId="{6FD49010-5103-4214-A99B-45FD6C685BBF}" dt="2026-04-23T00:35:20.606" v="566" actId="14100"/>
        <pc:sldMkLst>
          <pc:docMk/>
          <pc:sldMk cId="0" sldId="258"/>
        </pc:sldMkLst>
        <pc:spChg chg="mod">
          <ac:chgData name="ayush1nov1997@gmail.com" userId="d46855379fbe939e" providerId="LiveId" clId="{6FD49010-5103-4214-A99B-45FD6C685BBF}" dt="2026-04-23T00:21:35.057" v="303" actId="1076"/>
          <ac:spMkLst>
            <pc:docMk/>
            <pc:sldMk cId="0" sldId="258"/>
            <ac:spMk id="5" creationId="{00000000-0000-0000-0000-000000000000}"/>
          </ac:spMkLst>
        </pc:spChg>
        <pc:spChg chg="mod">
          <ac:chgData name="ayush1nov1997@gmail.com" userId="d46855379fbe939e" providerId="LiveId" clId="{6FD49010-5103-4214-A99B-45FD6C685BBF}" dt="2026-04-23T00:21:35.057" v="303" actId="1076"/>
          <ac:spMkLst>
            <pc:docMk/>
            <pc:sldMk cId="0" sldId="258"/>
            <ac:spMk id="6" creationId="{00000000-0000-0000-0000-000000000000}"/>
          </ac:spMkLst>
        </pc:spChg>
        <pc:spChg chg="del mod">
          <ac:chgData name="ayush1nov1997@gmail.com" userId="d46855379fbe939e" providerId="LiveId" clId="{6FD49010-5103-4214-A99B-45FD6C685BBF}" dt="2026-04-23T00:18:33.954" v="177" actId="478"/>
          <ac:spMkLst>
            <pc:docMk/>
            <pc:sldMk cId="0" sldId="258"/>
            <ac:spMk id="7" creationId="{00000000-0000-0000-0000-000000000000}"/>
          </ac:spMkLst>
        </pc:spChg>
        <pc:spChg chg="del">
          <ac:chgData name="ayush1nov1997@gmail.com" userId="d46855379fbe939e" providerId="LiveId" clId="{6FD49010-5103-4214-A99B-45FD6C685BBF}" dt="2026-04-23T00:16:38.720" v="42" actId="478"/>
          <ac:spMkLst>
            <pc:docMk/>
            <pc:sldMk cId="0" sldId="258"/>
            <ac:spMk id="8" creationId="{00000000-0000-0000-0000-000000000000}"/>
          </ac:spMkLst>
        </pc:spChg>
        <pc:spChg chg="del">
          <ac:chgData name="ayush1nov1997@gmail.com" userId="d46855379fbe939e" providerId="LiveId" clId="{6FD49010-5103-4214-A99B-45FD6C685BBF}" dt="2026-04-23T00:17:17.720" v="48" actId="478"/>
          <ac:spMkLst>
            <pc:docMk/>
            <pc:sldMk cId="0" sldId="258"/>
            <ac:spMk id="9" creationId="{00000000-0000-0000-0000-000000000000}"/>
          </ac:spMkLst>
        </pc:spChg>
        <pc:spChg chg="del">
          <ac:chgData name="ayush1nov1997@gmail.com" userId="d46855379fbe939e" providerId="LiveId" clId="{6FD49010-5103-4214-A99B-45FD6C685BBF}" dt="2026-04-23T00:17:13.890" v="47" actId="478"/>
          <ac:spMkLst>
            <pc:docMk/>
            <pc:sldMk cId="0" sldId="258"/>
            <ac:spMk id="10" creationId="{00000000-0000-0000-0000-000000000000}"/>
          </ac:spMkLst>
        </pc:spChg>
        <pc:spChg chg="mod">
          <ac:chgData name="ayush1nov1997@gmail.com" userId="d46855379fbe939e" providerId="LiveId" clId="{6FD49010-5103-4214-A99B-45FD6C685BBF}" dt="2026-04-23T00:21:23.605" v="302" actId="14100"/>
          <ac:spMkLst>
            <pc:docMk/>
            <pc:sldMk cId="0" sldId="258"/>
            <ac:spMk id="11" creationId="{00000000-0000-0000-0000-000000000000}"/>
          </ac:spMkLst>
        </pc:spChg>
        <pc:spChg chg="mod">
          <ac:chgData name="ayush1nov1997@gmail.com" userId="d46855379fbe939e" providerId="LiveId" clId="{6FD49010-5103-4214-A99B-45FD6C685BBF}" dt="2026-04-23T00:21:23.605" v="302" actId="14100"/>
          <ac:spMkLst>
            <pc:docMk/>
            <pc:sldMk cId="0" sldId="258"/>
            <ac:spMk id="12" creationId="{00000000-0000-0000-0000-000000000000}"/>
          </ac:spMkLst>
        </pc:spChg>
        <pc:spChg chg="mod">
          <ac:chgData name="ayush1nov1997@gmail.com" userId="d46855379fbe939e" providerId="LiveId" clId="{6FD49010-5103-4214-A99B-45FD6C685BBF}" dt="2026-04-23T00:21:23.605" v="302" actId="14100"/>
          <ac:spMkLst>
            <pc:docMk/>
            <pc:sldMk cId="0" sldId="258"/>
            <ac:spMk id="13" creationId="{00000000-0000-0000-0000-000000000000}"/>
          </ac:spMkLst>
        </pc:spChg>
        <pc:spChg chg="del">
          <ac:chgData name="ayush1nov1997@gmail.com" userId="d46855379fbe939e" providerId="LiveId" clId="{6FD49010-5103-4214-A99B-45FD6C685BBF}" dt="2026-04-23T00:20:49.040" v="234" actId="478"/>
          <ac:spMkLst>
            <pc:docMk/>
            <pc:sldMk cId="0" sldId="258"/>
            <ac:spMk id="14" creationId="{00000000-0000-0000-0000-000000000000}"/>
          </ac:spMkLst>
        </pc:spChg>
        <pc:spChg chg="del">
          <ac:chgData name="ayush1nov1997@gmail.com" userId="d46855379fbe939e" providerId="LiveId" clId="{6FD49010-5103-4214-A99B-45FD6C685BBF}" dt="2026-04-23T00:20:49.040" v="234" actId="478"/>
          <ac:spMkLst>
            <pc:docMk/>
            <pc:sldMk cId="0" sldId="258"/>
            <ac:spMk id="15" creationId="{00000000-0000-0000-0000-000000000000}"/>
          </ac:spMkLst>
        </pc:spChg>
        <pc:spChg chg="del">
          <ac:chgData name="ayush1nov1997@gmail.com" userId="d46855379fbe939e" providerId="LiveId" clId="{6FD49010-5103-4214-A99B-45FD6C685BBF}" dt="2026-04-23T00:20:49.040" v="234" actId="478"/>
          <ac:spMkLst>
            <pc:docMk/>
            <pc:sldMk cId="0" sldId="258"/>
            <ac:spMk id="16" creationId="{00000000-0000-0000-0000-000000000000}"/>
          </ac:spMkLst>
        </pc:spChg>
        <pc:picChg chg="mod modCrop">
          <ac:chgData name="ayush1nov1997@gmail.com" userId="d46855379fbe939e" providerId="LiveId" clId="{6FD49010-5103-4214-A99B-45FD6C685BBF}" dt="2026-04-23T00:35:20.606" v="566" actId="14100"/>
          <ac:picMkLst>
            <pc:docMk/>
            <pc:sldMk cId="0" sldId="258"/>
            <ac:picMk id="2" creationId="{00000000-0000-0000-0000-000000000000}"/>
          </ac:picMkLst>
        </pc:picChg>
      </pc:sldChg>
      <pc:sldChg chg="modSp add del mod setBg">
        <pc:chgData name="ayush1nov1997@gmail.com" userId="d46855379fbe939e" providerId="LiveId" clId="{6FD49010-5103-4214-A99B-45FD6C685BBF}" dt="2026-04-23T00:22:30.307" v="308" actId="6549"/>
        <pc:sldMkLst>
          <pc:docMk/>
          <pc:sldMk cId="0" sldId="259"/>
        </pc:sldMkLst>
        <pc:spChg chg="mod">
          <ac:chgData name="ayush1nov1997@gmail.com" userId="d46855379fbe939e" providerId="LiveId" clId="{6FD49010-5103-4214-A99B-45FD6C685BBF}" dt="2026-04-23T00:22:30.307" v="308" actId="6549"/>
          <ac:spMkLst>
            <pc:docMk/>
            <pc:sldMk cId="0" sldId="259"/>
            <ac:spMk id="4" creationId="{00000000-0000-0000-0000-000000000000}"/>
          </ac:spMkLst>
        </pc:spChg>
      </pc:sldChg>
      <pc:sldChg chg="delSp modSp add mod modNotesTx">
        <pc:chgData name="ayush1nov1997@gmail.com" userId="d46855379fbe939e" providerId="LiveId" clId="{6FD49010-5103-4214-A99B-45FD6C685BBF}" dt="2026-04-23T05:49:10.399" v="1977" actId="207"/>
        <pc:sldMkLst>
          <pc:docMk/>
          <pc:sldMk cId="0" sldId="260"/>
        </pc:sldMkLst>
        <pc:spChg chg="del">
          <ac:chgData name="ayush1nov1997@gmail.com" userId="d46855379fbe939e" providerId="LiveId" clId="{6FD49010-5103-4214-A99B-45FD6C685BBF}" dt="2026-04-23T01:05:35.759" v="1388" actId="478"/>
          <ac:spMkLst>
            <pc:docMk/>
            <pc:sldMk cId="0" sldId="260"/>
            <ac:spMk id="4" creationId="{00000000-0000-0000-0000-000000000000}"/>
          </ac:spMkLst>
        </pc:spChg>
        <pc:spChg chg="del mod">
          <ac:chgData name="ayush1nov1997@gmail.com" userId="d46855379fbe939e" providerId="LiveId" clId="{6FD49010-5103-4214-A99B-45FD6C685BBF}" dt="2026-04-23T01:05:41.482" v="1390" actId="478"/>
          <ac:spMkLst>
            <pc:docMk/>
            <pc:sldMk cId="0" sldId="260"/>
            <ac:spMk id="5" creationId="{00000000-0000-0000-0000-000000000000}"/>
          </ac:spMkLst>
        </pc:spChg>
        <pc:spChg chg="mod">
          <ac:chgData name="ayush1nov1997@gmail.com" userId="d46855379fbe939e" providerId="LiveId" clId="{6FD49010-5103-4214-A99B-45FD6C685BBF}" dt="2026-04-23T05:48:35.239" v="1953" actId="207"/>
          <ac:spMkLst>
            <pc:docMk/>
            <pc:sldMk cId="0" sldId="260"/>
            <ac:spMk id="9" creationId="{00000000-0000-0000-0000-000000000000}"/>
          </ac:spMkLst>
        </pc:spChg>
        <pc:spChg chg="mod">
          <ac:chgData name="ayush1nov1997@gmail.com" userId="d46855379fbe939e" providerId="LiveId" clId="{6FD49010-5103-4214-A99B-45FD6C685BBF}" dt="2026-04-23T05:49:10.399" v="1977" actId="207"/>
          <ac:spMkLst>
            <pc:docMk/>
            <pc:sldMk cId="0" sldId="260"/>
            <ac:spMk id="11" creationId="{00000000-0000-0000-0000-000000000000}"/>
          </ac:spMkLst>
        </pc:spChg>
      </pc:sldChg>
      <pc:sldChg chg="addSp modSp add mod">
        <pc:chgData name="ayush1nov1997@gmail.com" userId="d46855379fbe939e" providerId="LiveId" clId="{6FD49010-5103-4214-A99B-45FD6C685BBF}" dt="2026-04-23T00:37:18.206" v="575" actId="207"/>
        <pc:sldMkLst>
          <pc:docMk/>
          <pc:sldMk cId="0" sldId="261"/>
        </pc:sldMkLst>
        <pc:spChg chg="add mod">
          <ac:chgData name="ayush1nov1997@gmail.com" userId="d46855379fbe939e" providerId="LiveId" clId="{6FD49010-5103-4214-A99B-45FD6C685BBF}" dt="2026-04-23T00:37:18.206" v="575" actId="207"/>
          <ac:spMkLst>
            <pc:docMk/>
            <pc:sldMk cId="0" sldId="261"/>
            <ac:spMk id="3" creationId="{D8CA3F82-1296-F637-08AB-D2B443C1991D}"/>
          </ac:spMkLst>
        </pc:spChg>
        <pc:picChg chg="mod modCrop">
          <ac:chgData name="ayush1nov1997@gmail.com" userId="d46855379fbe939e" providerId="LiveId" clId="{6FD49010-5103-4214-A99B-45FD6C685BBF}" dt="2026-04-23T00:35:42.716" v="568" actId="14100"/>
          <ac:picMkLst>
            <pc:docMk/>
            <pc:sldMk cId="0" sldId="261"/>
            <ac:picMk id="2" creationId="{00000000-0000-0000-0000-000000000000}"/>
          </ac:picMkLst>
        </pc:picChg>
      </pc:sldChg>
      <pc:sldChg chg="addSp delSp modSp add del mod modNotesTx">
        <pc:chgData name="ayush1nov1997@gmail.com" userId="d46855379fbe939e" providerId="LiveId" clId="{6FD49010-5103-4214-A99B-45FD6C685BBF}" dt="2026-04-23T00:59:39.542" v="1377" actId="2696"/>
        <pc:sldMkLst>
          <pc:docMk/>
          <pc:sldMk cId="0" sldId="262"/>
        </pc:sldMkLst>
        <pc:spChg chg="del">
          <ac:chgData name="ayush1nov1997@gmail.com" userId="d46855379fbe939e" providerId="LiveId" clId="{6FD49010-5103-4214-A99B-45FD6C685BBF}" dt="2026-04-23T00:46:36.281" v="978" actId="478"/>
          <ac:spMkLst>
            <pc:docMk/>
            <pc:sldMk cId="0" sldId="262"/>
            <ac:spMk id="4" creationId="{00000000-0000-0000-0000-000000000000}"/>
          </ac:spMkLst>
        </pc:spChg>
        <pc:spChg chg="mod">
          <ac:chgData name="ayush1nov1997@gmail.com" userId="d46855379fbe939e" providerId="LiveId" clId="{6FD49010-5103-4214-A99B-45FD6C685BBF}" dt="2026-04-23T00:46:44.955" v="980" actId="20577"/>
          <ac:spMkLst>
            <pc:docMk/>
            <pc:sldMk cId="0" sldId="262"/>
            <ac:spMk id="5" creationId="{00000000-0000-0000-0000-000000000000}"/>
          </ac:spMkLst>
        </pc:spChg>
        <pc:spChg chg="mod">
          <ac:chgData name="ayush1nov1997@gmail.com" userId="d46855379fbe939e" providerId="LiveId" clId="{6FD49010-5103-4214-A99B-45FD6C685BBF}" dt="2026-04-23T00:40:40.219" v="784" actId="20577"/>
          <ac:spMkLst>
            <pc:docMk/>
            <pc:sldMk cId="0" sldId="262"/>
            <ac:spMk id="6" creationId="{00000000-0000-0000-0000-000000000000}"/>
          </ac:spMkLst>
        </pc:spChg>
        <pc:spChg chg="mod">
          <ac:chgData name="ayush1nov1997@gmail.com" userId="d46855379fbe939e" providerId="LiveId" clId="{6FD49010-5103-4214-A99B-45FD6C685BBF}" dt="2026-04-23T00:48:56.770" v="985" actId="14100"/>
          <ac:spMkLst>
            <pc:docMk/>
            <pc:sldMk cId="0" sldId="262"/>
            <ac:spMk id="7" creationId="{00000000-0000-0000-0000-000000000000}"/>
          </ac:spMkLst>
        </pc:spChg>
        <pc:spChg chg="mod">
          <ac:chgData name="ayush1nov1997@gmail.com" userId="d46855379fbe939e" providerId="LiveId" clId="{6FD49010-5103-4214-A99B-45FD6C685BBF}" dt="2026-04-23T00:51:30.866" v="990" actId="20577"/>
          <ac:spMkLst>
            <pc:docMk/>
            <pc:sldMk cId="0" sldId="262"/>
            <ac:spMk id="8" creationId="{00000000-0000-0000-0000-000000000000}"/>
          </ac:spMkLst>
        </pc:spChg>
        <pc:spChg chg="mod">
          <ac:chgData name="ayush1nov1997@gmail.com" userId="d46855379fbe939e" providerId="LiveId" clId="{6FD49010-5103-4214-A99B-45FD6C685BBF}" dt="2026-04-23T00:49:23.223" v="987" actId="2710"/>
          <ac:spMkLst>
            <pc:docMk/>
            <pc:sldMk cId="0" sldId="262"/>
            <ac:spMk id="9" creationId="{00000000-0000-0000-0000-000000000000}"/>
          </ac:spMkLst>
        </pc:spChg>
        <pc:spChg chg="del">
          <ac:chgData name="ayush1nov1997@gmail.com" userId="d46855379fbe939e" providerId="LiveId" clId="{6FD49010-5103-4214-A99B-45FD6C685BBF}" dt="2026-04-23T00:48:39.614" v="981" actId="478"/>
          <ac:spMkLst>
            <pc:docMk/>
            <pc:sldMk cId="0" sldId="262"/>
            <ac:spMk id="10" creationId="{00000000-0000-0000-0000-000000000000}"/>
          </ac:spMkLst>
        </pc:spChg>
        <pc:spChg chg="mod">
          <ac:chgData name="ayush1nov1997@gmail.com" userId="d46855379fbe939e" providerId="LiveId" clId="{6FD49010-5103-4214-A99B-45FD6C685BBF}" dt="2026-04-23T00:46:19.733" v="976" actId="6549"/>
          <ac:spMkLst>
            <pc:docMk/>
            <pc:sldMk cId="0" sldId="262"/>
            <ac:spMk id="11" creationId="{00000000-0000-0000-0000-000000000000}"/>
          </ac:spMkLst>
        </pc:spChg>
        <pc:spChg chg="del mod">
          <ac:chgData name="ayush1nov1997@gmail.com" userId="d46855379fbe939e" providerId="LiveId" clId="{6FD49010-5103-4214-A99B-45FD6C685BBF}" dt="2026-04-23T00:48:49.227" v="984" actId="478"/>
          <ac:spMkLst>
            <pc:docMk/>
            <pc:sldMk cId="0" sldId="262"/>
            <ac:spMk id="12" creationId="{00000000-0000-0000-0000-000000000000}"/>
          </ac:spMkLst>
        </pc:spChg>
        <pc:spChg chg="add del mod">
          <ac:chgData name="ayush1nov1997@gmail.com" userId="d46855379fbe939e" providerId="LiveId" clId="{6FD49010-5103-4214-A99B-45FD6C685BBF}" dt="2026-04-23T00:46:24.643" v="977" actId="478"/>
          <ac:spMkLst>
            <pc:docMk/>
            <pc:sldMk cId="0" sldId="262"/>
            <ac:spMk id="13" creationId="{C20EC87B-18EE-7878-8809-7B2F79ECD9BE}"/>
          </ac:spMkLst>
        </pc:spChg>
      </pc:sldChg>
      <pc:sldChg chg="addSp delSp modSp add mod">
        <pc:chgData name="ayush1nov1997@gmail.com" userId="d46855379fbe939e" providerId="LiveId" clId="{6FD49010-5103-4214-A99B-45FD6C685BBF}" dt="2026-04-23T00:59:46.249" v="1378" actId="20577"/>
        <pc:sldMkLst>
          <pc:docMk/>
          <pc:sldMk cId="0" sldId="263"/>
        </pc:sldMkLst>
        <pc:spChg chg="mod">
          <ac:chgData name="ayush1nov1997@gmail.com" userId="d46855379fbe939e" providerId="LiveId" clId="{6FD49010-5103-4214-A99B-45FD6C685BBF}" dt="2026-04-23T00:59:46.249" v="1378" actId="20577"/>
          <ac:spMkLst>
            <pc:docMk/>
            <pc:sldMk cId="0" sldId="263"/>
            <ac:spMk id="4" creationId="{00000000-0000-0000-0000-000000000000}"/>
          </ac:spMkLst>
        </pc:spChg>
        <pc:spChg chg="mod">
          <ac:chgData name="ayush1nov1997@gmail.com" userId="d46855379fbe939e" providerId="LiveId" clId="{6FD49010-5103-4214-A99B-45FD6C685BBF}" dt="2026-04-23T00:54:04.359" v="1053" actId="6549"/>
          <ac:spMkLst>
            <pc:docMk/>
            <pc:sldMk cId="0" sldId="263"/>
            <ac:spMk id="5" creationId="{00000000-0000-0000-0000-000000000000}"/>
          </ac:spMkLst>
        </pc:spChg>
        <pc:spChg chg="del">
          <ac:chgData name="ayush1nov1997@gmail.com" userId="d46855379fbe939e" providerId="LiveId" clId="{6FD49010-5103-4214-A99B-45FD6C685BBF}" dt="2026-04-23T00:54:28.671" v="1055" actId="478"/>
          <ac:spMkLst>
            <pc:docMk/>
            <pc:sldMk cId="0" sldId="263"/>
            <ac:spMk id="9" creationId="{00000000-0000-0000-0000-000000000000}"/>
          </ac:spMkLst>
        </pc:spChg>
        <pc:spChg chg="del">
          <ac:chgData name="ayush1nov1997@gmail.com" userId="d46855379fbe939e" providerId="LiveId" clId="{6FD49010-5103-4214-A99B-45FD6C685BBF}" dt="2026-04-23T00:54:28.671" v="1055" actId="478"/>
          <ac:spMkLst>
            <pc:docMk/>
            <pc:sldMk cId="0" sldId="263"/>
            <ac:spMk id="10" creationId="{00000000-0000-0000-0000-000000000000}"/>
          </ac:spMkLst>
        </pc:spChg>
        <pc:spChg chg="del mod">
          <ac:chgData name="ayush1nov1997@gmail.com" userId="d46855379fbe939e" providerId="LiveId" clId="{6FD49010-5103-4214-A99B-45FD6C685BBF}" dt="2026-04-23T00:54:33.494" v="1057" actId="478"/>
          <ac:spMkLst>
            <pc:docMk/>
            <pc:sldMk cId="0" sldId="263"/>
            <ac:spMk id="11" creationId="{00000000-0000-0000-0000-000000000000}"/>
          </ac:spMkLst>
        </pc:spChg>
        <pc:spChg chg="del">
          <ac:chgData name="ayush1nov1997@gmail.com" userId="d46855379fbe939e" providerId="LiveId" clId="{6FD49010-5103-4214-A99B-45FD6C685BBF}" dt="2026-04-23T00:54:28.671" v="1055" actId="478"/>
          <ac:spMkLst>
            <pc:docMk/>
            <pc:sldMk cId="0" sldId="263"/>
            <ac:spMk id="12" creationId="{00000000-0000-0000-0000-000000000000}"/>
          </ac:spMkLst>
        </pc:spChg>
        <pc:spChg chg="del">
          <ac:chgData name="ayush1nov1997@gmail.com" userId="d46855379fbe939e" providerId="LiveId" clId="{6FD49010-5103-4214-A99B-45FD6C685BBF}" dt="2026-04-23T00:54:42.031" v="1058" actId="21"/>
          <ac:spMkLst>
            <pc:docMk/>
            <pc:sldMk cId="0" sldId="263"/>
            <ac:spMk id="13" creationId="{00000000-0000-0000-0000-000000000000}"/>
          </ac:spMkLst>
        </pc:spChg>
        <pc:spChg chg="del">
          <ac:chgData name="ayush1nov1997@gmail.com" userId="d46855379fbe939e" providerId="LiveId" clId="{6FD49010-5103-4214-A99B-45FD6C685BBF}" dt="2026-04-23T00:54:42.031" v="1058" actId="21"/>
          <ac:spMkLst>
            <pc:docMk/>
            <pc:sldMk cId="0" sldId="263"/>
            <ac:spMk id="14" creationId="{00000000-0000-0000-0000-000000000000}"/>
          </ac:spMkLst>
        </pc:spChg>
        <pc:spChg chg="del">
          <ac:chgData name="ayush1nov1997@gmail.com" userId="d46855379fbe939e" providerId="LiveId" clId="{6FD49010-5103-4214-A99B-45FD6C685BBF}" dt="2026-04-23T00:54:42.031" v="1058" actId="21"/>
          <ac:spMkLst>
            <pc:docMk/>
            <pc:sldMk cId="0" sldId="263"/>
            <ac:spMk id="15" creationId="{00000000-0000-0000-0000-000000000000}"/>
          </ac:spMkLst>
        </pc:spChg>
        <pc:spChg chg="del">
          <ac:chgData name="ayush1nov1997@gmail.com" userId="d46855379fbe939e" providerId="LiveId" clId="{6FD49010-5103-4214-A99B-45FD6C685BBF}" dt="2026-04-23T00:54:42.031" v="1058" actId="21"/>
          <ac:spMkLst>
            <pc:docMk/>
            <pc:sldMk cId="0" sldId="263"/>
            <ac:spMk id="16" creationId="{00000000-0000-0000-0000-000000000000}"/>
          </ac:spMkLst>
        </pc:spChg>
        <pc:spChg chg="mod">
          <ac:chgData name="ayush1nov1997@gmail.com" userId="d46855379fbe939e" providerId="LiveId" clId="{6FD49010-5103-4214-A99B-45FD6C685BBF}" dt="2026-04-23T00:59:20.211" v="1376"/>
          <ac:spMkLst>
            <pc:docMk/>
            <pc:sldMk cId="0" sldId="263"/>
            <ac:spMk id="42" creationId="{00000000-0000-0000-0000-000000000000}"/>
          </ac:spMkLst>
        </pc:spChg>
        <pc:spChg chg="add mod">
          <ac:chgData name="ayush1nov1997@gmail.com" userId="d46855379fbe939e" providerId="LiveId" clId="{6FD49010-5103-4214-A99B-45FD6C685BBF}" dt="2026-04-23T00:54:56.642" v="1161" actId="1037"/>
          <ac:spMkLst>
            <pc:docMk/>
            <pc:sldMk cId="0" sldId="263"/>
            <ac:spMk id="43" creationId="{00000000-0000-0000-0000-000000000000}"/>
          </ac:spMkLst>
        </pc:spChg>
        <pc:spChg chg="add mod">
          <ac:chgData name="ayush1nov1997@gmail.com" userId="d46855379fbe939e" providerId="LiveId" clId="{6FD49010-5103-4214-A99B-45FD6C685BBF}" dt="2026-04-23T00:54:56.642" v="1161" actId="1037"/>
          <ac:spMkLst>
            <pc:docMk/>
            <pc:sldMk cId="0" sldId="263"/>
            <ac:spMk id="44" creationId="{00000000-0000-0000-0000-000000000000}"/>
          </ac:spMkLst>
        </pc:spChg>
        <pc:spChg chg="add mod">
          <ac:chgData name="ayush1nov1997@gmail.com" userId="d46855379fbe939e" providerId="LiveId" clId="{6FD49010-5103-4214-A99B-45FD6C685BBF}" dt="2026-04-23T00:54:56.642" v="1161" actId="1037"/>
          <ac:spMkLst>
            <pc:docMk/>
            <pc:sldMk cId="0" sldId="263"/>
            <ac:spMk id="45" creationId="{00000000-0000-0000-0000-000000000000}"/>
          </ac:spMkLst>
        </pc:spChg>
        <pc:spChg chg="add mod">
          <ac:chgData name="ayush1nov1997@gmail.com" userId="d46855379fbe939e" providerId="LiveId" clId="{6FD49010-5103-4214-A99B-45FD6C685BBF}" dt="2026-04-23T00:54:56.642" v="1161" actId="1037"/>
          <ac:spMkLst>
            <pc:docMk/>
            <pc:sldMk cId="0" sldId="263"/>
            <ac:spMk id="46" creationId="{00000000-0000-0000-0000-000000000000}"/>
          </ac:spMkLst>
        </pc:spChg>
        <pc:spChg chg="add mod">
          <ac:chgData name="ayush1nov1997@gmail.com" userId="d46855379fbe939e" providerId="LiveId" clId="{6FD49010-5103-4214-A99B-45FD6C685BBF}" dt="2026-04-23T00:55:42.110" v="1191" actId="1035"/>
          <ac:spMkLst>
            <pc:docMk/>
            <pc:sldMk cId="0" sldId="263"/>
            <ac:spMk id="47" creationId="{07EC49BC-BE05-3060-2FFA-B59BECA370B2}"/>
          </ac:spMkLst>
        </pc:spChg>
        <pc:spChg chg="add mod">
          <ac:chgData name="ayush1nov1997@gmail.com" userId="d46855379fbe939e" providerId="LiveId" clId="{6FD49010-5103-4214-A99B-45FD6C685BBF}" dt="2026-04-23T00:55:42.110" v="1191" actId="1035"/>
          <ac:spMkLst>
            <pc:docMk/>
            <pc:sldMk cId="0" sldId="263"/>
            <ac:spMk id="48" creationId="{FCC34FCC-A111-8441-D84E-DB8D14817B0D}"/>
          </ac:spMkLst>
        </pc:spChg>
        <pc:spChg chg="add mod">
          <ac:chgData name="ayush1nov1997@gmail.com" userId="d46855379fbe939e" providerId="LiveId" clId="{6FD49010-5103-4214-A99B-45FD6C685BBF}" dt="2026-04-23T00:55:42.110" v="1191" actId="1035"/>
          <ac:spMkLst>
            <pc:docMk/>
            <pc:sldMk cId="0" sldId="263"/>
            <ac:spMk id="49" creationId="{3C2FE9BC-CFDB-76C5-EA68-B9BC83D04674}"/>
          </ac:spMkLst>
        </pc:spChg>
        <pc:spChg chg="add mod">
          <ac:chgData name="ayush1nov1997@gmail.com" userId="d46855379fbe939e" providerId="LiveId" clId="{6FD49010-5103-4214-A99B-45FD6C685BBF}" dt="2026-04-23T00:55:42.110" v="1191" actId="1035"/>
          <ac:spMkLst>
            <pc:docMk/>
            <pc:sldMk cId="0" sldId="263"/>
            <ac:spMk id="50" creationId="{F484367A-A22A-C25E-E035-3264269DD9A1}"/>
          </ac:spMkLst>
        </pc:spChg>
        <pc:spChg chg="add mod">
          <ac:chgData name="ayush1nov1997@gmail.com" userId="d46855379fbe939e" providerId="LiveId" clId="{6FD49010-5103-4214-A99B-45FD6C685BBF}" dt="2026-04-23T00:56:00.515" v="1295" actId="1037"/>
          <ac:spMkLst>
            <pc:docMk/>
            <pc:sldMk cId="0" sldId="263"/>
            <ac:spMk id="51" creationId="{65CDDCF2-C7D0-F89C-8B50-AE791661DD68}"/>
          </ac:spMkLst>
        </pc:spChg>
        <pc:spChg chg="add mod">
          <ac:chgData name="ayush1nov1997@gmail.com" userId="d46855379fbe939e" providerId="LiveId" clId="{6FD49010-5103-4214-A99B-45FD6C685BBF}" dt="2026-04-23T00:56:00.515" v="1295" actId="1037"/>
          <ac:spMkLst>
            <pc:docMk/>
            <pc:sldMk cId="0" sldId="263"/>
            <ac:spMk id="52" creationId="{E96F4A8B-209C-9452-8ABA-A68EB4A3B094}"/>
          </ac:spMkLst>
        </pc:spChg>
        <pc:spChg chg="add mod">
          <ac:chgData name="ayush1nov1997@gmail.com" userId="d46855379fbe939e" providerId="LiveId" clId="{6FD49010-5103-4214-A99B-45FD6C685BBF}" dt="2026-04-23T00:58:38.368" v="1366" actId="20577"/>
          <ac:spMkLst>
            <pc:docMk/>
            <pc:sldMk cId="0" sldId="263"/>
            <ac:spMk id="53" creationId="{8E8582FE-5067-F32D-50CE-E8349EF95AB1}"/>
          </ac:spMkLst>
        </pc:spChg>
        <pc:spChg chg="add mod">
          <ac:chgData name="ayush1nov1997@gmail.com" userId="d46855379fbe939e" providerId="LiveId" clId="{6FD49010-5103-4214-A99B-45FD6C685BBF}" dt="2026-04-23T00:56:36.036" v="1361" actId="20577"/>
          <ac:spMkLst>
            <pc:docMk/>
            <pc:sldMk cId="0" sldId="263"/>
            <ac:spMk id="54" creationId="{E182A09E-FCE1-AB8C-BE6B-769BE9A7475B}"/>
          </ac:spMkLst>
        </pc:spChg>
      </pc:sldChg>
      <pc:sldChg chg="addSp delSp modSp add del mod setBg">
        <pc:chgData name="ayush1nov1997@gmail.com" userId="d46855379fbe939e" providerId="LiveId" clId="{6FD49010-5103-4214-A99B-45FD6C685BBF}" dt="2026-04-23T06:12:42.683" v="1978" actId="20577"/>
        <pc:sldMkLst>
          <pc:docMk/>
          <pc:sldMk cId="0" sldId="264"/>
        </pc:sldMkLst>
        <pc:spChg chg="mod">
          <ac:chgData name="ayush1nov1997@gmail.com" userId="d46855379fbe939e" providerId="LiveId" clId="{6FD49010-5103-4214-A99B-45FD6C685BBF}" dt="2026-04-23T01:06:07.882" v="1394" actId="21"/>
          <ac:spMkLst>
            <pc:docMk/>
            <pc:sldMk cId="0" sldId="264"/>
            <ac:spMk id="2" creationId="{00000000-0000-0000-0000-000000000000}"/>
          </ac:spMkLst>
        </pc:spChg>
        <pc:spChg chg="del">
          <ac:chgData name="ayush1nov1997@gmail.com" userId="d46855379fbe939e" providerId="LiveId" clId="{6FD49010-5103-4214-A99B-45FD6C685BBF}" dt="2026-04-23T01:06:03.804" v="1393" actId="478"/>
          <ac:spMkLst>
            <pc:docMk/>
            <pc:sldMk cId="0" sldId="264"/>
            <ac:spMk id="3" creationId="{00000000-0000-0000-0000-000000000000}"/>
          </ac:spMkLst>
        </pc:spChg>
        <pc:spChg chg="mod">
          <ac:chgData name="ayush1nov1997@gmail.com" userId="d46855379fbe939e" providerId="LiveId" clId="{6FD49010-5103-4214-A99B-45FD6C685BBF}" dt="2026-04-23T06:12:42.683" v="1978" actId="20577"/>
          <ac:spMkLst>
            <pc:docMk/>
            <pc:sldMk cId="0" sldId="264"/>
            <ac:spMk id="11" creationId="{00000000-0000-0000-0000-000000000000}"/>
          </ac:spMkLst>
        </pc:spChg>
        <pc:spChg chg="del">
          <ac:chgData name="ayush1nov1997@gmail.com" userId="d46855379fbe939e" providerId="LiveId" clId="{6FD49010-5103-4214-A99B-45FD6C685BBF}" dt="2026-04-23T01:04:27.404" v="1384" actId="478"/>
          <ac:spMkLst>
            <pc:docMk/>
            <pc:sldMk cId="0" sldId="264"/>
            <ac:spMk id="28" creationId="{00000000-0000-0000-0000-000000000000}"/>
          </ac:spMkLst>
        </pc:spChg>
        <pc:spChg chg="add mod">
          <ac:chgData name="ayush1nov1997@gmail.com" userId="d46855379fbe939e" providerId="LiveId" clId="{6FD49010-5103-4214-A99B-45FD6C685BBF}" dt="2026-04-23T01:06:34.817" v="1483" actId="1035"/>
          <ac:spMkLst>
            <pc:docMk/>
            <pc:sldMk cId="0" sldId="264"/>
            <ac:spMk id="30" creationId="{3A3CEDD3-D093-A17B-7B93-D65BDD785987}"/>
          </ac:spMkLst>
        </pc:spChg>
        <pc:spChg chg="add mod">
          <ac:chgData name="ayush1nov1997@gmail.com" userId="d46855379fbe939e" providerId="LiveId" clId="{6FD49010-5103-4214-A99B-45FD6C685BBF}" dt="2026-04-23T01:06:34.817" v="1483" actId="1035"/>
          <ac:spMkLst>
            <pc:docMk/>
            <pc:sldMk cId="0" sldId="264"/>
            <ac:spMk id="31" creationId="{CDB3FB15-977D-677C-F608-C4DCF6514D6D}"/>
          </ac:spMkLst>
        </pc:spChg>
      </pc:sldChg>
      <pc:sldChg chg="delSp modSp add mod">
        <pc:chgData name="ayush1nov1997@gmail.com" userId="d46855379fbe939e" providerId="LiveId" clId="{6FD49010-5103-4214-A99B-45FD6C685BBF}" dt="2026-04-23T02:00:50.936" v="1798" actId="478"/>
        <pc:sldMkLst>
          <pc:docMk/>
          <pc:sldMk cId="0" sldId="265"/>
        </pc:sldMkLst>
        <pc:spChg chg="del">
          <ac:chgData name="ayush1nov1997@gmail.com" userId="d46855379fbe939e" providerId="LiveId" clId="{6FD49010-5103-4214-A99B-45FD6C685BBF}" dt="2026-04-23T02:00:50.936" v="1798" actId="478"/>
          <ac:spMkLst>
            <pc:docMk/>
            <pc:sldMk cId="0" sldId="265"/>
            <ac:spMk id="4" creationId="{00000000-0000-0000-0000-000000000000}"/>
          </ac:spMkLst>
        </pc:spChg>
        <pc:spChg chg="del mod">
          <ac:chgData name="ayush1nov1997@gmail.com" userId="d46855379fbe939e" providerId="LiveId" clId="{6FD49010-5103-4214-A99B-45FD6C685BBF}" dt="2026-04-23T02:00:47.998" v="1797" actId="478"/>
          <ac:spMkLst>
            <pc:docMk/>
            <pc:sldMk cId="0" sldId="265"/>
            <ac:spMk id="5" creationId="{00000000-0000-0000-0000-000000000000}"/>
          </ac:spMkLst>
        </pc:spChg>
        <pc:spChg chg="mod">
          <ac:chgData name="ayush1nov1997@gmail.com" userId="d46855379fbe939e" providerId="LiveId" clId="{6FD49010-5103-4214-A99B-45FD6C685BBF}" dt="2026-04-23T01:49:59.176" v="1594" actId="14100"/>
          <ac:spMkLst>
            <pc:docMk/>
            <pc:sldMk cId="0" sldId="265"/>
            <ac:spMk id="9" creationId="{00000000-0000-0000-0000-000000000000}"/>
          </ac:spMkLst>
        </pc:spChg>
        <pc:spChg chg="mod">
          <ac:chgData name="ayush1nov1997@gmail.com" userId="d46855379fbe939e" providerId="LiveId" clId="{6FD49010-5103-4214-A99B-45FD6C685BBF}" dt="2026-04-23T01:50:02.915" v="1595" actId="6549"/>
          <ac:spMkLst>
            <pc:docMk/>
            <pc:sldMk cId="0" sldId="265"/>
            <ac:spMk id="12" creationId="{00000000-0000-0000-0000-000000000000}"/>
          </ac:spMkLst>
        </pc:spChg>
        <pc:spChg chg="mod">
          <ac:chgData name="ayush1nov1997@gmail.com" userId="d46855379fbe939e" providerId="LiveId" clId="{6FD49010-5103-4214-A99B-45FD6C685BBF}" dt="2026-04-23T01:49:38.322" v="1593" actId="14100"/>
          <ac:spMkLst>
            <pc:docMk/>
            <pc:sldMk cId="0" sldId="265"/>
            <ac:spMk id="13" creationId="{00000000-0000-0000-0000-000000000000}"/>
          </ac:spMkLst>
        </pc:spChg>
        <pc:spChg chg="mod">
          <ac:chgData name="ayush1nov1997@gmail.com" userId="d46855379fbe939e" providerId="LiveId" clId="{6FD49010-5103-4214-A99B-45FD6C685BBF}" dt="2026-04-23T01:49:28.756" v="1592" actId="20577"/>
          <ac:spMkLst>
            <pc:docMk/>
            <pc:sldMk cId="0" sldId="265"/>
            <ac:spMk id="16" creationId="{00000000-0000-0000-0000-000000000000}"/>
          </ac:spMkLst>
        </pc:spChg>
      </pc:sldChg>
      <pc:sldChg chg="delSp modSp add mod">
        <pc:chgData name="ayush1nov1997@gmail.com" userId="d46855379fbe939e" providerId="LiveId" clId="{6FD49010-5103-4214-A99B-45FD6C685BBF}" dt="2026-04-23T06:37:20.486" v="1996" actId="20577"/>
        <pc:sldMkLst>
          <pc:docMk/>
          <pc:sldMk cId="0" sldId="266"/>
        </pc:sldMkLst>
        <pc:spChg chg="del">
          <ac:chgData name="ayush1nov1997@gmail.com" userId="d46855379fbe939e" providerId="LiveId" clId="{6FD49010-5103-4214-A99B-45FD6C685BBF}" dt="2026-04-23T02:00:58.866" v="1799" actId="478"/>
          <ac:spMkLst>
            <pc:docMk/>
            <pc:sldMk cId="0" sldId="266"/>
            <ac:spMk id="4" creationId="{00000000-0000-0000-0000-000000000000}"/>
          </ac:spMkLst>
        </pc:spChg>
        <pc:spChg chg="mod">
          <ac:chgData name="ayush1nov1997@gmail.com" userId="d46855379fbe939e" providerId="LiveId" clId="{6FD49010-5103-4214-A99B-45FD6C685BBF}" dt="2026-04-23T06:37:20.486" v="1996" actId="20577"/>
          <ac:spMkLst>
            <pc:docMk/>
            <pc:sldMk cId="0" sldId="266"/>
            <ac:spMk id="15" creationId="{00000000-0000-0000-0000-000000000000}"/>
          </ac:spMkLst>
        </pc:spChg>
      </pc:sldChg>
      <pc:sldChg chg="delSp modSp add mod">
        <pc:chgData name="ayush1nov1997@gmail.com" userId="d46855379fbe939e" providerId="LiveId" clId="{6FD49010-5103-4214-A99B-45FD6C685BBF}" dt="2026-04-23T06:39:37.273" v="2019" actId="1035"/>
        <pc:sldMkLst>
          <pc:docMk/>
          <pc:sldMk cId="0" sldId="268"/>
        </pc:sldMkLst>
        <pc:spChg chg="del">
          <ac:chgData name="ayush1nov1997@gmail.com" userId="d46855379fbe939e" providerId="LiveId" clId="{6FD49010-5103-4214-A99B-45FD6C685BBF}" dt="2026-04-23T02:01:07.902" v="1800" actId="478"/>
          <ac:spMkLst>
            <pc:docMk/>
            <pc:sldMk cId="0" sldId="268"/>
            <ac:spMk id="4" creationId="{00000000-0000-0000-0000-000000000000}"/>
          </ac:spMkLst>
        </pc:spChg>
        <pc:spChg chg="del">
          <ac:chgData name="ayush1nov1997@gmail.com" userId="d46855379fbe939e" providerId="LiveId" clId="{6FD49010-5103-4214-A99B-45FD6C685BBF}" dt="2026-04-23T01:57:47.563" v="1603" actId="478"/>
          <ac:spMkLst>
            <pc:docMk/>
            <pc:sldMk cId="0" sldId="268"/>
            <ac:spMk id="8" creationId="{00000000-0000-0000-0000-000000000000}"/>
          </ac:spMkLst>
        </pc:spChg>
        <pc:spChg chg="del">
          <ac:chgData name="ayush1nov1997@gmail.com" userId="d46855379fbe939e" providerId="LiveId" clId="{6FD49010-5103-4214-A99B-45FD6C685BBF}" dt="2026-04-23T01:57:52.671" v="1604" actId="478"/>
          <ac:spMkLst>
            <pc:docMk/>
            <pc:sldMk cId="0" sldId="268"/>
            <ac:spMk id="9" creationId="{00000000-0000-0000-0000-000000000000}"/>
          </ac:spMkLst>
        </pc:spChg>
        <pc:spChg chg="mod">
          <ac:chgData name="ayush1nov1997@gmail.com" userId="d46855379fbe939e" providerId="LiveId" clId="{6FD49010-5103-4214-A99B-45FD6C685BBF}" dt="2026-04-23T01:57:58.465" v="1605" actId="1076"/>
          <ac:spMkLst>
            <pc:docMk/>
            <pc:sldMk cId="0" sldId="268"/>
            <ac:spMk id="10" creationId="{00000000-0000-0000-0000-000000000000}"/>
          </ac:spMkLst>
        </pc:spChg>
        <pc:spChg chg="mod">
          <ac:chgData name="ayush1nov1997@gmail.com" userId="d46855379fbe939e" providerId="LiveId" clId="{6FD49010-5103-4214-A99B-45FD6C685BBF}" dt="2026-04-23T01:58:43.903" v="1668" actId="14100"/>
          <ac:spMkLst>
            <pc:docMk/>
            <pc:sldMk cId="0" sldId="268"/>
            <ac:spMk id="11" creationId="{00000000-0000-0000-0000-000000000000}"/>
          </ac:spMkLst>
        </pc:spChg>
        <pc:spChg chg="mod">
          <ac:chgData name="ayush1nov1997@gmail.com" userId="d46855379fbe939e" providerId="LiveId" clId="{6FD49010-5103-4214-A99B-45FD6C685BBF}" dt="2026-04-23T06:39:37.273" v="2019" actId="1035"/>
          <ac:spMkLst>
            <pc:docMk/>
            <pc:sldMk cId="0" sldId="268"/>
            <ac:spMk id="12" creationId="{00000000-0000-0000-0000-000000000000}"/>
          </ac:spMkLst>
        </pc:spChg>
        <pc:spChg chg="del">
          <ac:chgData name="ayush1nov1997@gmail.com" userId="d46855379fbe939e" providerId="LiveId" clId="{6FD49010-5103-4214-A99B-45FD6C685BBF}" dt="2026-04-23T01:58:14.946" v="1608" actId="478"/>
          <ac:spMkLst>
            <pc:docMk/>
            <pc:sldMk cId="0" sldId="268"/>
            <ac:spMk id="13" creationId="{00000000-0000-0000-0000-000000000000}"/>
          </ac:spMkLst>
        </pc:spChg>
        <pc:spChg chg="mod">
          <ac:chgData name="ayush1nov1997@gmail.com" userId="d46855379fbe939e" providerId="LiveId" clId="{6FD49010-5103-4214-A99B-45FD6C685BBF}" dt="2026-04-23T01:58:12.401" v="1607" actId="20577"/>
          <ac:spMkLst>
            <pc:docMk/>
            <pc:sldMk cId="0" sldId="268"/>
            <ac:spMk id="14" creationId="{00000000-0000-0000-0000-000000000000}"/>
          </ac:spMkLst>
        </pc:spChg>
        <pc:spChg chg="mod">
          <ac:chgData name="ayush1nov1997@gmail.com" userId="d46855379fbe939e" providerId="LiveId" clId="{6FD49010-5103-4214-A99B-45FD6C685BBF}" dt="2026-04-23T06:39:37.273" v="2019" actId="1035"/>
          <ac:spMkLst>
            <pc:docMk/>
            <pc:sldMk cId="0" sldId="268"/>
            <ac:spMk id="15" creationId="{00000000-0000-0000-0000-000000000000}"/>
          </ac:spMkLst>
        </pc:spChg>
        <pc:spChg chg="mod">
          <ac:chgData name="ayush1nov1997@gmail.com" userId="d46855379fbe939e" providerId="LiveId" clId="{6FD49010-5103-4214-A99B-45FD6C685BBF}" dt="2026-04-23T06:39:37.273" v="2019" actId="1035"/>
          <ac:spMkLst>
            <pc:docMk/>
            <pc:sldMk cId="0" sldId="268"/>
            <ac:spMk id="16" creationId="{00000000-0000-0000-0000-000000000000}"/>
          </ac:spMkLst>
        </pc:spChg>
        <pc:spChg chg="mod">
          <ac:chgData name="ayush1nov1997@gmail.com" userId="d46855379fbe939e" providerId="LiveId" clId="{6FD49010-5103-4214-A99B-45FD6C685BBF}" dt="2026-04-23T06:39:27.594" v="2016" actId="1036"/>
          <ac:spMkLst>
            <pc:docMk/>
            <pc:sldMk cId="0" sldId="268"/>
            <ac:spMk id="17" creationId="{00000000-0000-0000-0000-000000000000}"/>
          </ac:spMkLst>
        </pc:spChg>
        <pc:spChg chg="del">
          <ac:chgData name="ayush1nov1997@gmail.com" userId="d46855379fbe939e" providerId="LiveId" clId="{6FD49010-5103-4214-A99B-45FD6C685BBF}" dt="2026-04-23T01:58:58.314" v="1669" actId="478"/>
          <ac:spMkLst>
            <pc:docMk/>
            <pc:sldMk cId="0" sldId="268"/>
            <ac:spMk id="18" creationId="{00000000-0000-0000-0000-000000000000}"/>
          </ac:spMkLst>
        </pc:spChg>
        <pc:spChg chg="mod">
          <ac:chgData name="ayush1nov1997@gmail.com" userId="d46855379fbe939e" providerId="LiveId" clId="{6FD49010-5103-4214-A99B-45FD6C685BBF}" dt="2026-04-23T01:59:02.478" v="1670" actId="20577"/>
          <ac:spMkLst>
            <pc:docMk/>
            <pc:sldMk cId="0" sldId="268"/>
            <ac:spMk id="19" creationId="{00000000-0000-0000-0000-000000000000}"/>
          </ac:spMkLst>
        </pc:spChg>
        <pc:spChg chg="mod">
          <ac:chgData name="ayush1nov1997@gmail.com" userId="d46855379fbe939e" providerId="LiveId" clId="{6FD49010-5103-4214-A99B-45FD6C685BBF}" dt="2026-04-23T06:39:27.594" v="2016" actId="1036"/>
          <ac:spMkLst>
            <pc:docMk/>
            <pc:sldMk cId="0" sldId="268"/>
            <ac:spMk id="20" creationId="{00000000-0000-0000-0000-000000000000}"/>
          </ac:spMkLst>
        </pc:spChg>
        <pc:spChg chg="mod">
          <ac:chgData name="ayush1nov1997@gmail.com" userId="d46855379fbe939e" providerId="LiveId" clId="{6FD49010-5103-4214-A99B-45FD6C685BBF}" dt="2026-04-23T06:39:27.594" v="2016" actId="1036"/>
          <ac:spMkLst>
            <pc:docMk/>
            <pc:sldMk cId="0" sldId="268"/>
            <ac:spMk id="21" creationId="{00000000-0000-0000-0000-000000000000}"/>
          </ac:spMkLst>
        </pc:spChg>
        <pc:spChg chg="mod">
          <ac:chgData name="ayush1nov1997@gmail.com" userId="d46855379fbe939e" providerId="LiveId" clId="{6FD49010-5103-4214-A99B-45FD6C685BBF}" dt="2026-04-23T06:39:20.089" v="2008" actId="1036"/>
          <ac:spMkLst>
            <pc:docMk/>
            <pc:sldMk cId="0" sldId="268"/>
            <ac:spMk id="22" creationId="{00000000-0000-0000-0000-000000000000}"/>
          </ac:spMkLst>
        </pc:spChg>
        <pc:spChg chg="del">
          <ac:chgData name="ayush1nov1997@gmail.com" userId="d46855379fbe939e" providerId="LiveId" clId="{6FD49010-5103-4214-A99B-45FD6C685BBF}" dt="2026-04-23T01:59:32.861" v="1755" actId="478"/>
          <ac:spMkLst>
            <pc:docMk/>
            <pc:sldMk cId="0" sldId="268"/>
            <ac:spMk id="23" creationId="{00000000-0000-0000-0000-000000000000}"/>
          </ac:spMkLst>
        </pc:spChg>
        <pc:spChg chg="del mod">
          <ac:chgData name="ayush1nov1997@gmail.com" userId="d46855379fbe939e" providerId="LiveId" clId="{6FD49010-5103-4214-A99B-45FD6C685BBF}" dt="2026-04-23T01:59:39.091" v="1757" actId="478"/>
          <ac:spMkLst>
            <pc:docMk/>
            <pc:sldMk cId="0" sldId="268"/>
            <ac:spMk id="24" creationId="{00000000-0000-0000-0000-000000000000}"/>
          </ac:spMkLst>
        </pc:spChg>
        <pc:spChg chg="mod">
          <ac:chgData name="ayush1nov1997@gmail.com" userId="d46855379fbe939e" providerId="LiveId" clId="{6FD49010-5103-4214-A99B-45FD6C685BBF}" dt="2026-04-23T06:39:20.089" v="2008" actId="1036"/>
          <ac:spMkLst>
            <pc:docMk/>
            <pc:sldMk cId="0" sldId="268"/>
            <ac:spMk id="25" creationId="{00000000-0000-0000-0000-000000000000}"/>
          </ac:spMkLst>
        </pc:spChg>
        <pc:spChg chg="mod">
          <ac:chgData name="ayush1nov1997@gmail.com" userId="d46855379fbe939e" providerId="LiveId" clId="{6FD49010-5103-4214-A99B-45FD6C685BBF}" dt="2026-04-23T06:39:20.089" v="2008" actId="1036"/>
          <ac:spMkLst>
            <pc:docMk/>
            <pc:sldMk cId="0" sldId="268"/>
            <ac:spMk id="26" creationId="{00000000-0000-0000-0000-000000000000}"/>
          </ac:spMkLst>
        </pc:spChg>
        <pc:spChg chg="del">
          <ac:chgData name="ayush1nov1997@gmail.com" userId="d46855379fbe939e" providerId="LiveId" clId="{6FD49010-5103-4214-A99B-45FD6C685BBF}" dt="2026-04-23T02:00:13.481" v="1793" actId="478"/>
          <ac:spMkLst>
            <pc:docMk/>
            <pc:sldMk cId="0" sldId="268"/>
            <ac:spMk id="27" creationId="{00000000-0000-0000-0000-000000000000}"/>
          </ac:spMkLst>
        </pc:spChg>
        <pc:spChg chg="del">
          <ac:chgData name="ayush1nov1997@gmail.com" userId="d46855379fbe939e" providerId="LiveId" clId="{6FD49010-5103-4214-A99B-45FD6C685BBF}" dt="2026-04-23T02:00:10.306" v="1792" actId="478"/>
          <ac:spMkLst>
            <pc:docMk/>
            <pc:sldMk cId="0" sldId="268"/>
            <ac:spMk id="28" creationId="{00000000-0000-0000-0000-000000000000}"/>
          </ac:spMkLst>
        </pc:spChg>
        <pc:spChg chg="mod">
          <ac:chgData name="ayush1nov1997@gmail.com" userId="d46855379fbe939e" providerId="LiveId" clId="{6FD49010-5103-4214-A99B-45FD6C685BBF}" dt="2026-04-23T02:00:17.481" v="1794" actId="20577"/>
          <ac:spMkLst>
            <pc:docMk/>
            <pc:sldMk cId="0" sldId="268"/>
            <ac:spMk id="29" creationId="{00000000-0000-0000-0000-000000000000}"/>
          </ac:spMkLst>
        </pc:spChg>
        <pc:spChg chg="del">
          <ac:chgData name="ayush1nov1997@gmail.com" userId="d46855379fbe939e" providerId="LiveId" clId="{6FD49010-5103-4214-A99B-45FD6C685BBF}" dt="2026-04-23T02:00:10.306" v="1792" actId="478"/>
          <ac:spMkLst>
            <pc:docMk/>
            <pc:sldMk cId="0" sldId="268"/>
            <ac:spMk id="30" creationId="{00000000-0000-0000-0000-000000000000}"/>
          </ac:spMkLst>
        </pc:spChg>
        <pc:spChg chg="del">
          <ac:chgData name="ayush1nov1997@gmail.com" userId="d46855379fbe939e" providerId="LiveId" clId="{6FD49010-5103-4214-A99B-45FD6C685BBF}" dt="2026-04-23T02:00:10.306" v="1792" actId="478"/>
          <ac:spMkLst>
            <pc:docMk/>
            <pc:sldMk cId="0" sldId="268"/>
            <ac:spMk id="31" creationId="{00000000-0000-0000-0000-000000000000}"/>
          </ac:spMkLst>
        </pc:spChg>
      </pc:sldChg>
      <pc:sldChg chg="modSp add mod">
        <pc:chgData name="ayush1nov1997@gmail.com" userId="d46855379fbe939e" providerId="LiveId" clId="{6FD49010-5103-4214-A99B-45FD6C685BBF}" dt="2026-04-23T02:06:32.251" v="1830" actId="20577"/>
        <pc:sldMkLst>
          <pc:docMk/>
          <pc:sldMk cId="0" sldId="269"/>
        </pc:sldMkLst>
        <pc:spChg chg="mod">
          <ac:chgData name="ayush1nov1997@gmail.com" userId="d46855379fbe939e" providerId="LiveId" clId="{6FD49010-5103-4214-A99B-45FD6C685BBF}" dt="2026-04-23T02:06:32.251" v="1830" actId="20577"/>
          <ac:spMkLst>
            <pc:docMk/>
            <pc:sldMk cId="0" sldId="269"/>
            <ac:spMk id="28" creationId="{00000000-0000-0000-0000-000000000000}"/>
          </ac:spMkLst>
        </pc:spChg>
      </pc:sldChg>
      <pc:sldChg chg="modSp add del mod">
        <pc:chgData name="ayush1nov1997@gmail.com" userId="d46855379fbe939e" providerId="LiveId" clId="{6FD49010-5103-4214-A99B-45FD6C685BBF}" dt="2026-04-23T01:13:07.076" v="1553" actId="1076"/>
        <pc:sldMkLst>
          <pc:docMk/>
          <pc:sldMk cId="0" sldId="272"/>
        </pc:sldMkLst>
        <pc:spChg chg="mod">
          <ac:chgData name="ayush1nov1997@gmail.com" userId="d46855379fbe939e" providerId="LiveId" clId="{6FD49010-5103-4214-A99B-45FD6C685BBF}" dt="2026-04-23T01:12:59.160" v="1552" actId="20577"/>
          <ac:spMkLst>
            <pc:docMk/>
            <pc:sldMk cId="0" sldId="272"/>
            <ac:spMk id="4" creationId="{00000000-0000-0000-0000-000000000000}"/>
          </ac:spMkLst>
        </pc:spChg>
        <pc:spChg chg="mod">
          <ac:chgData name="ayush1nov1997@gmail.com" userId="d46855379fbe939e" providerId="LiveId" clId="{6FD49010-5103-4214-A99B-45FD6C685BBF}" dt="2026-04-23T01:13:07.076" v="1553" actId="1076"/>
          <ac:spMkLst>
            <pc:docMk/>
            <pc:sldMk cId="0" sldId="272"/>
            <ac:spMk id="5" creationId="{00000000-0000-0000-0000-000000000000}"/>
          </ac:spMkLst>
        </pc:spChg>
      </pc:sldChg>
      <pc:sldChg chg="modSp add mod">
        <pc:chgData name="ayush1nov1997@gmail.com" userId="d46855379fbe939e" providerId="LiveId" clId="{6FD49010-5103-4214-A99B-45FD6C685BBF}" dt="2026-04-23T06:15:36.753" v="1979" actId="20577"/>
        <pc:sldMkLst>
          <pc:docMk/>
          <pc:sldMk cId="0" sldId="274"/>
        </pc:sldMkLst>
        <pc:spChg chg="mod">
          <ac:chgData name="ayush1nov1997@gmail.com" userId="d46855379fbe939e" providerId="LiveId" clId="{6FD49010-5103-4214-A99B-45FD6C685BBF}" dt="2026-04-23T01:14:59.572" v="1558" actId="20577"/>
          <ac:spMkLst>
            <pc:docMk/>
            <pc:sldMk cId="0" sldId="274"/>
            <ac:spMk id="3" creationId="{00000000-0000-0000-0000-000000000000}"/>
          </ac:spMkLst>
        </pc:spChg>
        <pc:spChg chg="mod">
          <ac:chgData name="ayush1nov1997@gmail.com" userId="d46855379fbe939e" providerId="LiveId" clId="{6FD49010-5103-4214-A99B-45FD6C685BBF}" dt="2026-04-23T06:15:36.753" v="1979" actId="20577"/>
          <ac:spMkLst>
            <pc:docMk/>
            <pc:sldMk cId="0" sldId="274"/>
            <ac:spMk id="31" creationId="{00000000-0000-0000-0000-000000000000}"/>
          </ac:spMkLst>
        </pc:spChg>
      </pc:sldChg>
      <pc:sldChg chg="delSp modSp add del mod ord">
        <pc:chgData name="ayush1nov1997@gmail.com" userId="d46855379fbe939e" providerId="LiveId" clId="{6FD49010-5103-4214-A99B-45FD6C685BBF}" dt="2026-04-23T06:15:46.829" v="1980" actId="20577"/>
        <pc:sldMkLst>
          <pc:docMk/>
          <pc:sldMk cId="0" sldId="275"/>
        </pc:sldMkLst>
        <pc:spChg chg="mod">
          <ac:chgData name="ayush1nov1997@gmail.com" userId="d46855379fbe939e" providerId="LiveId" clId="{6FD49010-5103-4214-A99B-45FD6C685BBF}" dt="2026-04-23T06:15:46.829" v="1980" actId="20577"/>
          <ac:spMkLst>
            <pc:docMk/>
            <pc:sldMk cId="0" sldId="275"/>
            <ac:spMk id="4" creationId="{00000000-0000-0000-0000-000000000000}"/>
          </ac:spMkLst>
        </pc:spChg>
        <pc:spChg chg="del mod">
          <ac:chgData name="ayush1nov1997@gmail.com" userId="d46855379fbe939e" providerId="LiveId" clId="{6FD49010-5103-4214-A99B-45FD6C685BBF}" dt="2026-04-23T01:18:21.557" v="1569" actId="478"/>
          <ac:spMkLst>
            <pc:docMk/>
            <pc:sldMk cId="0" sldId="275"/>
            <ac:spMk id="5" creationId="{00000000-0000-0000-0000-000000000000}"/>
          </ac:spMkLst>
        </pc:spChg>
      </pc:sldChg>
      <pc:sldChg chg="modSp add mod">
        <pc:chgData name="ayush1nov1997@gmail.com" userId="d46855379fbe939e" providerId="LiveId" clId="{6FD49010-5103-4214-A99B-45FD6C685BBF}" dt="2026-04-23T01:22:13.410" v="1573" actId="14100"/>
        <pc:sldMkLst>
          <pc:docMk/>
          <pc:sldMk cId="0" sldId="276"/>
        </pc:sldMkLst>
        <pc:picChg chg="mod modCrop">
          <ac:chgData name="ayush1nov1997@gmail.com" userId="d46855379fbe939e" providerId="LiveId" clId="{6FD49010-5103-4214-A99B-45FD6C685BBF}" dt="2026-04-23T01:22:13.410" v="1573" actId="14100"/>
          <ac:picMkLst>
            <pc:docMk/>
            <pc:sldMk cId="0" sldId="276"/>
            <ac:picMk id="2" creationId="{00000000-0000-0000-0000-000000000000}"/>
          </ac:picMkLst>
        </pc:picChg>
      </pc:sldChg>
      <pc:sldChg chg="modSp add mod">
        <pc:chgData name="ayush1nov1997@gmail.com" userId="d46855379fbe939e" providerId="LiveId" clId="{6FD49010-5103-4214-A99B-45FD6C685BBF}" dt="2026-04-23T01:24:08.388" v="1577" actId="14100"/>
        <pc:sldMkLst>
          <pc:docMk/>
          <pc:sldMk cId="0" sldId="277"/>
        </pc:sldMkLst>
        <pc:picChg chg="mod modCrop">
          <ac:chgData name="ayush1nov1997@gmail.com" userId="d46855379fbe939e" providerId="LiveId" clId="{6FD49010-5103-4214-A99B-45FD6C685BBF}" dt="2026-04-23T01:24:08.388" v="1577" actId="14100"/>
          <ac:picMkLst>
            <pc:docMk/>
            <pc:sldMk cId="0" sldId="277"/>
            <ac:picMk id="2" creationId="{00000000-0000-0000-0000-000000000000}"/>
          </ac:picMkLst>
        </pc:picChg>
      </pc:sldChg>
      <pc:sldChg chg="delSp modSp add mod">
        <pc:chgData name="ayush1nov1997@gmail.com" userId="d46855379fbe939e" providerId="LiveId" clId="{6FD49010-5103-4214-A99B-45FD6C685BBF}" dt="2026-04-23T06:36:24.960" v="1983" actId="20577"/>
        <pc:sldMkLst>
          <pc:docMk/>
          <pc:sldMk cId="0" sldId="278"/>
        </pc:sldMkLst>
        <pc:spChg chg="del">
          <ac:chgData name="ayush1nov1997@gmail.com" userId="d46855379fbe939e" providerId="LiveId" clId="{6FD49010-5103-4214-A99B-45FD6C685BBF}" dt="2026-04-23T02:00:35.033" v="1795" actId="478"/>
          <ac:spMkLst>
            <pc:docMk/>
            <pc:sldMk cId="0" sldId="278"/>
            <ac:spMk id="4" creationId="{00000000-0000-0000-0000-000000000000}"/>
          </ac:spMkLst>
        </pc:spChg>
        <pc:spChg chg="mod">
          <ac:chgData name="ayush1nov1997@gmail.com" userId="d46855379fbe939e" providerId="LiveId" clId="{6FD49010-5103-4214-A99B-45FD6C685BBF}" dt="2026-04-23T06:16:20.976" v="1981" actId="20577"/>
          <ac:spMkLst>
            <pc:docMk/>
            <pc:sldMk cId="0" sldId="278"/>
            <ac:spMk id="15" creationId="{00000000-0000-0000-0000-000000000000}"/>
          </ac:spMkLst>
        </pc:spChg>
        <pc:spChg chg="mod">
          <ac:chgData name="ayush1nov1997@gmail.com" userId="d46855379fbe939e" providerId="LiveId" clId="{6FD49010-5103-4214-A99B-45FD6C685BBF}" dt="2026-04-23T06:36:24.960" v="1983" actId="20577"/>
          <ac:spMkLst>
            <pc:docMk/>
            <pc:sldMk cId="0" sldId="278"/>
            <ac:spMk id="19" creationId="{00000000-0000-0000-0000-000000000000}"/>
          </ac:spMkLst>
        </pc:spChg>
      </pc:sldChg>
      <pc:sldChg chg="modSp add mod">
        <pc:chgData name="ayush1nov1997@gmail.com" userId="d46855379fbe939e" providerId="LiveId" clId="{6FD49010-5103-4214-A99B-45FD6C685BBF}" dt="2026-04-23T01:55:25.321" v="1600" actId="14100"/>
        <pc:sldMkLst>
          <pc:docMk/>
          <pc:sldMk cId="0" sldId="279"/>
        </pc:sldMkLst>
        <pc:picChg chg="mod modCrop">
          <ac:chgData name="ayush1nov1997@gmail.com" userId="d46855379fbe939e" providerId="LiveId" clId="{6FD49010-5103-4214-A99B-45FD6C685BBF}" dt="2026-04-23T01:55:25.321" v="1600" actId="14100"/>
          <ac:picMkLst>
            <pc:docMk/>
            <pc:sldMk cId="0" sldId="279"/>
            <ac:picMk id="2" creationId="{00000000-0000-0000-0000-000000000000}"/>
          </ac:picMkLst>
        </pc:picChg>
      </pc:sldChg>
      <pc:sldChg chg="delSp modSp add mod">
        <pc:chgData name="ayush1nov1997@gmail.com" userId="d46855379fbe939e" providerId="LiveId" clId="{6FD49010-5103-4214-A99B-45FD6C685BBF}" dt="2026-04-23T02:05:27.438" v="1804" actId="20577"/>
        <pc:sldMkLst>
          <pc:docMk/>
          <pc:sldMk cId="0" sldId="280"/>
        </pc:sldMkLst>
        <pc:spChg chg="del">
          <ac:chgData name="ayush1nov1997@gmail.com" userId="d46855379fbe939e" providerId="LiveId" clId="{6FD49010-5103-4214-A99B-45FD6C685BBF}" dt="2026-04-23T02:05:23.834" v="1803" actId="478"/>
          <ac:spMkLst>
            <pc:docMk/>
            <pc:sldMk cId="0" sldId="280"/>
            <ac:spMk id="53" creationId="{00000000-0000-0000-0000-000000000000}"/>
          </ac:spMkLst>
        </pc:spChg>
        <pc:spChg chg="del">
          <ac:chgData name="ayush1nov1997@gmail.com" userId="d46855379fbe939e" providerId="LiveId" clId="{6FD49010-5103-4214-A99B-45FD6C685BBF}" dt="2026-04-23T02:05:23.834" v="1803" actId="478"/>
          <ac:spMkLst>
            <pc:docMk/>
            <pc:sldMk cId="0" sldId="280"/>
            <ac:spMk id="54" creationId="{00000000-0000-0000-0000-000000000000}"/>
          </ac:spMkLst>
        </pc:spChg>
        <pc:spChg chg="mod">
          <ac:chgData name="ayush1nov1997@gmail.com" userId="d46855379fbe939e" providerId="LiveId" clId="{6FD49010-5103-4214-A99B-45FD6C685BBF}" dt="2026-04-23T02:05:27.438" v="1804" actId="20577"/>
          <ac:spMkLst>
            <pc:docMk/>
            <pc:sldMk cId="0" sldId="280"/>
            <ac:spMk id="56" creationId="{00000000-0000-0000-0000-000000000000}"/>
          </ac:spMkLst>
        </pc:spChg>
      </pc:sldChg>
      <pc:sldChg chg="modSp add del mod setBg">
        <pc:chgData name="ayush1nov1997@gmail.com" userId="d46855379fbe939e" providerId="LiveId" clId="{6FD49010-5103-4214-A99B-45FD6C685BBF}" dt="2026-04-23T02:06:17.955" v="1828" actId="20577"/>
        <pc:sldMkLst>
          <pc:docMk/>
          <pc:sldMk cId="0" sldId="281"/>
        </pc:sldMkLst>
        <pc:spChg chg="mod">
          <ac:chgData name="ayush1nov1997@gmail.com" userId="d46855379fbe939e" providerId="LiveId" clId="{6FD49010-5103-4214-A99B-45FD6C685BBF}" dt="2026-04-23T02:06:07.150" v="1827" actId="20577"/>
          <ac:spMkLst>
            <pc:docMk/>
            <pc:sldMk cId="0" sldId="281"/>
            <ac:spMk id="8" creationId="{00000000-0000-0000-0000-000000000000}"/>
          </ac:spMkLst>
        </pc:spChg>
        <pc:spChg chg="mod">
          <ac:chgData name="ayush1nov1997@gmail.com" userId="d46855379fbe939e" providerId="LiveId" clId="{6FD49010-5103-4214-A99B-45FD6C685BBF}" dt="2026-04-23T02:06:17.955" v="1828" actId="20577"/>
          <ac:spMkLst>
            <pc:docMk/>
            <pc:sldMk cId="0" sldId="281"/>
            <ac:spMk id="9" creationId="{00000000-0000-0000-0000-000000000000}"/>
          </ac:spMkLst>
        </pc:spChg>
      </pc:sldChg>
      <pc:sldChg chg="addSp delSp modSp add mod">
        <pc:chgData name="ayush1nov1997@gmail.com" userId="d46855379fbe939e" providerId="LiveId" clId="{6FD49010-5103-4214-A99B-45FD6C685BBF}" dt="2026-04-23T02:54:26.606" v="1899"/>
        <pc:sldMkLst>
          <pc:docMk/>
          <pc:sldMk cId="2449013090" sldId="282"/>
        </pc:sldMkLst>
        <pc:spChg chg="del">
          <ac:chgData name="ayush1nov1997@gmail.com" userId="d46855379fbe939e" providerId="LiveId" clId="{6FD49010-5103-4214-A99B-45FD6C685BBF}" dt="2026-04-23T02:48:01.647" v="1861" actId="478"/>
          <ac:spMkLst>
            <pc:docMk/>
            <pc:sldMk cId="2449013090" sldId="282"/>
            <ac:spMk id="4" creationId="{601999E3-99EC-44FD-DFA0-2AB62C6C7DF2}"/>
          </ac:spMkLst>
        </pc:spChg>
        <pc:spChg chg="del">
          <ac:chgData name="ayush1nov1997@gmail.com" userId="d46855379fbe939e" providerId="LiveId" clId="{6FD49010-5103-4214-A99B-45FD6C685BBF}" dt="2026-04-23T02:48:04.130" v="1862" actId="478"/>
          <ac:spMkLst>
            <pc:docMk/>
            <pc:sldMk cId="2449013090" sldId="282"/>
            <ac:spMk id="5" creationId="{FC3EB88B-2382-8D9E-4056-FFC7087A619B}"/>
          </ac:spMkLst>
        </pc:spChg>
        <pc:spChg chg="del">
          <ac:chgData name="ayush1nov1997@gmail.com" userId="d46855379fbe939e" providerId="LiveId" clId="{6FD49010-5103-4214-A99B-45FD6C685BBF}" dt="2026-04-23T02:48:01.647" v="1861" actId="478"/>
          <ac:spMkLst>
            <pc:docMk/>
            <pc:sldMk cId="2449013090" sldId="282"/>
            <ac:spMk id="6" creationId="{0E041D79-24A6-F486-E2AF-A0CBBCE1A632}"/>
          </ac:spMkLst>
        </pc:spChg>
        <pc:spChg chg="del">
          <ac:chgData name="ayush1nov1997@gmail.com" userId="d46855379fbe939e" providerId="LiveId" clId="{6FD49010-5103-4214-A99B-45FD6C685BBF}" dt="2026-04-23T02:48:01.647" v="1861" actId="478"/>
          <ac:spMkLst>
            <pc:docMk/>
            <pc:sldMk cId="2449013090" sldId="282"/>
            <ac:spMk id="7" creationId="{7EFF2533-A88D-B892-E4D8-BD9B6023F747}"/>
          </ac:spMkLst>
        </pc:spChg>
        <pc:spChg chg="del">
          <ac:chgData name="ayush1nov1997@gmail.com" userId="d46855379fbe939e" providerId="LiveId" clId="{6FD49010-5103-4214-A99B-45FD6C685BBF}" dt="2026-04-23T02:48:13.799" v="1863" actId="478"/>
          <ac:spMkLst>
            <pc:docMk/>
            <pc:sldMk cId="2449013090" sldId="282"/>
            <ac:spMk id="8" creationId="{192D95DE-0BF1-175D-D697-7DB023A0DC05}"/>
          </ac:spMkLst>
        </pc:spChg>
        <pc:spChg chg="del">
          <ac:chgData name="ayush1nov1997@gmail.com" userId="d46855379fbe939e" providerId="LiveId" clId="{6FD49010-5103-4214-A99B-45FD6C685BBF}" dt="2026-04-23T02:48:13.799" v="1863" actId="478"/>
          <ac:spMkLst>
            <pc:docMk/>
            <pc:sldMk cId="2449013090" sldId="282"/>
            <ac:spMk id="9" creationId="{910D178B-19A9-3E23-C4B1-06C37DC49898}"/>
          </ac:spMkLst>
        </pc:spChg>
        <pc:spChg chg="del">
          <ac:chgData name="ayush1nov1997@gmail.com" userId="d46855379fbe939e" providerId="LiveId" clId="{6FD49010-5103-4214-A99B-45FD6C685BBF}" dt="2026-04-23T02:48:13.799" v="1863" actId="478"/>
          <ac:spMkLst>
            <pc:docMk/>
            <pc:sldMk cId="2449013090" sldId="282"/>
            <ac:spMk id="10" creationId="{6B7A3D29-B9F0-B5B1-A9EC-58032740E5B4}"/>
          </ac:spMkLst>
        </pc:spChg>
        <pc:spChg chg="del">
          <ac:chgData name="ayush1nov1997@gmail.com" userId="d46855379fbe939e" providerId="LiveId" clId="{6FD49010-5103-4214-A99B-45FD6C685BBF}" dt="2026-04-23T02:48:13.799" v="1863" actId="478"/>
          <ac:spMkLst>
            <pc:docMk/>
            <pc:sldMk cId="2449013090" sldId="282"/>
            <ac:spMk id="11" creationId="{6E455195-E409-716E-B4D8-AD9A7D63648B}"/>
          </ac:spMkLst>
        </pc:spChg>
        <pc:spChg chg="del">
          <ac:chgData name="ayush1nov1997@gmail.com" userId="d46855379fbe939e" providerId="LiveId" clId="{6FD49010-5103-4214-A99B-45FD6C685BBF}" dt="2026-04-23T02:48:19.865" v="1864" actId="478"/>
          <ac:spMkLst>
            <pc:docMk/>
            <pc:sldMk cId="2449013090" sldId="282"/>
            <ac:spMk id="12" creationId="{8B49D9CD-56D4-1CAE-0BA4-0C322DBCE721}"/>
          </ac:spMkLst>
        </pc:spChg>
        <pc:spChg chg="del">
          <ac:chgData name="ayush1nov1997@gmail.com" userId="d46855379fbe939e" providerId="LiveId" clId="{6FD49010-5103-4214-A99B-45FD6C685BBF}" dt="2026-04-23T02:48:19.865" v="1864" actId="478"/>
          <ac:spMkLst>
            <pc:docMk/>
            <pc:sldMk cId="2449013090" sldId="282"/>
            <ac:spMk id="13" creationId="{0FDF19C0-8E00-13B5-4C50-BC07DC6C1E86}"/>
          </ac:spMkLst>
        </pc:spChg>
        <pc:spChg chg="del">
          <ac:chgData name="ayush1nov1997@gmail.com" userId="d46855379fbe939e" providerId="LiveId" clId="{6FD49010-5103-4214-A99B-45FD6C685BBF}" dt="2026-04-23T02:48:19.865" v="1864" actId="478"/>
          <ac:spMkLst>
            <pc:docMk/>
            <pc:sldMk cId="2449013090" sldId="282"/>
            <ac:spMk id="14" creationId="{C4E28C19-DED1-BB1F-2F40-83480E59C2B3}"/>
          </ac:spMkLst>
        </pc:spChg>
        <pc:spChg chg="del">
          <ac:chgData name="ayush1nov1997@gmail.com" userId="d46855379fbe939e" providerId="LiveId" clId="{6FD49010-5103-4214-A99B-45FD6C685BBF}" dt="2026-04-23T02:48:19.865" v="1864" actId="478"/>
          <ac:spMkLst>
            <pc:docMk/>
            <pc:sldMk cId="2449013090" sldId="282"/>
            <ac:spMk id="15" creationId="{C2ED07D0-D4AA-9C98-9D55-14668E4A7870}"/>
          </ac:spMkLst>
        </pc:spChg>
        <pc:spChg chg="del">
          <ac:chgData name="ayush1nov1997@gmail.com" userId="d46855379fbe939e" providerId="LiveId" clId="{6FD49010-5103-4214-A99B-45FD6C685BBF}" dt="2026-04-23T02:48:35.620" v="1867" actId="478"/>
          <ac:spMkLst>
            <pc:docMk/>
            <pc:sldMk cId="2449013090" sldId="282"/>
            <ac:spMk id="16" creationId="{06B0A775-C121-10C8-5EB4-0491A9810FFA}"/>
          </ac:spMkLst>
        </pc:spChg>
        <pc:spChg chg="del">
          <ac:chgData name="ayush1nov1997@gmail.com" userId="d46855379fbe939e" providerId="LiveId" clId="{6FD49010-5103-4214-A99B-45FD6C685BBF}" dt="2026-04-23T02:48:35.620" v="1867" actId="478"/>
          <ac:spMkLst>
            <pc:docMk/>
            <pc:sldMk cId="2449013090" sldId="282"/>
            <ac:spMk id="17" creationId="{D95A9F1E-985B-673B-5CD0-CAE3946CEA5A}"/>
          </ac:spMkLst>
        </pc:spChg>
        <pc:spChg chg="mod">
          <ac:chgData name="ayush1nov1997@gmail.com" userId="d46855379fbe939e" providerId="LiveId" clId="{6FD49010-5103-4214-A99B-45FD6C685BBF}" dt="2026-04-23T02:48:28.035" v="1865" actId="20577"/>
          <ac:spMkLst>
            <pc:docMk/>
            <pc:sldMk cId="2449013090" sldId="282"/>
            <ac:spMk id="18" creationId="{4923EF45-99A9-754C-8F3B-3FEE5CDA1C80}"/>
          </ac:spMkLst>
        </pc:spChg>
        <pc:spChg chg="del">
          <ac:chgData name="ayush1nov1997@gmail.com" userId="d46855379fbe939e" providerId="LiveId" clId="{6FD49010-5103-4214-A99B-45FD6C685BBF}" dt="2026-04-23T02:48:32.291" v="1866" actId="478"/>
          <ac:spMkLst>
            <pc:docMk/>
            <pc:sldMk cId="2449013090" sldId="282"/>
            <ac:spMk id="19" creationId="{C427DD29-D455-BB80-36F5-8F82316A3A82}"/>
          </ac:spMkLst>
        </pc:spChg>
        <pc:spChg chg="del">
          <ac:chgData name="ayush1nov1997@gmail.com" userId="d46855379fbe939e" providerId="LiveId" clId="{6FD49010-5103-4214-A99B-45FD6C685BBF}" dt="2026-04-23T02:48:41.437" v="1868" actId="478"/>
          <ac:spMkLst>
            <pc:docMk/>
            <pc:sldMk cId="2449013090" sldId="282"/>
            <ac:spMk id="20" creationId="{7B18D176-C315-ABB1-EB5D-80C2994A0EE9}"/>
          </ac:spMkLst>
        </pc:spChg>
        <pc:spChg chg="del">
          <ac:chgData name="ayush1nov1997@gmail.com" userId="d46855379fbe939e" providerId="LiveId" clId="{6FD49010-5103-4214-A99B-45FD6C685BBF}" dt="2026-04-23T02:48:41.437" v="1868" actId="478"/>
          <ac:spMkLst>
            <pc:docMk/>
            <pc:sldMk cId="2449013090" sldId="282"/>
            <ac:spMk id="21" creationId="{2497F8AD-E876-D3D6-6FA1-65A6C7FCFD26}"/>
          </ac:spMkLst>
        </pc:spChg>
        <pc:spChg chg="del">
          <ac:chgData name="ayush1nov1997@gmail.com" userId="d46855379fbe939e" providerId="LiveId" clId="{6FD49010-5103-4214-A99B-45FD6C685BBF}" dt="2026-04-23T02:48:41.437" v="1868" actId="478"/>
          <ac:spMkLst>
            <pc:docMk/>
            <pc:sldMk cId="2449013090" sldId="282"/>
            <ac:spMk id="22" creationId="{7973EAC3-D0F8-579B-99EC-3735303D81AA}"/>
          </ac:spMkLst>
        </pc:spChg>
        <pc:spChg chg="del">
          <ac:chgData name="ayush1nov1997@gmail.com" userId="d46855379fbe939e" providerId="LiveId" clId="{6FD49010-5103-4214-A99B-45FD6C685BBF}" dt="2026-04-23T02:48:41.437" v="1868" actId="478"/>
          <ac:spMkLst>
            <pc:docMk/>
            <pc:sldMk cId="2449013090" sldId="282"/>
            <ac:spMk id="23" creationId="{7823AA4F-DA01-A154-012D-EAF71954FEE4}"/>
          </ac:spMkLst>
        </pc:spChg>
        <pc:spChg chg="del">
          <ac:chgData name="ayush1nov1997@gmail.com" userId="d46855379fbe939e" providerId="LiveId" clId="{6FD49010-5103-4214-A99B-45FD6C685BBF}" dt="2026-04-23T02:48:47.007" v="1869" actId="478"/>
          <ac:spMkLst>
            <pc:docMk/>
            <pc:sldMk cId="2449013090" sldId="282"/>
            <ac:spMk id="24" creationId="{B1FB6220-A47B-062C-F2D8-78A5D5245E2D}"/>
          </ac:spMkLst>
        </pc:spChg>
        <pc:spChg chg="del">
          <ac:chgData name="ayush1nov1997@gmail.com" userId="d46855379fbe939e" providerId="LiveId" clId="{6FD49010-5103-4214-A99B-45FD6C685BBF}" dt="2026-04-23T02:48:47.007" v="1869" actId="478"/>
          <ac:spMkLst>
            <pc:docMk/>
            <pc:sldMk cId="2449013090" sldId="282"/>
            <ac:spMk id="25" creationId="{80AA2FC0-7BB8-0E3E-8337-4B736A42FE51}"/>
          </ac:spMkLst>
        </pc:spChg>
        <pc:spChg chg="del">
          <ac:chgData name="ayush1nov1997@gmail.com" userId="d46855379fbe939e" providerId="LiveId" clId="{6FD49010-5103-4214-A99B-45FD6C685BBF}" dt="2026-04-23T02:48:47.007" v="1869" actId="478"/>
          <ac:spMkLst>
            <pc:docMk/>
            <pc:sldMk cId="2449013090" sldId="282"/>
            <ac:spMk id="26" creationId="{06FA6CF2-38F9-B28F-E4CE-83935B705E6A}"/>
          </ac:spMkLst>
        </pc:spChg>
        <pc:spChg chg="del">
          <ac:chgData name="ayush1nov1997@gmail.com" userId="d46855379fbe939e" providerId="LiveId" clId="{6FD49010-5103-4214-A99B-45FD6C685BBF}" dt="2026-04-23T02:48:47.007" v="1869" actId="478"/>
          <ac:spMkLst>
            <pc:docMk/>
            <pc:sldMk cId="2449013090" sldId="282"/>
            <ac:spMk id="27" creationId="{61C0DAD4-B73C-95F5-793E-BB3DAC6F2B09}"/>
          </ac:spMkLst>
        </pc:spChg>
        <pc:spChg chg="mod">
          <ac:chgData name="ayush1nov1997@gmail.com" userId="d46855379fbe939e" providerId="LiveId" clId="{6FD49010-5103-4214-A99B-45FD6C685BBF}" dt="2026-04-23T02:47:52.823" v="1860" actId="14100"/>
          <ac:spMkLst>
            <pc:docMk/>
            <pc:sldMk cId="2449013090" sldId="282"/>
            <ac:spMk id="31" creationId="{F087BFAE-0AA7-0E1C-6CCA-9E30BC9D9224}"/>
          </ac:spMkLst>
        </pc:spChg>
        <pc:spChg chg="add del mod">
          <ac:chgData name="ayush1nov1997@gmail.com" userId="d46855379fbe939e" providerId="LiveId" clId="{6FD49010-5103-4214-A99B-45FD6C685BBF}" dt="2026-04-23T02:54:26.606" v="1899"/>
          <ac:spMkLst>
            <pc:docMk/>
            <pc:sldMk cId="2449013090" sldId="282"/>
            <ac:spMk id="32" creationId="{2A96AF16-D09C-D2ED-5049-08C4A05B0E45}"/>
          </ac:spMkLst>
        </pc:spChg>
        <pc:picChg chg="add mod">
          <ac:chgData name="ayush1nov1997@gmail.com" userId="d46855379fbe939e" providerId="LiveId" clId="{6FD49010-5103-4214-A99B-45FD6C685BBF}" dt="2026-04-23T02:50:35.327" v="1877" actId="1076"/>
          <ac:picMkLst>
            <pc:docMk/>
            <pc:sldMk cId="2449013090" sldId="282"/>
            <ac:picMk id="28" creationId="{8B635D60-8382-3A2F-17AE-FB96B83C0AA8}"/>
          </ac:picMkLst>
        </pc:picChg>
      </pc:sldChg>
      <pc:sldChg chg="addSp delSp modSp add mod">
        <pc:chgData name="ayush1nov1997@gmail.com" userId="d46855379fbe939e" providerId="LiveId" clId="{6FD49010-5103-4214-A99B-45FD6C685BBF}" dt="2026-04-23T02:56:19.030" v="1950" actId="14100"/>
        <pc:sldMkLst>
          <pc:docMk/>
          <pc:sldMk cId="519182944" sldId="283"/>
        </pc:sldMkLst>
        <pc:spChg chg="mod">
          <ac:chgData name="ayush1nov1997@gmail.com" userId="d46855379fbe939e" providerId="LiveId" clId="{6FD49010-5103-4214-A99B-45FD6C685BBF}" dt="2026-04-23T02:54:57.134" v="1902" actId="20577"/>
          <ac:spMkLst>
            <pc:docMk/>
            <pc:sldMk cId="519182944" sldId="283"/>
            <ac:spMk id="31" creationId="{03B83D65-D818-6457-5F19-4B6D8C14C216}"/>
          </ac:spMkLst>
        </pc:spChg>
        <pc:picChg chg="add mod">
          <ac:chgData name="ayush1nov1997@gmail.com" userId="d46855379fbe939e" providerId="LiveId" clId="{6FD49010-5103-4214-A99B-45FD6C685BBF}" dt="2026-04-23T02:56:19.030" v="1950" actId="14100"/>
          <ac:picMkLst>
            <pc:docMk/>
            <pc:sldMk cId="519182944" sldId="283"/>
            <ac:picMk id="4" creationId="{505C59FE-13BD-D490-8F64-0C7EAF272372}"/>
          </ac:picMkLst>
        </pc:picChg>
        <pc:picChg chg="del">
          <ac:chgData name="ayush1nov1997@gmail.com" userId="d46855379fbe939e" providerId="LiveId" clId="{6FD49010-5103-4214-A99B-45FD6C685BBF}" dt="2026-04-23T02:54:59.678" v="1903" actId="478"/>
          <ac:picMkLst>
            <pc:docMk/>
            <pc:sldMk cId="519182944" sldId="283"/>
            <ac:picMk id="28" creationId="{A8136E70-822B-EF79-6DB6-7B1A71083FDA}"/>
          </ac:picMkLst>
        </pc:picChg>
      </pc:sldChg>
      <pc:sldMasterChg chg="modSldLayout">
        <pc:chgData name="ayush1nov1997@gmail.com" userId="d46855379fbe939e" providerId="LiveId" clId="{6FD49010-5103-4214-A99B-45FD6C685BBF}" dt="2026-04-23T01:05:06.415" v="1387" actId="478"/>
        <pc:sldMasterMkLst>
          <pc:docMk/>
          <pc:sldMasterMk cId="1047943161" sldId="2147483676"/>
        </pc:sldMasterMkLst>
        <pc:sldLayoutChg chg="delSp mod">
          <pc:chgData name="ayush1nov1997@gmail.com" userId="d46855379fbe939e" providerId="LiveId" clId="{6FD49010-5103-4214-A99B-45FD6C685BBF}" dt="2026-04-23T01:05:06.415" v="1387" actId="478"/>
          <pc:sldLayoutMkLst>
            <pc:docMk/>
            <pc:sldMasterMk cId="1047943161" sldId="2147483676"/>
            <pc:sldLayoutMk cId="3700877977" sldId="2147483678"/>
          </pc:sldLayoutMkLst>
          <pc:spChg chg="del">
            <ac:chgData name="ayush1nov1997@gmail.com" userId="d46855379fbe939e" providerId="LiveId" clId="{6FD49010-5103-4214-A99B-45FD6C685BBF}" dt="2026-04-23T01:05:00.916" v="1385" actId="478"/>
            <ac:spMkLst>
              <pc:docMk/>
              <pc:sldMasterMk cId="1047943161" sldId="2147483676"/>
              <pc:sldLayoutMk cId="3700877977" sldId="2147483678"/>
              <ac:spMk id="3" creationId="{00000000-0000-0000-0000-000000000000}"/>
            </ac:spMkLst>
          </pc:spChg>
          <pc:spChg chg="del">
            <ac:chgData name="ayush1nov1997@gmail.com" userId="d46855379fbe939e" providerId="LiveId" clId="{6FD49010-5103-4214-A99B-45FD6C685BBF}" dt="2026-04-23T01:05:03.819" v="1386" actId="478"/>
            <ac:spMkLst>
              <pc:docMk/>
              <pc:sldMasterMk cId="1047943161" sldId="2147483676"/>
              <pc:sldLayoutMk cId="3700877977" sldId="2147483678"/>
              <ac:spMk id="4" creationId="{00000000-0000-0000-0000-000000000000}"/>
            </ac:spMkLst>
          </pc:spChg>
          <pc:spChg chg="del">
            <ac:chgData name="ayush1nov1997@gmail.com" userId="d46855379fbe939e" providerId="LiveId" clId="{6FD49010-5103-4214-A99B-45FD6C685BBF}" dt="2026-04-23T01:05:06.415" v="1387" actId="478"/>
            <ac:spMkLst>
              <pc:docMk/>
              <pc:sldMasterMk cId="1047943161" sldId="2147483676"/>
              <pc:sldLayoutMk cId="3700877977" sldId="2147483678"/>
              <ac:spMk id="25"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1CAFAD-59A1-4DF4-9ABB-DB68FEA13B6D}" type="datetimeFigureOut">
              <a:rPr lang="en-IN" smtClean="0"/>
              <a:t>23-04-2026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BBED5-C48F-477F-837A-A449F022CB32}" type="slidenum">
              <a:rPr lang="en-IN" smtClean="0"/>
              <a:t>‹#›</a:t>
            </a:fld>
            <a:endParaRPr lang="en-IN"/>
          </a:p>
        </p:txBody>
      </p:sp>
    </p:spTree>
    <p:extLst>
      <p:ext uri="{BB962C8B-B14F-4D97-AF65-F5344CB8AC3E}">
        <p14:creationId xmlns:p14="http://schemas.microsoft.com/office/powerpoint/2010/main" val="3817657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B7FBBED5-C48F-477F-837A-A449F022CB32}" type="slidenum">
              <a:rPr lang="en-IN" smtClean="0"/>
              <a:t>13</a:t>
            </a:fld>
            <a:endParaRPr lang="en-IN"/>
          </a:p>
        </p:txBody>
      </p:sp>
    </p:spTree>
    <p:extLst>
      <p:ext uri="{BB962C8B-B14F-4D97-AF65-F5344CB8AC3E}">
        <p14:creationId xmlns:p14="http://schemas.microsoft.com/office/powerpoint/2010/main" val="203855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B7FBBED5-C48F-477F-837A-A449F022CB32}" type="slidenum">
              <a:rPr lang="en-IN" smtClean="0"/>
              <a:t>15</a:t>
            </a:fld>
            <a:endParaRPr lang="en-IN"/>
          </a:p>
        </p:txBody>
      </p:sp>
    </p:spTree>
    <p:extLst>
      <p:ext uri="{BB962C8B-B14F-4D97-AF65-F5344CB8AC3E}">
        <p14:creationId xmlns:p14="http://schemas.microsoft.com/office/powerpoint/2010/main" val="2571471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B7FBBED5-C48F-477F-837A-A449F022CB32}" type="slidenum">
              <a:rPr lang="en-IN" smtClean="0"/>
              <a:t>18</a:t>
            </a:fld>
            <a:endParaRPr lang="en-IN"/>
          </a:p>
        </p:txBody>
      </p:sp>
    </p:spTree>
    <p:extLst>
      <p:ext uri="{BB962C8B-B14F-4D97-AF65-F5344CB8AC3E}">
        <p14:creationId xmlns:p14="http://schemas.microsoft.com/office/powerpoint/2010/main" val="2666684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B7FBBED5-C48F-477F-837A-A449F022CB32}" type="slidenum">
              <a:rPr lang="en-IN" smtClean="0"/>
              <a:t>2</a:t>
            </a:fld>
            <a:endParaRPr lang="en-IN"/>
          </a:p>
        </p:txBody>
      </p:sp>
    </p:spTree>
    <p:extLst>
      <p:ext uri="{BB962C8B-B14F-4D97-AF65-F5344CB8AC3E}">
        <p14:creationId xmlns:p14="http://schemas.microsoft.com/office/powerpoint/2010/main" val="3817157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EC380-7F8A-FF49-8F70-B7357C913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42E341-7564-BB58-13B6-99443949A2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732C6C-5014-A4CD-7F40-C176F65B06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06EA75-2D33-F4A0-DC3D-0DE78432CF8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2511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AS 1  </a:t>
            </a:r>
          </a:p>
          <a:p>
            <a:r>
              <a:rPr lang="en-US" dirty="0"/>
              <a:t>Accounting Standard cannot and do not cover all possible areas of accounting – Enterprises having </a:t>
            </a:r>
            <a:r>
              <a:rPr lang="en-US" dirty="0" err="1"/>
              <a:t>freedome</a:t>
            </a:r>
            <a:endParaRPr lang="en-US" dirty="0"/>
          </a:p>
          <a:p>
            <a:r>
              <a:rPr lang="en-US" dirty="0"/>
              <a:t>AS permits more than one policy/ treatment for  particular area.</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B7FBBED5-C48F-477F-837A-A449F022CB32}" type="slidenum">
              <a:rPr lang="en-IN" smtClean="0"/>
              <a:t>5</a:t>
            </a:fld>
            <a:endParaRPr lang="en-IN"/>
          </a:p>
        </p:txBody>
      </p:sp>
    </p:spTree>
    <p:extLst>
      <p:ext uri="{BB962C8B-B14F-4D97-AF65-F5344CB8AC3E}">
        <p14:creationId xmlns:p14="http://schemas.microsoft.com/office/powerpoint/2010/main" val="750712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B7FBBED5-C48F-477F-837A-A449F022CB32}" type="slidenum">
              <a:rPr lang="en-IN" smtClean="0"/>
              <a:t>7</a:t>
            </a:fld>
            <a:endParaRPr lang="en-IN"/>
          </a:p>
        </p:txBody>
      </p:sp>
    </p:spTree>
    <p:extLst>
      <p:ext uri="{BB962C8B-B14F-4D97-AF65-F5344CB8AC3E}">
        <p14:creationId xmlns:p14="http://schemas.microsoft.com/office/powerpoint/2010/main" val="3374664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4061A-4DF5-193A-9B09-78A31E2A0A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0B522-E9A2-F43F-1D25-A880DE077D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792DA-0F1F-3FF1-3D2D-339400CC8A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2B3EEB-C4C5-41B7-3492-6135E7BDB27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9340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C8168-BBF8-605B-7C28-422561E722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F2AAAE18-216A-76C9-6316-4E7D031A45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E8E1815E-D0FA-FE46-B334-7E1B1E62010C}"/>
              </a:ext>
            </a:extLst>
          </p:cNvPr>
          <p:cNvSpPr>
            <a:spLocks noGrp="1"/>
          </p:cNvSpPr>
          <p:nvPr>
            <p:ph type="dt" sz="half" idx="10"/>
          </p:nvPr>
        </p:nvSpPr>
        <p:spPr/>
        <p:txBody>
          <a:bodyPr/>
          <a:lstStyle/>
          <a:p>
            <a:fld id="{04A5DFC1-E770-4DDB-92CE-C3F797127F40}" type="datetimeFigureOut">
              <a:rPr lang="en-IN" smtClean="0"/>
              <a:t>23-04-2026</a:t>
            </a:fld>
            <a:endParaRPr lang="en-IN"/>
          </a:p>
        </p:txBody>
      </p:sp>
      <p:sp>
        <p:nvSpPr>
          <p:cNvPr id="5" name="Footer Placeholder 4">
            <a:extLst>
              <a:ext uri="{FF2B5EF4-FFF2-40B4-BE49-F238E27FC236}">
                <a16:creationId xmlns:a16="http://schemas.microsoft.com/office/drawing/2014/main" id="{428604D8-36D3-4741-151E-D219DF837A1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30ACF0F-05E1-D99F-6D57-4B08CB3A3246}"/>
              </a:ext>
            </a:extLst>
          </p:cNvPr>
          <p:cNvSpPr>
            <a:spLocks noGrp="1"/>
          </p:cNvSpPr>
          <p:nvPr>
            <p:ph type="sldNum" sz="quarter" idx="12"/>
          </p:nvPr>
        </p:nvSpPr>
        <p:spPr/>
        <p:txBody>
          <a:bodyPr/>
          <a:lstStyle/>
          <a:p>
            <a:fld id="{E384998C-856E-407D-BF80-1682674BE620}" type="slidenum">
              <a:rPr lang="en-IN" smtClean="0"/>
              <a:t>‹#›</a:t>
            </a:fld>
            <a:endParaRPr lang="en-IN"/>
          </a:p>
        </p:txBody>
      </p:sp>
    </p:spTree>
    <p:extLst>
      <p:ext uri="{BB962C8B-B14F-4D97-AF65-F5344CB8AC3E}">
        <p14:creationId xmlns:p14="http://schemas.microsoft.com/office/powerpoint/2010/main" val="783005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5C189-74BD-59CF-37AD-2F1A3E99B67A}"/>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AC241AE-F4DA-1B2F-D81E-03EF76FB48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FEF1871-EBC0-3565-B106-E5B187FCEA49}"/>
              </a:ext>
            </a:extLst>
          </p:cNvPr>
          <p:cNvSpPr>
            <a:spLocks noGrp="1"/>
          </p:cNvSpPr>
          <p:nvPr>
            <p:ph type="dt" sz="half" idx="10"/>
          </p:nvPr>
        </p:nvSpPr>
        <p:spPr/>
        <p:txBody>
          <a:bodyPr/>
          <a:lstStyle/>
          <a:p>
            <a:fld id="{04A5DFC1-E770-4DDB-92CE-C3F797127F40}" type="datetimeFigureOut">
              <a:rPr lang="en-IN" smtClean="0"/>
              <a:t>23-04-2026</a:t>
            </a:fld>
            <a:endParaRPr lang="en-IN"/>
          </a:p>
        </p:txBody>
      </p:sp>
      <p:sp>
        <p:nvSpPr>
          <p:cNvPr id="5" name="Footer Placeholder 4">
            <a:extLst>
              <a:ext uri="{FF2B5EF4-FFF2-40B4-BE49-F238E27FC236}">
                <a16:creationId xmlns:a16="http://schemas.microsoft.com/office/drawing/2014/main" id="{E09787B7-54F5-6FC6-9B19-22359FCDC97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3617BC9-60C9-A5BB-6F04-E885E63566EA}"/>
              </a:ext>
            </a:extLst>
          </p:cNvPr>
          <p:cNvSpPr>
            <a:spLocks noGrp="1"/>
          </p:cNvSpPr>
          <p:nvPr>
            <p:ph type="sldNum" sz="quarter" idx="12"/>
          </p:nvPr>
        </p:nvSpPr>
        <p:spPr/>
        <p:txBody>
          <a:bodyPr/>
          <a:lstStyle/>
          <a:p>
            <a:fld id="{E384998C-856E-407D-BF80-1682674BE620}" type="slidenum">
              <a:rPr lang="en-IN" smtClean="0"/>
              <a:t>‹#›</a:t>
            </a:fld>
            <a:endParaRPr lang="en-IN"/>
          </a:p>
        </p:txBody>
      </p:sp>
    </p:spTree>
    <p:extLst>
      <p:ext uri="{BB962C8B-B14F-4D97-AF65-F5344CB8AC3E}">
        <p14:creationId xmlns:p14="http://schemas.microsoft.com/office/powerpoint/2010/main" val="188954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BCF82A-AF26-FD99-F212-60DB837A45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6814DE8-A747-BC53-EB55-824D05C120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9501022-CF61-64B5-6F49-5E5516B8BC95}"/>
              </a:ext>
            </a:extLst>
          </p:cNvPr>
          <p:cNvSpPr>
            <a:spLocks noGrp="1"/>
          </p:cNvSpPr>
          <p:nvPr>
            <p:ph type="dt" sz="half" idx="10"/>
          </p:nvPr>
        </p:nvSpPr>
        <p:spPr/>
        <p:txBody>
          <a:bodyPr/>
          <a:lstStyle/>
          <a:p>
            <a:fld id="{04A5DFC1-E770-4DDB-92CE-C3F797127F40}" type="datetimeFigureOut">
              <a:rPr lang="en-IN" smtClean="0"/>
              <a:t>23-04-2026</a:t>
            </a:fld>
            <a:endParaRPr lang="en-IN"/>
          </a:p>
        </p:txBody>
      </p:sp>
      <p:sp>
        <p:nvSpPr>
          <p:cNvPr id="5" name="Footer Placeholder 4">
            <a:extLst>
              <a:ext uri="{FF2B5EF4-FFF2-40B4-BE49-F238E27FC236}">
                <a16:creationId xmlns:a16="http://schemas.microsoft.com/office/drawing/2014/main" id="{31B1A79A-CAE5-91C2-BAED-734D91106A4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A93E567-21D5-CCFA-68CE-919FA84EAB88}"/>
              </a:ext>
            </a:extLst>
          </p:cNvPr>
          <p:cNvSpPr>
            <a:spLocks noGrp="1"/>
          </p:cNvSpPr>
          <p:nvPr>
            <p:ph type="sldNum" sz="quarter" idx="12"/>
          </p:nvPr>
        </p:nvSpPr>
        <p:spPr/>
        <p:txBody>
          <a:bodyPr/>
          <a:lstStyle/>
          <a:p>
            <a:fld id="{E384998C-856E-407D-BF80-1682674BE620}" type="slidenum">
              <a:rPr lang="en-IN" smtClean="0"/>
              <a:t>‹#›</a:t>
            </a:fld>
            <a:endParaRPr lang="en-IN"/>
          </a:p>
        </p:txBody>
      </p:sp>
    </p:spTree>
    <p:extLst>
      <p:ext uri="{BB962C8B-B14F-4D97-AF65-F5344CB8AC3E}">
        <p14:creationId xmlns:p14="http://schemas.microsoft.com/office/powerpoint/2010/main" val="3947767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733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7" y="6457951"/>
            <a:ext cx="1435504" cy="342900"/>
          </a:xfrm>
          <a:prstGeom prst="rect">
            <a:avLst/>
          </a:prstGeom>
        </p:spPr>
      </p:pic>
    </p:spTree>
    <p:extLst>
      <p:ext uri="{BB962C8B-B14F-4D97-AF65-F5344CB8AC3E}">
        <p14:creationId xmlns:p14="http://schemas.microsoft.com/office/powerpoint/2010/main" val="2484931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6751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19"/>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7113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4328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5649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5117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1335"/>
            <a:ext cx="303133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3901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AA38C-2A96-F06F-B8B5-50987B5A276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D8DA6B9-E297-AF79-46FB-0CC26B0A71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7AC21DB-F730-EC0A-EEF8-B153DB15D98E}"/>
              </a:ext>
            </a:extLst>
          </p:cNvPr>
          <p:cNvSpPr>
            <a:spLocks noGrp="1"/>
          </p:cNvSpPr>
          <p:nvPr>
            <p:ph type="dt" sz="half" idx="10"/>
          </p:nvPr>
        </p:nvSpPr>
        <p:spPr/>
        <p:txBody>
          <a:bodyPr/>
          <a:lstStyle/>
          <a:p>
            <a:fld id="{04A5DFC1-E770-4DDB-92CE-C3F797127F40}" type="datetimeFigureOut">
              <a:rPr lang="en-IN" smtClean="0"/>
              <a:t>23-04-2026</a:t>
            </a:fld>
            <a:endParaRPr lang="en-IN"/>
          </a:p>
        </p:txBody>
      </p:sp>
      <p:sp>
        <p:nvSpPr>
          <p:cNvPr id="5" name="Footer Placeholder 4">
            <a:extLst>
              <a:ext uri="{FF2B5EF4-FFF2-40B4-BE49-F238E27FC236}">
                <a16:creationId xmlns:a16="http://schemas.microsoft.com/office/drawing/2014/main" id="{4A88166E-8090-CE79-6DC7-B928BCC8CD9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258D6C8-3268-134D-15CE-8AD7F210EDD2}"/>
              </a:ext>
            </a:extLst>
          </p:cNvPr>
          <p:cNvSpPr>
            <a:spLocks noGrp="1"/>
          </p:cNvSpPr>
          <p:nvPr>
            <p:ph type="sldNum" sz="quarter" idx="12"/>
          </p:nvPr>
        </p:nvSpPr>
        <p:spPr/>
        <p:txBody>
          <a:bodyPr/>
          <a:lstStyle/>
          <a:p>
            <a:fld id="{E384998C-856E-407D-BF80-1682674BE620}" type="slidenum">
              <a:rPr lang="en-IN" smtClean="0"/>
              <a:t>‹#›</a:t>
            </a:fld>
            <a:endParaRPr lang="en-IN"/>
          </a:p>
        </p:txBody>
      </p:sp>
    </p:spTree>
    <p:extLst>
      <p:ext uri="{BB962C8B-B14F-4D97-AF65-F5344CB8AC3E}">
        <p14:creationId xmlns:p14="http://schemas.microsoft.com/office/powerpoint/2010/main" val="2083358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9615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5507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4787"/>
            <a:ext cx="2256235"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788"/>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76326"/>
            <a:ext cx="2256235"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037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5503"/>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7432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1779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79"/>
            <a:ext cx="154305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5979"/>
            <a:ext cx="45148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9680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942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MASTER">
    <p:bg>
      <p:bgPr>
        <a:solidFill>
          <a:srgbClr val="F7F8FC"/>
        </a:solidFill>
        <a:effectLst/>
      </p:bgPr>
    </p:bg>
    <p:spTree>
      <p:nvGrpSpPr>
        <p:cNvPr id="1" name=""/>
        <p:cNvGrpSpPr/>
        <p:nvPr/>
      </p:nvGrpSpPr>
      <p:grpSpPr>
        <a:xfrm>
          <a:off x="0" y="0"/>
          <a:ext cx="0" cy="0"/>
          <a:chOff x="0" y="0"/>
          <a:chExt cx="0" cy="0"/>
        </a:xfrm>
      </p:grpSpPr>
      <p:sp>
        <p:nvSpPr>
          <p:cNvPr id="2" name="Shape 0"/>
          <p:cNvSpPr/>
          <p:nvPr/>
        </p:nvSpPr>
        <p:spPr>
          <a:xfrm>
            <a:off x="0" y="0"/>
            <a:ext cx="12191695" cy="201168"/>
          </a:xfrm>
          <a:prstGeom prst="rect">
            <a:avLst/>
          </a:prstGeom>
          <a:solidFill>
            <a:srgbClr val="123B6D"/>
          </a:solidFill>
          <a:ln w="12700">
            <a:solidFill>
              <a:srgbClr val="123B6D"/>
            </a:solidFill>
            <a:prstDash val="solid"/>
          </a:ln>
        </p:spPr>
      </p:sp>
    </p:spTree>
    <p:extLst>
      <p:ext uri="{BB962C8B-B14F-4D97-AF65-F5344CB8AC3E}">
        <p14:creationId xmlns:p14="http://schemas.microsoft.com/office/powerpoint/2010/main" val="370087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40DA9-A866-0CFD-E104-EEAA17ED1E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E77EC42-76BE-4F0F-B085-F0F909A492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5F3D02-9544-9E63-0B9C-8A232BA0FACC}"/>
              </a:ext>
            </a:extLst>
          </p:cNvPr>
          <p:cNvSpPr>
            <a:spLocks noGrp="1"/>
          </p:cNvSpPr>
          <p:nvPr>
            <p:ph type="dt" sz="half" idx="10"/>
          </p:nvPr>
        </p:nvSpPr>
        <p:spPr/>
        <p:txBody>
          <a:bodyPr/>
          <a:lstStyle/>
          <a:p>
            <a:fld id="{04A5DFC1-E770-4DDB-92CE-C3F797127F40}" type="datetimeFigureOut">
              <a:rPr lang="en-IN" smtClean="0"/>
              <a:t>23-04-2026</a:t>
            </a:fld>
            <a:endParaRPr lang="en-IN"/>
          </a:p>
        </p:txBody>
      </p:sp>
      <p:sp>
        <p:nvSpPr>
          <p:cNvPr id="5" name="Footer Placeholder 4">
            <a:extLst>
              <a:ext uri="{FF2B5EF4-FFF2-40B4-BE49-F238E27FC236}">
                <a16:creationId xmlns:a16="http://schemas.microsoft.com/office/drawing/2014/main" id="{AB33D9A2-E088-610C-700E-2A56C62D632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4BF872E-EC14-8C6D-9E01-9E75B9F8C031}"/>
              </a:ext>
            </a:extLst>
          </p:cNvPr>
          <p:cNvSpPr>
            <a:spLocks noGrp="1"/>
          </p:cNvSpPr>
          <p:nvPr>
            <p:ph type="sldNum" sz="quarter" idx="12"/>
          </p:nvPr>
        </p:nvSpPr>
        <p:spPr/>
        <p:txBody>
          <a:bodyPr/>
          <a:lstStyle/>
          <a:p>
            <a:fld id="{E384998C-856E-407D-BF80-1682674BE620}" type="slidenum">
              <a:rPr lang="en-IN" smtClean="0"/>
              <a:t>‹#›</a:t>
            </a:fld>
            <a:endParaRPr lang="en-IN"/>
          </a:p>
        </p:txBody>
      </p:sp>
    </p:spTree>
    <p:extLst>
      <p:ext uri="{BB962C8B-B14F-4D97-AF65-F5344CB8AC3E}">
        <p14:creationId xmlns:p14="http://schemas.microsoft.com/office/powerpoint/2010/main" val="90112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EFF7-7A86-1928-07AF-320D8254C27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2C9FE1B-0DC4-2B09-5621-7646A223C0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6B22BAD6-05D6-2561-1955-C25DDEFCDE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90A2E39-4270-E7FF-D772-91D4FB728F64}"/>
              </a:ext>
            </a:extLst>
          </p:cNvPr>
          <p:cNvSpPr>
            <a:spLocks noGrp="1"/>
          </p:cNvSpPr>
          <p:nvPr>
            <p:ph type="dt" sz="half" idx="10"/>
          </p:nvPr>
        </p:nvSpPr>
        <p:spPr/>
        <p:txBody>
          <a:bodyPr/>
          <a:lstStyle/>
          <a:p>
            <a:fld id="{04A5DFC1-E770-4DDB-92CE-C3F797127F40}" type="datetimeFigureOut">
              <a:rPr lang="en-IN" smtClean="0"/>
              <a:t>23-04-2026</a:t>
            </a:fld>
            <a:endParaRPr lang="en-IN"/>
          </a:p>
        </p:txBody>
      </p:sp>
      <p:sp>
        <p:nvSpPr>
          <p:cNvPr id="6" name="Footer Placeholder 5">
            <a:extLst>
              <a:ext uri="{FF2B5EF4-FFF2-40B4-BE49-F238E27FC236}">
                <a16:creationId xmlns:a16="http://schemas.microsoft.com/office/drawing/2014/main" id="{16FF0A12-0698-54D3-CD6D-0F0EDB54D2D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694D8F4-DBD9-0353-919E-839C4AD97381}"/>
              </a:ext>
            </a:extLst>
          </p:cNvPr>
          <p:cNvSpPr>
            <a:spLocks noGrp="1"/>
          </p:cNvSpPr>
          <p:nvPr>
            <p:ph type="sldNum" sz="quarter" idx="12"/>
          </p:nvPr>
        </p:nvSpPr>
        <p:spPr/>
        <p:txBody>
          <a:bodyPr/>
          <a:lstStyle/>
          <a:p>
            <a:fld id="{E384998C-856E-407D-BF80-1682674BE620}" type="slidenum">
              <a:rPr lang="en-IN" smtClean="0"/>
              <a:t>‹#›</a:t>
            </a:fld>
            <a:endParaRPr lang="en-IN"/>
          </a:p>
        </p:txBody>
      </p:sp>
    </p:spTree>
    <p:extLst>
      <p:ext uri="{BB962C8B-B14F-4D97-AF65-F5344CB8AC3E}">
        <p14:creationId xmlns:p14="http://schemas.microsoft.com/office/powerpoint/2010/main" val="3763347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42441-579D-58A7-528C-7853D3C34F57}"/>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0C84E14-B96F-C9FA-96B2-80BF8F0457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7641D9-4C59-06D5-62DB-C24A890FE4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0CFF8BFF-D5F1-E14F-4B62-CA40B6AEE3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A04868-D090-857B-4BBE-60C8A5EF49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FE04AD40-3901-B420-8338-D0A5CBA1AB35}"/>
              </a:ext>
            </a:extLst>
          </p:cNvPr>
          <p:cNvSpPr>
            <a:spLocks noGrp="1"/>
          </p:cNvSpPr>
          <p:nvPr>
            <p:ph type="dt" sz="half" idx="10"/>
          </p:nvPr>
        </p:nvSpPr>
        <p:spPr/>
        <p:txBody>
          <a:bodyPr/>
          <a:lstStyle/>
          <a:p>
            <a:fld id="{04A5DFC1-E770-4DDB-92CE-C3F797127F40}" type="datetimeFigureOut">
              <a:rPr lang="en-IN" smtClean="0"/>
              <a:t>23-04-2026</a:t>
            </a:fld>
            <a:endParaRPr lang="en-IN"/>
          </a:p>
        </p:txBody>
      </p:sp>
      <p:sp>
        <p:nvSpPr>
          <p:cNvPr id="8" name="Footer Placeholder 7">
            <a:extLst>
              <a:ext uri="{FF2B5EF4-FFF2-40B4-BE49-F238E27FC236}">
                <a16:creationId xmlns:a16="http://schemas.microsoft.com/office/drawing/2014/main" id="{386D136D-EFD7-6563-C614-E4D588483A3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F17709A4-FD7C-0DBE-FFE0-96AAA1781419}"/>
              </a:ext>
            </a:extLst>
          </p:cNvPr>
          <p:cNvSpPr>
            <a:spLocks noGrp="1"/>
          </p:cNvSpPr>
          <p:nvPr>
            <p:ph type="sldNum" sz="quarter" idx="12"/>
          </p:nvPr>
        </p:nvSpPr>
        <p:spPr/>
        <p:txBody>
          <a:bodyPr/>
          <a:lstStyle/>
          <a:p>
            <a:fld id="{E384998C-856E-407D-BF80-1682674BE620}" type="slidenum">
              <a:rPr lang="en-IN" smtClean="0"/>
              <a:t>‹#›</a:t>
            </a:fld>
            <a:endParaRPr lang="en-IN"/>
          </a:p>
        </p:txBody>
      </p:sp>
    </p:spTree>
    <p:extLst>
      <p:ext uri="{BB962C8B-B14F-4D97-AF65-F5344CB8AC3E}">
        <p14:creationId xmlns:p14="http://schemas.microsoft.com/office/powerpoint/2010/main" val="2488141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8AD40-6670-28AC-1E75-FA5B445F5F39}"/>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B9E39E7-DBF4-2A46-CB23-A57C9E69B683}"/>
              </a:ext>
            </a:extLst>
          </p:cNvPr>
          <p:cNvSpPr>
            <a:spLocks noGrp="1"/>
          </p:cNvSpPr>
          <p:nvPr>
            <p:ph type="dt" sz="half" idx="10"/>
          </p:nvPr>
        </p:nvSpPr>
        <p:spPr/>
        <p:txBody>
          <a:bodyPr/>
          <a:lstStyle/>
          <a:p>
            <a:fld id="{04A5DFC1-E770-4DDB-92CE-C3F797127F40}" type="datetimeFigureOut">
              <a:rPr lang="en-IN" smtClean="0"/>
              <a:t>23-04-2026</a:t>
            </a:fld>
            <a:endParaRPr lang="en-IN"/>
          </a:p>
        </p:txBody>
      </p:sp>
      <p:sp>
        <p:nvSpPr>
          <p:cNvPr id="4" name="Footer Placeholder 3">
            <a:extLst>
              <a:ext uri="{FF2B5EF4-FFF2-40B4-BE49-F238E27FC236}">
                <a16:creationId xmlns:a16="http://schemas.microsoft.com/office/drawing/2014/main" id="{D4250B7E-E9E9-FD92-ADAF-DCFC02D26BF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992C2B2C-251F-CD5C-6E28-EFDCCF7B3E1F}"/>
              </a:ext>
            </a:extLst>
          </p:cNvPr>
          <p:cNvSpPr>
            <a:spLocks noGrp="1"/>
          </p:cNvSpPr>
          <p:nvPr>
            <p:ph type="sldNum" sz="quarter" idx="12"/>
          </p:nvPr>
        </p:nvSpPr>
        <p:spPr/>
        <p:txBody>
          <a:bodyPr/>
          <a:lstStyle/>
          <a:p>
            <a:fld id="{E384998C-856E-407D-BF80-1682674BE620}" type="slidenum">
              <a:rPr lang="en-IN" smtClean="0"/>
              <a:t>‹#›</a:t>
            </a:fld>
            <a:endParaRPr lang="en-IN"/>
          </a:p>
        </p:txBody>
      </p:sp>
    </p:spTree>
    <p:extLst>
      <p:ext uri="{BB962C8B-B14F-4D97-AF65-F5344CB8AC3E}">
        <p14:creationId xmlns:p14="http://schemas.microsoft.com/office/powerpoint/2010/main" val="3307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8F4EED-748C-FB71-2A94-B08F744A5D54}"/>
              </a:ext>
            </a:extLst>
          </p:cNvPr>
          <p:cNvSpPr>
            <a:spLocks noGrp="1"/>
          </p:cNvSpPr>
          <p:nvPr>
            <p:ph type="dt" sz="half" idx="10"/>
          </p:nvPr>
        </p:nvSpPr>
        <p:spPr/>
        <p:txBody>
          <a:bodyPr/>
          <a:lstStyle/>
          <a:p>
            <a:fld id="{04A5DFC1-E770-4DDB-92CE-C3F797127F40}" type="datetimeFigureOut">
              <a:rPr lang="en-IN" smtClean="0"/>
              <a:t>23-04-2026</a:t>
            </a:fld>
            <a:endParaRPr lang="en-IN"/>
          </a:p>
        </p:txBody>
      </p:sp>
      <p:sp>
        <p:nvSpPr>
          <p:cNvPr id="3" name="Footer Placeholder 2">
            <a:extLst>
              <a:ext uri="{FF2B5EF4-FFF2-40B4-BE49-F238E27FC236}">
                <a16:creationId xmlns:a16="http://schemas.microsoft.com/office/drawing/2014/main" id="{93227E39-5E24-2821-6F7D-0031354A4CA7}"/>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D96BB06E-3A8F-9307-7BF0-2926B2AD4037}"/>
              </a:ext>
            </a:extLst>
          </p:cNvPr>
          <p:cNvSpPr>
            <a:spLocks noGrp="1"/>
          </p:cNvSpPr>
          <p:nvPr>
            <p:ph type="sldNum" sz="quarter" idx="12"/>
          </p:nvPr>
        </p:nvSpPr>
        <p:spPr/>
        <p:txBody>
          <a:bodyPr/>
          <a:lstStyle/>
          <a:p>
            <a:fld id="{E384998C-856E-407D-BF80-1682674BE620}" type="slidenum">
              <a:rPr lang="en-IN" smtClean="0"/>
              <a:t>‹#›</a:t>
            </a:fld>
            <a:endParaRPr lang="en-IN"/>
          </a:p>
        </p:txBody>
      </p:sp>
    </p:spTree>
    <p:extLst>
      <p:ext uri="{BB962C8B-B14F-4D97-AF65-F5344CB8AC3E}">
        <p14:creationId xmlns:p14="http://schemas.microsoft.com/office/powerpoint/2010/main" val="864220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4669C-34EC-A811-DF12-0D4E2156A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A6F9D17-B3DB-79AD-6C60-6F14AE3F5C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B6A0091-057A-E29C-C943-C2A2CD1F1B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77F5AA-2794-0181-EBC2-496D6C47C04E}"/>
              </a:ext>
            </a:extLst>
          </p:cNvPr>
          <p:cNvSpPr>
            <a:spLocks noGrp="1"/>
          </p:cNvSpPr>
          <p:nvPr>
            <p:ph type="dt" sz="half" idx="10"/>
          </p:nvPr>
        </p:nvSpPr>
        <p:spPr/>
        <p:txBody>
          <a:bodyPr/>
          <a:lstStyle/>
          <a:p>
            <a:fld id="{04A5DFC1-E770-4DDB-92CE-C3F797127F40}" type="datetimeFigureOut">
              <a:rPr lang="en-IN" smtClean="0"/>
              <a:t>23-04-2026</a:t>
            </a:fld>
            <a:endParaRPr lang="en-IN"/>
          </a:p>
        </p:txBody>
      </p:sp>
      <p:sp>
        <p:nvSpPr>
          <p:cNvPr id="6" name="Footer Placeholder 5">
            <a:extLst>
              <a:ext uri="{FF2B5EF4-FFF2-40B4-BE49-F238E27FC236}">
                <a16:creationId xmlns:a16="http://schemas.microsoft.com/office/drawing/2014/main" id="{ADAF8E2E-EA19-59AD-5C78-B1D487E4CBB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9A3CA206-77AD-6C97-DC54-AFF25B629736}"/>
              </a:ext>
            </a:extLst>
          </p:cNvPr>
          <p:cNvSpPr>
            <a:spLocks noGrp="1"/>
          </p:cNvSpPr>
          <p:nvPr>
            <p:ph type="sldNum" sz="quarter" idx="12"/>
          </p:nvPr>
        </p:nvSpPr>
        <p:spPr/>
        <p:txBody>
          <a:bodyPr/>
          <a:lstStyle/>
          <a:p>
            <a:fld id="{E384998C-856E-407D-BF80-1682674BE620}" type="slidenum">
              <a:rPr lang="en-IN" smtClean="0"/>
              <a:t>‹#›</a:t>
            </a:fld>
            <a:endParaRPr lang="en-IN"/>
          </a:p>
        </p:txBody>
      </p:sp>
    </p:spTree>
    <p:extLst>
      <p:ext uri="{BB962C8B-B14F-4D97-AF65-F5344CB8AC3E}">
        <p14:creationId xmlns:p14="http://schemas.microsoft.com/office/powerpoint/2010/main" val="254955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4892D-488F-1E85-6B5A-8C939D1501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802EB74-3117-DE25-7F93-5E70D5AA38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7683E7F1-D690-7305-1371-D1AD2266B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291903-18E9-C915-1941-A653E539F79B}"/>
              </a:ext>
            </a:extLst>
          </p:cNvPr>
          <p:cNvSpPr>
            <a:spLocks noGrp="1"/>
          </p:cNvSpPr>
          <p:nvPr>
            <p:ph type="dt" sz="half" idx="10"/>
          </p:nvPr>
        </p:nvSpPr>
        <p:spPr/>
        <p:txBody>
          <a:bodyPr/>
          <a:lstStyle/>
          <a:p>
            <a:fld id="{04A5DFC1-E770-4DDB-92CE-C3F797127F40}" type="datetimeFigureOut">
              <a:rPr lang="en-IN" smtClean="0"/>
              <a:t>23-04-2026</a:t>
            </a:fld>
            <a:endParaRPr lang="en-IN"/>
          </a:p>
        </p:txBody>
      </p:sp>
      <p:sp>
        <p:nvSpPr>
          <p:cNvPr id="6" name="Footer Placeholder 5">
            <a:extLst>
              <a:ext uri="{FF2B5EF4-FFF2-40B4-BE49-F238E27FC236}">
                <a16:creationId xmlns:a16="http://schemas.microsoft.com/office/drawing/2014/main" id="{E9668334-127D-3DC9-A40F-569C889EC78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9807346-8C73-4646-72D4-8712F05C6BF6}"/>
              </a:ext>
            </a:extLst>
          </p:cNvPr>
          <p:cNvSpPr>
            <a:spLocks noGrp="1"/>
          </p:cNvSpPr>
          <p:nvPr>
            <p:ph type="sldNum" sz="quarter" idx="12"/>
          </p:nvPr>
        </p:nvSpPr>
        <p:spPr/>
        <p:txBody>
          <a:bodyPr/>
          <a:lstStyle/>
          <a:p>
            <a:fld id="{E384998C-856E-407D-BF80-1682674BE620}" type="slidenum">
              <a:rPr lang="en-IN" smtClean="0"/>
              <a:t>‹#›</a:t>
            </a:fld>
            <a:endParaRPr lang="en-IN"/>
          </a:p>
        </p:txBody>
      </p:sp>
    </p:spTree>
    <p:extLst>
      <p:ext uri="{BB962C8B-B14F-4D97-AF65-F5344CB8AC3E}">
        <p14:creationId xmlns:p14="http://schemas.microsoft.com/office/powerpoint/2010/main" val="4079818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4D2371-8693-F4CD-AD60-81935CB0E4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0B161BB-14F0-ECE9-9C3D-46805786C7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62D49C5-0367-FAEF-DAAE-885FC6F9CE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4A5DFC1-E770-4DDB-92CE-C3F797127F40}" type="datetimeFigureOut">
              <a:rPr lang="en-IN" smtClean="0"/>
              <a:t>23-04-2026</a:t>
            </a:fld>
            <a:endParaRPr lang="en-IN"/>
          </a:p>
        </p:txBody>
      </p:sp>
      <p:sp>
        <p:nvSpPr>
          <p:cNvPr id="5" name="Footer Placeholder 4">
            <a:extLst>
              <a:ext uri="{FF2B5EF4-FFF2-40B4-BE49-F238E27FC236}">
                <a16:creationId xmlns:a16="http://schemas.microsoft.com/office/drawing/2014/main" id="{4E07EA14-4E94-AC70-D0B4-E480F5107B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ECBBF4EE-70A3-BD0C-B855-35043577E6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84998C-856E-407D-BF80-1682674BE620}" type="slidenum">
              <a:rPr lang="en-IN" smtClean="0"/>
              <a:t>‹#›</a:t>
            </a:fld>
            <a:endParaRPr lang="en-IN"/>
          </a:p>
        </p:txBody>
      </p:sp>
    </p:spTree>
    <p:extLst>
      <p:ext uri="{BB962C8B-B14F-4D97-AF65-F5344CB8AC3E}">
        <p14:creationId xmlns:p14="http://schemas.microsoft.com/office/powerpoint/2010/main" val="1150100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684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67263"/>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4/23/2026</a:t>
            </a:fld>
            <a:endParaRPr lang="en-US"/>
          </a:p>
        </p:txBody>
      </p:sp>
      <p:sp>
        <p:nvSpPr>
          <p:cNvPr id="5" name="Footer Placeholder 4"/>
          <p:cNvSpPr>
            <a:spLocks noGrp="1"/>
          </p:cNvSpPr>
          <p:nvPr>
            <p:ph type="ftr" sz="quarter" idx="3"/>
          </p:nvPr>
        </p:nvSpPr>
        <p:spPr>
          <a:xfrm>
            <a:off x="2343150" y="4767263"/>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767263"/>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2216915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Slide Number Placeholder 0"/>
          <p:cNvSpPr>
            <a:spLocks noGrp="1"/>
          </p:cNvSpPr>
          <p:nvPr>
            <p:ph type="sldNum" sz="quarter" idx="4294967295"/>
          </p:nvPr>
        </p:nvSpPr>
        <p:spPr>
          <a:xfrm>
            <a:off x="11750040" y="6437376"/>
            <a:ext cx="182880" cy="182880"/>
          </a:xfrm>
          <a:prstGeom prst="rect">
            <a:avLst/>
          </a:prstGeom>
          <a:extLst>
            <a:ext uri="{C572A759-6A51-4108-AA02-DFA0A04FC94B}">
              <ma14:wrappingTextBoxFlag xmlns:ma14="http://schemas.microsoft.com/office/mac/drawingml/2011/main" xmlns="" val="0"/>
            </a:ext>
          </a:extLst>
        </p:spPr>
        <p:txBody>
          <a:bodyPr/>
          <a:lstStyle>
            <a:lvl1pPr>
              <a:defRPr sz="900">
                <a:solidFill>
                  <a:srgbClr val="666666"/>
                </a:solidFill>
              </a:defRPr>
            </a:lvl1pPr>
          </a:lstStyle>
          <a:p>
            <a:pPr algn="l"/>
            <a:fld id="{F7021451-1387-4CA6-816F-3879F97B5CBC}" type="slidenum">
              <a:rPr lang="en-US" b="0"/>
              <a:t>‹#›</a:t>
            </a:fld>
            <a:endParaRPr lang="en-US"/>
          </a:p>
        </p:txBody>
      </p:sp>
    </p:spTree>
    <p:extLst>
      <p:ext uri="{BB962C8B-B14F-4D97-AF65-F5344CB8AC3E}">
        <p14:creationId xmlns:p14="http://schemas.microsoft.com/office/powerpoint/2010/main" val="1047943161"/>
      </p:ext>
    </p:extLst>
  </p:cSld>
  <p:clrMap bg1="lt1" tx1="dk1" bg2="lt2" tx2="dk2" accent1="accent1" accent2="accent2" accent3="accent3" accent4="accent4" accent5="accent5" accent6="accent6" hlink="hlink" folHlink="folHlink"/>
  <p:sldLayoutIdLst>
    <p:sldLayoutId id="2147483677" r:id="rId1"/>
    <p:sldLayoutId id="2147483678"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2B5F"/>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C9962C"/>
          </a:solidFill>
          <a:ln w="12700">
            <a:solidFill>
              <a:srgbClr val="C9962C"/>
            </a:solidFill>
            <a:prstDash val="solid"/>
          </a:ln>
        </p:spPr>
      </p:sp>
      <p:sp>
        <p:nvSpPr>
          <p:cNvPr id="3" name="Shape 1"/>
          <p:cNvSpPr/>
          <p:nvPr/>
        </p:nvSpPr>
        <p:spPr>
          <a:xfrm>
            <a:off x="0" y="6760464"/>
            <a:ext cx="12192000" cy="97536"/>
          </a:xfrm>
          <a:prstGeom prst="rect">
            <a:avLst/>
          </a:prstGeom>
          <a:solidFill>
            <a:srgbClr val="C9962C"/>
          </a:solidFill>
          <a:ln w="12700">
            <a:solidFill>
              <a:srgbClr val="C9962C"/>
            </a:solidFill>
            <a:prstDash val="solid"/>
          </a:ln>
        </p:spPr>
      </p:sp>
      <p:sp>
        <p:nvSpPr>
          <p:cNvPr id="4" name="Shape 2"/>
          <p:cNvSpPr/>
          <p:nvPr/>
        </p:nvSpPr>
        <p:spPr>
          <a:xfrm>
            <a:off x="0" y="97536"/>
            <a:ext cx="609600" cy="6662928"/>
          </a:xfrm>
          <a:prstGeom prst="rect">
            <a:avLst/>
          </a:prstGeom>
          <a:solidFill>
            <a:srgbClr val="2E4080"/>
          </a:solidFill>
          <a:ln w="12700">
            <a:solidFill>
              <a:srgbClr val="2E4080"/>
            </a:solidFill>
            <a:prstDash val="solid"/>
          </a:ln>
        </p:spPr>
      </p:sp>
      <p:sp>
        <p:nvSpPr>
          <p:cNvPr id="6" name="Text 4"/>
          <p:cNvSpPr/>
          <p:nvPr/>
        </p:nvSpPr>
        <p:spPr>
          <a:xfrm>
            <a:off x="4632960" y="853440"/>
            <a:ext cx="2926080" cy="731520"/>
          </a:xfrm>
          <a:prstGeom prst="rect">
            <a:avLst/>
          </a:prstGeom>
          <a:noFill/>
          <a:ln/>
        </p:spPr>
        <p:txBody>
          <a:bodyPr wrap="square" rtlCol="0" anchor="ctr"/>
          <a:lstStyle/>
          <a:p>
            <a:pPr algn="ctr" defTabSz="1219170"/>
            <a:r>
              <a:rPr lang="en-US" sz="2933" b="1" dirty="0">
                <a:solidFill>
                  <a:srgbClr val="1A2B5F"/>
                </a:solidFill>
                <a:latin typeface="Georgia" pitchFamily="34" charset="0"/>
                <a:ea typeface="Georgia" pitchFamily="34" charset="-122"/>
                <a:cs typeface="Georgia" pitchFamily="34" charset="-120"/>
              </a:rPr>
              <a:t>ICAI</a:t>
            </a:r>
            <a:endParaRPr lang="en-US" sz="2933" dirty="0">
              <a:solidFill>
                <a:prstClr val="black"/>
              </a:solidFill>
              <a:latin typeface="Calibri" panose="020F0502020204030204"/>
            </a:endParaRPr>
          </a:p>
        </p:txBody>
      </p:sp>
      <p:sp>
        <p:nvSpPr>
          <p:cNvPr id="7" name="Text 5"/>
          <p:cNvSpPr/>
          <p:nvPr/>
        </p:nvSpPr>
        <p:spPr>
          <a:xfrm>
            <a:off x="4267200" y="1463040"/>
            <a:ext cx="3657600" cy="975360"/>
          </a:xfrm>
          <a:prstGeom prst="rect">
            <a:avLst/>
          </a:prstGeom>
          <a:noFill/>
          <a:ln/>
        </p:spPr>
        <p:txBody>
          <a:bodyPr wrap="square" rtlCol="0" anchor="ctr"/>
          <a:lstStyle/>
          <a:p>
            <a:pPr algn="ctr" defTabSz="1219170"/>
            <a:r>
              <a:rPr lang="en-US" sz="1200" dirty="0">
                <a:solidFill>
                  <a:srgbClr val="1A2B5F"/>
                </a:solidFill>
                <a:latin typeface="Calibri" pitchFamily="34" charset="0"/>
                <a:ea typeface="Calibri" pitchFamily="34" charset="-122"/>
                <a:cs typeface="Calibri" pitchFamily="34" charset="-120"/>
              </a:rPr>
              <a:t>Continuing Professional</a:t>
            </a:r>
            <a:endParaRPr lang="en-US" sz="1200" dirty="0">
              <a:solidFill>
                <a:prstClr val="black"/>
              </a:solidFill>
              <a:latin typeface="Calibri" panose="020F0502020204030204"/>
            </a:endParaRPr>
          </a:p>
          <a:p>
            <a:pPr algn="ctr" defTabSz="1219170"/>
            <a:r>
              <a:rPr lang="en-US" sz="1200" dirty="0">
                <a:solidFill>
                  <a:srgbClr val="1A2B5F"/>
                </a:solidFill>
                <a:latin typeface="Calibri" pitchFamily="34" charset="0"/>
                <a:ea typeface="Calibri" pitchFamily="34" charset="-122"/>
                <a:cs typeface="Calibri" pitchFamily="34" charset="-120"/>
              </a:rPr>
              <a:t>Education</a:t>
            </a:r>
            <a:endParaRPr lang="en-US" sz="1200" dirty="0">
              <a:solidFill>
                <a:prstClr val="black"/>
              </a:solidFill>
              <a:latin typeface="Calibri" panose="020F0502020204030204"/>
            </a:endParaRPr>
          </a:p>
        </p:txBody>
      </p:sp>
      <p:sp>
        <p:nvSpPr>
          <p:cNvPr id="8" name="Text 6"/>
          <p:cNvSpPr/>
          <p:nvPr/>
        </p:nvSpPr>
        <p:spPr>
          <a:xfrm>
            <a:off x="4632960" y="2377440"/>
            <a:ext cx="2926080" cy="609600"/>
          </a:xfrm>
          <a:prstGeom prst="rect">
            <a:avLst/>
          </a:prstGeom>
          <a:noFill/>
          <a:ln/>
        </p:spPr>
        <p:txBody>
          <a:bodyPr wrap="square" rtlCol="0" anchor="ctr"/>
          <a:lstStyle/>
          <a:p>
            <a:pPr algn="ctr" defTabSz="1219170"/>
            <a:r>
              <a:rPr lang="en-US" sz="1467" b="1" dirty="0">
                <a:solidFill>
                  <a:srgbClr val="1A2B5F"/>
                </a:solidFill>
                <a:latin typeface="Calibri" pitchFamily="34" charset="0"/>
                <a:ea typeface="Calibri" pitchFamily="34" charset="-122"/>
                <a:cs typeface="Calibri" pitchFamily="34" charset="-120"/>
              </a:rPr>
              <a:t>2024-25</a:t>
            </a:r>
            <a:endParaRPr lang="en-US" sz="1467" dirty="0">
              <a:solidFill>
                <a:prstClr val="black"/>
              </a:solidFill>
              <a:latin typeface="Calibri" panose="020F0502020204030204"/>
            </a:endParaRPr>
          </a:p>
        </p:txBody>
      </p:sp>
      <p:sp>
        <p:nvSpPr>
          <p:cNvPr id="9" name="Text 7"/>
          <p:cNvSpPr/>
          <p:nvPr/>
        </p:nvSpPr>
        <p:spPr>
          <a:xfrm>
            <a:off x="853440" y="1371600"/>
            <a:ext cx="10485120" cy="853440"/>
          </a:xfrm>
          <a:prstGeom prst="rect">
            <a:avLst/>
          </a:prstGeom>
          <a:noFill/>
          <a:ln/>
        </p:spPr>
        <p:txBody>
          <a:bodyPr wrap="square" rtlCol="0" anchor="ctr"/>
          <a:lstStyle/>
          <a:p>
            <a:pPr algn="ctr" defTabSz="1219170"/>
            <a:r>
              <a:rPr lang="en-US" sz="4267" b="1" dirty="0">
                <a:solidFill>
                  <a:srgbClr val="C9962C"/>
                </a:solidFill>
                <a:latin typeface="Georgia" pitchFamily="34" charset="0"/>
                <a:ea typeface="Georgia" pitchFamily="34" charset="-122"/>
                <a:cs typeface="Georgia" pitchFamily="34" charset="-120"/>
              </a:rPr>
              <a:t>Accounting Standards</a:t>
            </a:r>
            <a:endParaRPr lang="en-US" sz="4267" dirty="0">
              <a:solidFill>
                <a:prstClr val="black"/>
              </a:solidFill>
              <a:latin typeface="Calibri" panose="020F0502020204030204"/>
            </a:endParaRPr>
          </a:p>
        </p:txBody>
      </p:sp>
      <p:sp>
        <p:nvSpPr>
          <p:cNvPr id="10" name="Text 8"/>
          <p:cNvSpPr/>
          <p:nvPr/>
        </p:nvSpPr>
        <p:spPr>
          <a:xfrm>
            <a:off x="853440" y="2407920"/>
            <a:ext cx="10485120" cy="548640"/>
          </a:xfrm>
          <a:prstGeom prst="rect">
            <a:avLst/>
          </a:prstGeom>
          <a:noFill/>
          <a:ln/>
        </p:spPr>
        <p:txBody>
          <a:bodyPr wrap="square" rtlCol="0" anchor="ctr"/>
          <a:lstStyle/>
          <a:p>
            <a:pPr algn="ctr" defTabSz="1219170"/>
            <a:r>
              <a:rPr lang="en-US" sz="2400" dirty="0">
                <a:solidFill>
                  <a:srgbClr val="FFFFFF"/>
                </a:solidFill>
                <a:latin typeface="Calibri" pitchFamily="34" charset="0"/>
                <a:ea typeface="Calibri" pitchFamily="34" charset="-122"/>
                <a:cs typeface="Calibri" pitchFamily="34" charset="-120"/>
              </a:rPr>
              <a:t>AS 1: Disclosure of Accounting Policies</a:t>
            </a:r>
          </a:p>
          <a:p>
            <a:pPr algn="ctr" defTabSz="1219170"/>
            <a:r>
              <a:rPr lang="en-US" sz="2400" dirty="0">
                <a:solidFill>
                  <a:srgbClr val="FFFFFF"/>
                </a:solidFill>
                <a:latin typeface="Calibri" pitchFamily="34" charset="0"/>
                <a:ea typeface="Calibri" pitchFamily="34" charset="-122"/>
                <a:cs typeface="Calibri" pitchFamily="34" charset="-120"/>
              </a:rPr>
              <a:t>AS 5: Net Profit or Loss, Prior Period Items &amp; Changes in Accounting Policies</a:t>
            </a:r>
          </a:p>
          <a:p>
            <a:pPr algn="ctr" defTabSz="1219170"/>
            <a:endParaRPr lang="en-US" sz="2400" dirty="0">
              <a:solidFill>
                <a:prstClr val="black"/>
              </a:solidFill>
              <a:latin typeface="Calibri" panose="020F0502020204030204"/>
            </a:endParaRPr>
          </a:p>
        </p:txBody>
      </p:sp>
      <p:sp>
        <p:nvSpPr>
          <p:cNvPr id="11" name="Text 9"/>
          <p:cNvSpPr/>
          <p:nvPr/>
        </p:nvSpPr>
        <p:spPr>
          <a:xfrm>
            <a:off x="739515" y="2880360"/>
            <a:ext cx="10485120" cy="548640"/>
          </a:xfrm>
          <a:prstGeom prst="rect">
            <a:avLst/>
          </a:prstGeom>
          <a:noFill/>
          <a:ln/>
        </p:spPr>
        <p:txBody>
          <a:bodyPr wrap="square" rtlCol="0" anchor="ctr"/>
          <a:lstStyle/>
          <a:p>
            <a:pPr algn="ctr" defTabSz="1219170"/>
            <a:endParaRPr lang="en-US" sz="1867" dirty="0">
              <a:solidFill>
                <a:prstClr val="black"/>
              </a:solidFill>
              <a:latin typeface="Calibri" panose="020F0502020204030204"/>
            </a:endParaRPr>
          </a:p>
        </p:txBody>
      </p:sp>
      <p:sp>
        <p:nvSpPr>
          <p:cNvPr id="12" name="Shape 10"/>
          <p:cNvSpPr/>
          <p:nvPr/>
        </p:nvSpPr>
        <p:spPr>
          <a:xfrm>
            <a:off x="2324475" y="3608457"/>
            <a:ext cx="7315200" cy="36576"/>
          </a:xfrm>
          <a:prstGeom prst="rect">
            <a:avLst/>
          </a:prstGeom>
          <a:solidFill>
            <a:srgbClr val="C9962C"/>
          </a:solidFill>
          <a:ln w="12700">
            <a:solidFill>
              <a:srgbClr val="C9962C"/>
            </a:solidFill>
            <a:prstDash val="solid"/>
          </a:ln>
        </p:spPr>
      </p:sp>
      <p:sp>
        <p:nvSpPr>
          <p:cNvPr id="13" name="Text 11"/>
          <p:cNvSpPr/>
          <p:nvPr/>
        </p:nvSpPr>
        <p:spPr>
          <a:xfrm>
            <a:off x="609600" y="3996703"/>
            <a:ext cx="10485120" cy="426720"/>
          </a:xfrm>
          <a:prstGeom prst="rect">
            <a:avLst/>
          </a:prstGeom>
          <a:noFill/>
          <a:ln/>
        </p:spPr>
        <p:txBody>
          <a:bodyPr wrap="square" rtlCol="0" anchor="ctr"/>
          <a:lstStyle/>
          <a:p>
            <a:pPr algn="ctr" defTabSz="1219170"/>
            <a:r>
              <a:rPr lang="en-US" sz="1867" i="1" dirty="0">
                <a:solidFill>
                  <a:srgbClr val="B0BDDB"/>
                </a:solidFill>
                <a:latin typeface="Calibri" pitchFamily="34" charset="0"/>
                <a:ea typeface="Calibri" pitchFamily="34" charset="-122"/>
                <a:cs typeface="Calibri" pitchFamily="34" charset="-120"/>
              </a:rPr>
              <a:t>Practical Insights | Common Errors</a:t>
            </a:r>
            <a:endParaRPr lang="en-US" sz="1867" dirty="0">
              <a:solidFill>
                <a:prstClr val="black"/>
              </a:solidFill>
              <a:latin typeface="Calibri" panose="020F0502020204030204"/>
            </a:endParaRPr>
          </a:p>
        </p:txBody>
      </p:sp>
      <p:sp>
        <p:nvSpPr>
          <p:cNvPr id="14" name="Text 12"/>
          <p:cNvSpPr/>
          <p:nvPr/>
        </p:nvSpPr>
        <p:spPr>
          <a:xfrm>
            <a:off x="739515" y="4528104"/>
            <a:ext cx="10485120" cy="365760"/>
          </a:xfrm>
          <a:prstGeom prst="rect">
            <a:avLst/>
          </a:prstGeom>
          <a:noFill/>
          <a:ln/>
        </p:spPr>
        <p:txBody>
          <a:bodyPr wrap="square" rtlCol="0" anchor="ctr"/>
          <a:lstStyle/>
          <a:p>
            <a:pPr algn="ctr" defTabSz="1219170"/>
            <a:r>
              <a:rPr lang="en-US" sz="1600" dirty="0">
                <a:solidFill>
                  <a:prstClr val="white"/>
                </a:solidFill>
                <a:latin typeface="Calibri" pitchFamily="34" charset="0"/>
                <a:ea typeface="Calibri" pitchFamily="34" charset="-122"/>
                <a:cs typeface="Calibri" pitchFamily="34" charset="-120"/>
              </a:rPr>
              <a:t>Presented by CA Ayush Agarwal</a:t>
            </a:r>
            <a:endParaRPr lang="en-US" sz="1600" dirty="0">
              <a:solidFill>
                <a:prstClr val="white"/>
              </a:solidFill>
              <a:latin typeface="Calibri" panose="020F0502020204030204"/>
            </a:endParaRPr>
          </a:p>
        </p:txBody>
      </p:sp>
      <p:pic>
        <p:nvPicPr>
          <p:cNvPr id="5" name="Picture 4">
            <a:extLst>
              <a:ext uri="{FF2B5EF4-FFF2-40B4-BE49-F238E27FC236}">
                <a16:creationId xmlns:a16="http://schemas.microsoft.com/office/drawing/2014/main" id="{B5E2666F-EEA3-30A6-00CF-25A844D79B9D}"/>
              </a:ext>
            </a:extLst>
          </p:cNvPr>
          <p:cNvPicPr>
            <a:picLocks noChangeAspect="1"/>
          </p:cNvPicPr>
          <p:nvPr/>
        </p:nvPicPr>
        <p:blipFill>
          <a:blip r:embed="rId3"/>
          <a:stretch>
            <a:fillRect/>
          </a:stretch>
        </p:blipFill>
        <p:spPr>
          <a:xfrm>
            <a:off x="11109960" y="280416"/>
            <a:ext cx="899501" cy="505969"/>
          </a:xfrm>
          <a:prstGeom prst="rect">
            <a:avLst/>
          </a:prstGeom>
        </p:spPr>
      </p:pic>
      <p:sp>
        <p:nvSpPr>
          <p:cNvPr id="15" name="Text 12">
            <a:extLst>
              <a:ext uri="{FF2B5EF4-FFF2-40B4-BE49-F238E27FC236}">
                <a16:creationId xmlns:a16="http://schemas.microsoft.com/office/drawing/2014/main" id="{4895BE91-EC40-451F-A93A-0868F2183D3D}"/>
              </a:ext>
            </a:extLst>
          </p:cNvPr>
          <p:cNvSpPr/>
          <p:nvPr/>
        </p:nvSpPr>
        <p:spPr>
          <a:xfrm>
            <a:off x="9735618" y="6211824"/>
            <a:ext cx="2358541" cy="365760"/>
          </a:xfrm>
          <a:prstGeom prst="rect">
            <a:avLst/>
          </a:prstGeom>
          <a:noFill/>
          <a:ln/>
        </p:spPr>
        <p:txBody>
          <a:bodyPr wrap="square"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r>
              <a:rPr lang="en-US" sz="1600" dirty="0">
                <a:solidFill>
                  <a:prstClr val="white"/>
                </a:solidFill>
                <a:latin typeface="Calibri" pitchFamily="34" charset="0"/>
                <a:ea typeface="Calibri" pitchFamily="34" charset="-122"/>
                <a:cs typeface="Calibri" pitchFamily="34" charset="-120"/>
              </a:rPr>
              <a:t>Date: 23.04.2026</a:t>
            </a:r>
            <a:endParaRPr lang="en-US" sz="1600" dirty="0">
              <a:solidFill>
                <a:prstClr val="white"/>
              </a:solidFill>
              <a:latin typeface="Calibri" panose="020F050202020403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E2761"/>
        </a:solidFill>
        <a:effectLst/>
      </p:bgPr>
    </p:bg>
    <p:spTree>
      <p:nvGrpSpPr>
        <p:cNvPr id="1" name=""/>
        <p:cNvGrpSpPr/>
        <p:nvPr/>
      </p:nvGrpSpPr>
      <p:grpSpPr>
        <a:xfrm>
          <a:off x="0" y="0"/>
          <a:ext cx="0" cy="0"/>
          <a:chOff x="0" y="0"/>
          <a:chExt cx="0" cy="0"/>
        </a:xfrm>
      </p:grpSpPr>
      <p:sp>
        <p:nvSpPr>
          <p:cNvPr id="2" name="Shape 0"/>
          <p:cNvSpPr/>
          <p:nvPr/>
        </p:nvSpPr>
        <p:spPr>
          <a:xfrm>
            <a:off x="0" y="0"/>
            <a:ext cx="365760" cy="6858000"/>
          </a:xfrm>
          <a:prstGeom prst="rect">
            <a:avLst/>
          </a:prstGeom>
          <a:solidFill>
            <a:srgbClr val="B8860B"/>
          </a:solidFill>
          <a:ln/>
        </p:spPr>
      </p:sp>
      <p:sp>
        <p:nvSpPr>
          <p:cNvPr id="3" name="Shape 1"/>
          <p:cNvSpPr/>
          <p:nvPr/>
        </p:nvSpPr>
        <p:spPr>
          <a:xfrm>
            <a:off x="0" y="6620256"/>
            <a:ext cx="12192000" cy="243840"/>
          </a:xfrm>
          <a:prstGeom prst="rect">
            <a:avLst/>
          </a:prstGeom>
          <a:solidFill>
            <a:srgbClr val="B8860B"/>
          </a:solidFill>
          <a:ln/>
        </p:spPr>
      </p:sp>
      <p:sp>
        <p:nvSpPr>
          <p:cNvPr id="4" name="Text 2"/>
          <p:cNvSpPr/>
          <p:nvPr/>
        </p:nvSpPr>
        <p:spPr>
          <a:xfrm>
            <a:off x="670560" y="1950720"/>
            <a:ext cx="10972800" cy="1584960"/>
          </a:xfrm>
          <a:prstGeom prst="rect">
            <a:avLst/>
          </a:prstGeom>
          <a:noFill/>
          <a:ln/>
        </p:spPr>
        <p:txBody>
          <a:bodyPr wrap="square" rtlCol="0" anchor="ctr"/>
          <a:lstStyle/>
          <a:p>
            <a:pPr defTabSz="1219170"/>
            <a:r>
              <a:rPr lang="en-US" sz="4533" b="1" dirty="0">
                <a:solidFill>
                  <a:srgbClr val="FFFFFF"/>
                </a:solidFill>
                <a:latin typeface="Georgia" pitchFamily="34" charset="0"/>
                <a:ea typeface="Georgia" pitchFamily="34" charset="-122"/>
                <a:cs typeface="Georgia" pitchFamily="34" charset="-120"/>
              </a:rPr>
              <a:t>Mandatory Disclosures based on ICAI ASB Announcement:</a:t>
            </a:r>
            <a:endParaRPr lang="en-US" sz="4533" dirty="0">
              <a:solidFill>
                <a:prstClr val="black"/>
              </a:solidFill>
              <a:latin typeface="Calibri" panose="020F0502020204030204"/>
            </a:endParaRPr>
          </a:p>
          <a:p>
            <a:pPr defTabSz="1219170"/>
            <a:r>
              <a:rPr lang="en-US" sz="4533" b="1" dirty="0">
                <a:solidFill>
                  <a:srgbClr val="FFFFFF"/>
                </a:solidFill>
                <a:latin typeface="Georgia" pitchFamily="34" charset="0"/>
                <a:ea typeface="Georgia" pitchFamily="34" charset="-122"/>
                <a:cs typeface="Georgia" pitchFamily="34" charset="-120"/>
              </a:rPr>
              <a:t>Revised MSME Classification &amp; AS Applicability</a:t>
            </a:r>
            <a:endParaRPr lang="en-US" sz="4533" dirty="0">
              <a:solidFill>
                <a:prstClr val="black"/>
              </a:solidFill>
              <a:latin typeface="Calibri" panose="020F0502020204030204"/>
            </a:endParaRPr>
          </a:p>
        </p:txBody>
      </p:sp>
      <p:sp>
        <p:nvSpPr>
          <p:cNvPr id="5" name="Text 3"/>
          <p:cNvSpPr/>
          <p:nvPr/>
        </p:nvSpPr>
        <p:spPr>
          <a:xfrm>
            <a:off x="505968" y="4346448"/>
            <a:ext cx="10972800" cy="731520"/>
          </a:xfrm>
          <a:prstGeom prst="rect">
            <a:avLst/>
          </a:prstGeom>
          <a:noFill/>
          <a:ln/>
        </p:spPr>
        <p:txBody>
          <a:bodyPr wrap="square" rtlCol="0" anchor="ctr"/>
          <a:lstStyle/>
          <a:p>
            <a:pPr defTabSz="1219170"/>
            <a:r>
              <a:rPr lang="en-US" sz="2133" i="1" dirty="0">
                <a:solidFill>
                  <a:srgbClr val="E8C97A"/>
                </a:solidFill>
                <a:latin typeface="Calibri" pitchFamily="34" charset="0"/>
                <a:ea typeface="Calibri" pitchFamily="34" charset="-122"/>
                <a:cs typeface="Calibri" pitchFamily="34" charset="-120"/>
              </a:rPr>
              <a:t>Council Decision — 433rd Meeting, August 2024 · Effective: April 1, 2024</a:t>
            </a:r>
            <a:endParaRPr lang="en-US" sz="2133" dirty="0">
              <a:solidFill>
                <a:prstClr val="black"/>
              </a:solidFill>
              <a:latin typeface="Calibri" panose="020F0502020204030204"/>
            </a:endParaRPr>
          </a:p>
        </p:txBody>
      </p:sp>
      <p:pic>
        <p:nvPicPr>
          <p:cNvPr id="6" name="Picture 5">
            <a:extLst>
              <a:ext uri="{FF2B5EF4-FFF2-40B4-BE49-F238E27FC236}">
                <a16:creationId xmlns:a16="http://schemas.microsoft.com/office/drawing/2014/main" id="{399BDE89-1D80-37F1-AB81-08A60818CA5F}"/>
              </a:ext>
            </a:extLst>
          </p:cNvPr>
          <p:cNvPicPr>
            <a:picLocks noChangeAspect="1"/>
          </p:cNvPicPr>
          <p:nvPr/>
        </p:nvPicPr>
        <p:blipFill>
          <a:blip r:embed="rId3"/>
          <a:stretch>
            <a:fillRect/>
          </a:stretch>
        </p:blipFill>
        <p:spPr>
          <a:xfrm>
            <a:off x="11109960" y="280416"/>
            <a:ext cx="899501" cy="50596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2192000" cy="877824"/>
          </a:xfrm>
          <a:prstGeom prst="rect">
            <a:avLst/>
          </a:prstGeom>
          <a:solidFill>
            <a:srgbClr val="1E2761"/>
          </a:solidFill>
          <a:ln/>
        </p:spPr>
      </p:sp>
      <p:sp>
        <p:nvSpPr>
          <p:cNvPr id="3" name="Text 1"/>
          <p:cNvSpPr/>
          <p:nvPr/>
        </p:nvSpPr>
        <p:spPr>
          <a:xfrm>
            <a:off x="426720" y="60960"/>
            <a:ext cx="11338560" cy="755904"/>
          </a:xfrm>
          <a:prstGeom prst="rect">
            <a:avLst/>
          </a:prstGeom>
          <a:noFill/>
          <a:ln/>
        </p:spPr>
        <p:txBody>
          <a:bodyPr wrap="square" lIns="0" tIns="0" rIns="0" bIns="0" rtlCol="0" anchor="ctr"/>
          <a:lstStyle/>
          <a:p>
            <a:pPr defTabSz="1219170"/>
            <a:r>
              <a:rPr lang="en-US" sz="2667" b="1" dirty="0">
                <a:solidFill>
                  <a:srgbClr val="FFFFFF"/>
                </a:solidFill>
                <a:latin typeface="Georgia" pitchFamily="34" charset="0"/>
                <a:ea typeface="Georgia" pitchFamily="34" charset="-122"/>
                <a:cs typeface="Georgia" pitchFamily="34" charset="-120"/>
              </a:rPr>
              <a:t>What MSMEs Must Disclose ?</a:t>
            </a:r>
            <a:endParaRPr lang="en-US" sz="2667" dirty="0">
              <a:solidFill>
                <a:prstClr val="black"/>
              </a:solidFill>
              <a:latin typeface="Calibri" panose="020F0502020204030204"/>
            </a:endParaRPr>
          </a:p>
        </p:txBody>
      </p:sp>
      <p:sp>
        <p:nvSpPr>
          <p:cNvPr id="4" name="Text 2"/>
          <p:cNvSpPr/>
          <p:nvPr/>
        </p:nvSpPr>
        <p:spPr>
          <a:xfrm>
            <a:off x="426720" y="877824"/>
            <a:ext cx="11338560" cy="341376"/>
          </a:xfrm>
          <a:prstGeom prst="rect">
            <a:avLst/>
          </a:prstGeom>
          <a:noFill/>
          <a:ln/>
        </p:spPr>
        <p:txBody>
          <a:bodyPr wrap="square" rtlCol="0" anchor="ctr"/>
          <a:lstStyle/>
          <a:p>
            <a:pPr defTabSz="1219170"/>
            <a:r>
              <a:rPr lang="en-US" sz="1467" i="1" dirty="0">
                <a:solidFill>
                  <a:srgbClr val="B8860B"/>
                </a:solidFill>
                <a:latin typeface="Calibri" pitchFamily="34" charset="0"/>
                <a:ea typeface="Calibri" pitchFamily="34" charset="-122"/>
                <a:cs typeface="Calibri" pitchFamily="34" charset="-120"/>
              </a:rPr>
              <a:t>Additional Requirements from the ICAI ASB Announcement (2024)</a:t>
            </a:r>
            <a:endParaRPr lang="en-US" sz="1467" dirty="0">
              <a:solidFill>
                <a:prstClr val="black"/>
              </a:solidFill>
              <a:latin typeface="Calibri" panose="020F0502020204030204"/>
            </a:endParaRPr>
          </a:p>
        </p:txBody>
      </p:sp>
      <p:sp>
        <p:nvSpPr>
          <p:cNvPr id="5" name="Shape 3"/>
          <p:cNvSpPr/>
          <p:nvPr/>
        </p:nvSpPr>
        <p:spPr>
          <a:xfrm>
            <a:off x="426720" y="1280160"/>
            <a:ext cx="11338560" cy="512064"/>
          </a:xfrm>
          <a:prstGeom prst="rect">
            <a:avLst/>
          </a:prstGeom>
          <a:solidFill>
            <a:srgbClr val="1A6B5A"/>
          </a:solidFill>
          <a:ln/>
        </p:spPr>
      </p:sp>
      <p:sp>
        <p:nvSpPr>
          <p:cNvPr id="6" name="Text 4"/>
          <p:cNvSpPr/>
          <p:nvPr/>
        </p:nvSpPr>
        <p:spPr>
          <a:xfrm>
            <a:off x="426720" y="1280160"/>
            <a:ext cx="11338560" cy="512064"/>
          </a:xfrm>
          <a:prstGeom prst="rect">
            <a:avLst/>
          </a:prstGeom>
          <a:noFill/>
          <a:ln/>
        </p:spPr>
        <p:txBody>
          <a:bodyPr wrap="square" lIns="0" tIns="0" rIns="0" bIns="0" rtlCol="0" anchor="ctr"/>
          <a:lstStyle/>
          <a:p>
            <a:pPr algn="ctr" defTabSz="1219170"/>
            <a:r>
              <a:rPr lang="en-US" sz="1733" b="1" dirty="0">
                <a:solidFill>
                  <a:srgbClr val="FFFFFF"/>
                </a:solidFill>
                <a:latin typeface="Georgia" pitchFamily="34" charset="0"/>
                <a:ea typeface="Georgia" pitchFamily="34" charset="-122"/>
                <a:cs typeface="Georgia" pitchFamily="34" charset="-120"/>
              </a:rPr>
              <a:t>MANDATORY DISCLOSURES FOR MSMEs AVAILING EXEMPTIONS</a:t>
            </a:r>
            <a:endParaRPr lang="en-US" sz="1733" dirty="0">
              <a:solidFill>
                <a:prstClr val="black"/>
              </a:solidFill>
              <a:latin typeface="Calibri" panose="020F0502020204030204"/>
            </a:endParaRPr>
          </a:p>
        </p:txBody>
      </p:sp>
      <p:sp>
        <p:nvSpPr>
          <p:cNvPr id="7" name="Shape 5"/>
          <p:cNvSpPr/>
          <p:nvPr/>
        </p:nvSpPr>
        <p:spPr>
          <a:xfrm>
            <a:off x="426720" y="1889760"/>
            <a:ext cx="11338560" cy="902208"/>
          </a:xfrm>
          <a:prstGeom prst="rect">
            <a:avLst/>
          </a:prstGeom>
          <a:solidFill>
            <a:srgbClr val="F4F6FB"/>
          </a:solidFill>
          <a:ln/>
          <a:effectLst>
            <a:outerShdw blurRad="76200" dist="25400" dir="8100000" algn="bl" rotWithShape="0">
              <a:srgbClr val="000000">
                <a:alpha val="10000"/>
              </a:srgbClr>
            </a:outerShdw>
          </a:effectLst>
        </p:spPr>
      </p:sp>
      <p:sp>
        <p:nvSpPr>
          <p:cNvPr id="8" name="Shape 6"/>
          <p:cNvSpPr/>
          <p:nvPr/>
        </p:nvSpPr>
        <p:spPr>
          <a:xfrm>
            <a:off x="426720" y="1889760"/>
            <a:ext cx="609600" cy="902208"/>
          </a:xfrm>
          <a:prstGeom prst="rect">
            <a:avLst/>
          </a:prstGeom>
          <a:solidFill>
            <a:srgbClr val="1A6B5A"/>
          </a:solidFill>
          <a:ln/>
        </p:spPr>
      </p:sp>
      <p:sp>
        <p:nvSpPr>
          <p:cNvPr id="9" name="Text 7"/>
          <p:cNvSpPr/>
          <p:nvPr/>
        </p:nvSpPr>
        <p:spPr>
          <a:xfrm>
            <a:off x="426720" y="1889760"/>
            <a:ext cx="609600" cy="902208"/>
          </a:xfrm>
          <a:prstGeom prst="rect">
            <a:avLst/>
          </a:prstGeom>
          <a:noFill/>
          <a:ln/>
        </p:spPr>
        <p:txBody>
          <a:bodyPr wrap="square" lIns="0" tIns="0" rIns="0" bIns="0" rtlCol="0" anchor="ctr"/>
          <a:lstStyle/>
          <a:p>
            <a:pPr algn="ctr" defTabSz="1219170"/>
            <a:r>
              <a:rPr lang="en-US" sz="1867" b="1" dirty="0">
                <a:solidFill>
                  <a:srgbClr val="FFFFFF"/>
                </a:solidFill>
                <a:latin typeface="Georgia" pitchFamily="34" charset="0"/>
                <a:ea typeface="Georgia" pitchFamily="34" charset="-122"/>
                <a:cs typeface="Georgia" pitchFamily="34" charset="-120"/>
              </a:rPr>
              <a:t>(1)</a:t>
            </a:r>
            <a:endParaRPr lang="en-US" sz="1867" dirty="0">
              <a:solidFill>
                <a:prstClr val="black"/>
              </a:solidFill>
              <a:latin typeface="Calibri" panose="020F0502020204030204"/>
            </a:endParaRPr>
          </a:p>
        </p:txBody>
      </p:sp>
      <p:sp>
        <p:nvSpPr>
          <p:cNvPr id="10" name="Text 8"/>
          <p:cNvSpPr/>
          <p:nvPr/>
        </p:nvSpPr>
        <p:spPr>
          <a:xfrm>
            <a:off x="1158240" y="1950720"/>
            <a:ext cx="10485120" cy="341376"/>
          </a:xfrm>
          <a:prstGeom prst="rect">
            <a:avLst/>
          </a:prstGeom>
          <a:noFill/>
          <a:ln/>
        </p:spPr>
        <p:txBody>
          <a:bodyPr wrap="square" rtlCol="0" anchor="ctr"/>
          <a:lstStyle/>
          <a:p>
            <a:pPr defTabSz="1219170"/>
            <a:r>
              <a:rPr lang="en-US" sz="1600" b="1" dirty="0">
                <a:solidFill>
                  <a:srgbClr val="1A6B5A"/>
                </a:solidFill>
                <a:latin typeface="Georgia" pitchFamily="34" charset="0"/>
                <a:ea typeface="Georgia" pitchFamily="34" charset="-122"/>
                <a:cs typeface="Georgia" pitchFamily="34" charset="-120"/>
              </a:rPr>
              <a:t>Disclose MSME Status in Notes</a:t>
            </a:r>
            <a:endParaRPr lang="en-US" sz="1600" dirty="0">
              <a:solidFill>
                <a:prstClr val="black"/>
              </a:solidFill>
              <a:latin typeface="Calibri" panose="020F0502020204030204"/>
            </a:endParaRPr>
          </a:p>
        </p:txBody>
      </p:sp>
      <p:sp>
        <p:nvSpPr>
          <p:cNvPr id="11" name="Text 9"/>
          <p:cNvSpPr/>
          <p:nvPr/>
        </p:nvSpPr>
        <p:spPr>
          <a:xfrm>
            <a:off x="1158240" y="2328672"/>
            <a:ext cx="10485120" cy="414528"/>
          </a:xfrm>
          <a:prstGeom prst="rect">
            <a:avLst/>
          </a:prstGeom>
          <a:noFill/>
          <a:ln/>
        </p:spPr>
        <p:txBody>
          <a:bodyPr wrap="square" rtlCol="0" anchor="ctr"/>
          <a:lstStyle/>
          <a:p>
            <a:pPr defTabSz="1219170"/>
            <a:r>
              <a:rPr lang="en-US" sz="1400" dirty="0">
                <a:solidFill>
                  <a:srgbClr val="1A1A2E"/>
                </a:solidFill>
                <a:latin typeface="Calibri" pitchFamily="34" charset="0"/>
                <a:ea typeface="Calibri" pitchFamily="34" charset="-122"/>
                <a:cs typeface="Calibri" pitchFamily="34" charset="-120"/>
              </a:rPr>
              <a:t>An MSME availing any exemption/relaxation must disclose by way of a note to its financial statements that it is an MSME and has complied with Accounting Standards insofar as they are applicable to an MSME.</a:t>
            </a:r>
            <a:endParaRPr lang="en-US" sz="1400" dirty="0">
              <a:solidFill>
                <a:prstClr val="black"/>
              </a:solidFill>
              <a:latin typeface="Calibri" panose="020F0502020204030204"/>
            </a:endParaRPr>
          </a:p>
        </p:txBody>
      </p:sp>
      <p:sp>
        <p:nvSpPr>
          <p:cNvPr id="12" name="Shape 10"/>
          <p:cNvSpPr/>
          <p:nvPr/>
        </p:nvSpPr>
        <p:spPr>
          <a:xfrm>
            <a:off x="426720" y="2889504"/>
            <a:ext cx="11338560" cy="902208"/>
          </a:xfrm>
          <a:prstGeom prst="rect">
            <a:avLst/>
          </a:prstGeom>
          <a:solidFill>
            <a:srgbClr val="FFFFFF"/>
          </a:solidFill>
          <a:ln/>
          <a:effectLst>
            <a:outerShdw blurRad="76200" dist="25400" dir="8100000" algn="bl" rotWithShape="0">
              <a:srgbClr val="000000">
                <a:alpha val="10000"/>
              </a:srgbClr>
            </a:outerShdw>
          </a:effectLst>
        </p:spPr>
      </p:sp>
      <p:sp>
        <p:nvSpPr>
          <p:cNvPr id="13" name="Shape 11"/>
          <p:cNvSpPr/>
          <p:nvPr/>
        </p:nvSpPr>
        <p:spPr>
          <a:xfrm>
            <a:off x="426720" y="2889504"/>
            <a:ext cx="609600" cy="902208"/>
          </a:xfrm>
          <a:prstGeom prst="rect">
            <a:avLst/>
          </a:prstGeom>
          <a:solidFill>
            <a:srgbClr val="2D3B8E"/>
          </a:solidFill>
          <a:ln/>
        </p:spPr>
      </p:sp>
      <p:sp>
        <p:nvSpPr>
          <p:cNvPr id="14" name="Text 12"/>
          <p:cNvSpPr/>
          <p:nvPr/>
        </p:nvSpPr>
        <p:spPr>
          <a:xfrm>
            <a:off x="426720" y="2889504"/>
            <a:ext cx="609600" cy="902208"/>
          </a:xfrm>
          <a:prstGeom prst="rect">
            <a:avLst/>
          </a:prstGeom>
          <a:noFill/>
          <a:ln/>
        </p:spPr>
        <p:txBody>
          <a:bodyPr wrap="square" lIns="0" tIns="0" rIns="0" bIns="0" rtlCol="0" anchor="ctr"/>
          <a:lstStyle/>
          <a:p>
            <a:pPr algn="ctr" defTabSz="1219170"/>
            <a:r>
              <a:rPr lang="en-US" sz="1867" b="1" dirty="0">
                <a:solidFill>
                  <a:srgbClr val="FFFFFF"/>
                </a:solidFill>
                <a:latin typeface="Georgia" pitchFamily="34" charset="0"/>
                <a:ea typeface="Georgia" pitchFamily="34" charset="-122"/>
                <a:cs typeface="Georgia" pitchFamily="34" charset="-120"/>
              </a:rPr>
              <a:t>(2)</a:t>
            </a:r>
            <a:endParaRPr lang="en-US" sz="1867" dirty="0">
              <a:solidFill>
                <a:prstClr val="black"/>
              </a:solidFill>
              <a:latin typeface="Calibri" panose="020F0502020204030204"/>
            </a:endParaRPr>
          </a:p>
        </p:txBody>
      </p:sp>
      <p:sp>
        <p:nvSpPr>
          <p:cNvPr id="15" name="Text 13"/>
          <p:cNvSpPr/>
          <p:nvPr/>
        </p:nvSpPr>
        <p:spPr>
          <a:xfrm>
            <a:off x="1158240" y="2950464"/>
            <a:ext cx="10485120" cy="341376"/>
          </a:xfrm>
          <a:prstGeom prst="rect">
            <a:avLst/>
          </a:prstGeom>
          <a:noFill/>
          <a:ln/>
        </p:spPr>
        <p:txBody>
          <a:bodyPr wrap="square" rtlCol="0" anchor="ctr"/>
          <a:lstStyle/>
          <a:p>
            <a:pPr defTabSz="1219170"/>
            <a:r>
              <a:rPr lang="en-US" sz="1600" b="1" dirty="0">
                <a:solidFill>
                  <a:srgbClr val="2D3B8E"/>
                </a:solidFill>
                <a:latin typeface="Georgia" pitchFamily="34" charset="0"/>
                <a:ea typeface="Georgia" pitchFamily="34" charset="-122"/>
                <a:cs typeface="Georgia" pitchFamily="34" charset="-120"/>
              </a:rPr>
              <a:t>Transition: Ceasing to be an MSME</a:t>
            </a:r>
            <a:endParaRPr lang="en-US" sz="1600" dirty="0">
              <a:solidFill>
                <a:prstClr val="black"/>
              </a:solidFill>
              <a:latin typeface="Calibri" panose="020F0502020204030204"/>
            </a:endParaRPr>
          </a:p>
        </p:txBody>
      </p:sp>
      <p:sp>
        <p:nvSpPr>
          <p:cNvPr id="16" name="Text 14"/>
          <p:cNvSpPr/>
          <p:nvPr/>
        </p:nvSpPr>
        <p:spPr>
          <a:xfrm>
            <a:off x="1158240" y="3328416"/>
            <a:ext cx="10485120" cy="414528"/>
          </a:xfrm>
          <a:prstGeom prst="rect">
            <a:avLst/>
          </a:prstGeom>
          <a:noFill/>
          <a:ln/>
        </p:spPr>
        <p:txBody>
          <a:bodyPr wrap="square" rtlCol="0" anchor="ctr"/>
          <a:lstStyle/>
          <a:p>
            <a:pPr defTabSz="1219170"/>
            <a:r>
              <a:rPr lang="en-US" sz="1400" dirty="0">
                <a:solidFill>
                  <a:srgbClr val="1A1A2E"/>
                </a:solidFill>
                <a:latin typeface="Calibri" pitchFamily="34" charset="0"/>
                <a:ea typeface="Calibri" pitchFamily="34" charset="-122"/>
                <a:cs typeface="Calibri" pitchFamily="34" charset="-120"/>
              </a:rPr>
              <a:t>When an MSME no longer qualifies in the current period, the relevant standard applies from the current period. Prior period figures need not be revised. The fact that it was an MSME in the previous period and availed exemptions must be disclosed in the notes.</a:t>
            </a:r>
            <a:endParaRPr lang="en-US" sz="1400" dirty="0">
              <a:solidFill>
                <a:prstClr val="black"/>
              </a:solidFill>
              <a:latin typeface="Calibri" panose="020F0502020204030204"/>
            </a:endParaRPr>
          </a:p>
        </p:txBody>
      </p:sp>
      <p:sp>
        <p:nvSpPr>
          <p:cNvPr id="17" name="Shape 15"/>
          <p:cNvSpPr/>
          <p:nvPr/>
        </p:nvSpPr>
        <p:spPr>
          <a:xfrm>
            <a:off x="426720" y="3889248"/>
            <a:ext cx="11338560" cy="902208"/>
          </a:xfrm>
          <a:prstGeom prst="rect">
            <a:avLst/>
          </a:prstGeom>
          <a:solidFill>
            <a:srgbClr val="F4F6FB"/>
          </a:solidFill>
          <a:ln/>
          <a:effectLst>
            <a:outerShdw blurRad="76200" dist="25400" dir="8100000" algn="bl" rotWithShape="0">
              <a:srgbClr val="000000">
                <a:alpha val="10000"/>
              </a:srgbClr>
            </a:outerShdw>
          </a:effectLst>
        </p:spPr>
      </p:sp>
      <p:sp>
        <p:nvSpPr>
          <p:cNvPr id="18" name="Shape 16"/>
          <p:cNvSpPr/>
          <p:nvPr/>
        </p:nvSpPr>
        <p:spPr>
          <a:xfrm>
            <a:off x="426720" y="3889248"/>
            <a:ext cx="609600" cy="902208"/>
          </a:xfrm>
          <a:prstGeom prst="rect">
            <a:avLst/>
          </a:prstGeom>
          <a:solidFill>
            <a:srgbClr val="1E2761"/>
          </a:solidFill>
          <a:ln/>
        </p:spPr>
      </p:sp>
      <p:sp>
        <p:nvSpPr>
          <p:cNvPr id="19" name="Text 17"/>
          <p:cNvSpPr/>
          <p:nvPr/>
        </p:nvSpPr>
        <p:spPr>
          <a:xfrm>
            <a:off x="426720" y="3889248"/>
            <a:ext cx="609600" cy="902208"/>
          </a:xfrm>
          <a:prstGeom prst="rect">
            <a:avLst/>
          </a:prstGeom>
          <a:noFill/>
          <a:ln/>
        </p:spPr>
        <p:txBody>
          <a:bodyPr wrap="square" lIns="0" tIns="0" rIns="0" bIns="0" rtlCol="0" anchor="ctr"/>
          <a:lstStyle/>
          <a:p>
            <a:pPr algn="ctr" defTabSz="1219170"/>
            <a:r>
              <a:rPr lang="en-US" sz="1867" b="1" dirty="0">
                <a:solidFill>
                  <a:srgbClr val="FFFFFF"/>
                </a:solidFill>
                <a:latin typeface="Georgia" pitchFamily="34" charset="0"/>
                <a:ea typeface="Georgia" pitchFamily="34" charset="-122"/>
                <a:cs typeface="Georgia" pitchFamily="34" charset="-120"/>
              </a:rPr>
              <a:t>(3)</a:t>
            </a:r>
            <a:endParaRPr lang="en-US" sz="1867" dirty="0">
              <a:solidFill>
                <a:prstClr val="black"/>
              </a:solidFill>
              <a:latin typeface="Calibri" panose="020F0502020204030204"/>
            </a:endParaRPr>
          </a:p>
        </p:txBody>
      </p:sp>
      <p:sp>
        <p:nvSpPr>
          <p:cNvPr id="20" name="Text 18"/>
          <p:cNvSpPr/>
          <p:nvPr/>
        </p:nvSpPr>
        <p:spPr>
          <a:xfrm>
            <a:off x="1158240" y="3950208"/>
            <a:ext cx="10485120" cy="341376"/>
          </a:xfrm>
          <a:prstGeom prst="rect">
            <a:avLst/>
          </a:prstGeom>
          <a:noFill/>
          <a:ln/>
        </p:spPr>
        <p:txBody>
          <a:bodyPr wrap="square" rtlCol="0" anchor="ctr"/>
          <a:lstStyle/>
          <a:p>
            <a:pPr defTabSz="1219170"/>
            <a:r>
              <a:rPr lang="en-US" sz="1600" b="1" dirty="0">
                <a:solidFill>
                  <a:srgbClr val="1E2761"/>
                </a:solidFill>
                <a:latin typeface="Georgia" pitchFamily="34" charset="0"/>
                <a:ea typeface="Georgia" pitchFamily="34" charset="-122"/>
                <a:cs typeface="Georgia" pitchFamily="34" charset="-120"/>
              </a:rPr>
              <a:t>Two-Year Lock-in Before Re-Qualifying</a:t>
            </a:r>
            <a:endParaRPr lang="en-US" sz="1600" dirty="0">
              <a:solidFill>
                <a:prstClr val="black"/>
              </a:solidFill>
              <a:latin typeface="Calibri" panose="020F0502020204030204"/>
            </a:endParaRPr>
          </a:p>
        </p:txBody>
      </p:sp>
      <p:sp>
        <p:nvSpPr>
          <p:cNvPr id="21" name="Text 19"/>
          <p:cNvSpPr/>
          <p:nvPr/>
        </p:nvSpPr>
        <p:spPr>
          <a:xfrm>
            <a:off x="1158240" y="4328160"/>
            <a:ext cx="10485120" cy="414528"/>
          </a:xfrm>
          <a:prstGeom prst="rect">
            <a:avLst/>
          </a:prstGeom>
          <a:noFill/>
          <a:ln/>
        </p:spPr>
        <p:txBody>
          <a:bodyPr wrap="square" rtlCol="0" anchor="ctr"/>
          <a:lstStyle/>
          <a:p>
            <a:pPr defTabSz="1219170"/>
            <a:r>
              <a:rPr lang="en-US" sz="1400" dirty="0">
                <a:solidFill>
                  <a:srgbClr val="1A1A2E"/>
                </a:solidFill>
                <a:latin typeface="Calibri" pitchFamily="34" charset="0"/>
                <a:ea typeface="Calibri" pitchFamily="34" charset="-122"/>
                <a:cs typeface="Calibri" pitchFamily="34" charset="-120"/>
              </a:rPr>
              <a:t>An entity that was previously not an MSME and subsequently becomes one shall not qualify for exemptions until it remains an MSME for two consecutive years.</a:t>
            </a:r>
            <a:endParaRPr lang="en-US" sz="1400" dirty="0">
              <a:solidFill>
                <a:prstClr val="black"/>
              </a:solidFill>
              <a:latin typeface="Calibri" panose="020F0502020204030204"/>
            </a:endParaRPr>
          </a:p>
        </p:txBody>
      </p:sp>
      <p:sp>
        <p:nvSpPr>
          <p:cNvPr id="22" name="Shape 20"/>
          <p:cNvSpPr/>
          <p:nvPr/>
        </p:nvSpPr>
        <p:spPr>
          <a:xfrm>
            <a:off x="426720" y="4888992"/>
            <a:ext cx="11338560" cy="902208"/>
          </a:xfrm>
          <a:prstGeom prst="rect">
            <a:avLst/>
          </a:prstGeom>
          <a:solidFill>
            <a:srgbClr val="FFFFFF"/>
          </a:solidFill>
          <a:ln/>
          <a:effectLst>
            <a:outerShdw blurRad="76200" dist="25400" dir="8100000" algn="bl" rotWithShape="0">
              <a:srgbClr val="000000">
                <a:alpha val="10000"/>
              </a:srgbClr>
            </a:outerShdw>
          </a:effectLst>
        </p:spPr>
      </p:sp>
      <p:sp>
        <p:nvSpPr>
          <p:cNvPr id="23" name="Shape 21"/>
          <p:cNvSpPr/>
          <p:nvPr/>
        </p:nvSpPr>
        <p:spPr>
          <a:xfrm>
            <a:off x="426720" y="4888992"/>
            <a:ext cx="609600" cy="902208"/>
          </a:xfrm>
          <a:prstGeom prst="rect">
            <a:avLst/>
          </a:prstGeom>
          <a:solidFill>
            <a:srgbClr val="D4850A"/>
          </a:solidFill>
          <a:ln/>
        </p:spPr>
      </p:sp>
      <p:sp>
        <p:nvSpPr>
          <p:cNvPr id="24" name="Text 22"/>
          <p:cNvSpPr/>
          <p:nvPr/>
        </p:nvSpPr>
        <p:spPr>
          <a:xfrm>
            <a:off x="426720" y="4888992"/>
            <a:ext cx="609600" cy="902208"/>
          </a:xfrm>
          <a:prstGeom prst="rect">
            <a:avLst/>
          </a:prstGeom>
          <a:noFill/>
          <a:ln/>
        </p:spPr>
        <p:txBody>
          <a:bodyPr wrap="square" lIns="0" tIns="0" rIns="0" bIns="0" rtlCol="0" anchor="ctr"/>
          <a:lstStyle/>
          <a:p>
            <a:pPr algn="ctr" defTabSz="1219170"/>
            <a:r>
              <a:rPr lang="en-US" sz="1867" b="1" dirty="0">
                <a:solidFill>
                  <a:srgbClr val="FFFFFF"/>
                </a:solidFill>
                <a:latin typeface="Georgia" pitchFamily="34" charset="0"/>
                <a:ea typeface="Georgia" pitchFamily="34" charset="-122"/>
                <a:cs typeface="Georgia" pitchFamily="34" charset="-120"/>
              </a:rPr>
              <a:t>(4)</a:t>
            </a:r>
            <a:endParaRPr lang="en-US" sz="1867" dirty="0">
              <a:solidFill>
                <a:prstClr val="black"/>
              </a:solidFill>
              <a:latin typeface="Calibri" panose="020F0502020204030204"/>
            </a:endParaRPr>
          </a:p>
        </p:txBody>
      </p:sp>
      <p:sp>
        <p:nvSpPr>
          <p:cNvPr id="25" name="Text 23"/>
          <p:cNvSpPr/>
          <p:nvPr/>
        </p:nvSpPr>
        <p:spPr>
          <a:xfrm>
            <a:off x="1158240" y="4949952"/>
            <a:ext cx="10485120" cy="341376"/>
          </a:xfrm>
          <a:prstGeom prst="rect">
            <a:avLst/>
          </a:prstGeom>
          <a:noFill/>
          <a:ln/>
        </p:spPr>
        <p:txBody>
          <a:bodyPr wrap="square" rtlCol="0" anchor="ctr"/>
          <a:lstStyle/>
          <a:p>
            <a:pPr defTabSz="1219170"/>
            <a:r>
              <a:rPr lang="en-US" sz="1600" b="1" dirty="0">
                <a:solidFill>
                  <a:srgbClr val="D4850A"/>
                </a:solidFill>
                <a:latin typeface="Georgia" pitchFamily="34" charset="0"/>
                <a:ea typeface="Georgia" pitchFamily="34" charset="-122"/>
                <a:cs typeface="Georgia" pitchFamily="34" charset="-120"/>
              </a:rPr>
              <a:t>Partial Exemption Disclosure</a:t>
            </a:r>
            <a:endParaRPr lang="en-US" sz="1600" dirty="0">
              <a:solidFill>
                <a:prstClr val="black"/>
              </a:solidFill>
              <a:latin typeface="Calibri" panose="020F0502020204030204"/>
            </a:endParaRPr>
          </a:p>
        </p:txBody>
      </p:sp>
      <p:sp>
        <p:nvSpPr>
          <p:cNvPr id="26" name="Text 24"/>
          <p:cNvSpPr/>
          <p:nvPr/>
        </p:nvSpPr>
        <p:spPr>
          <a:xfrm>
            <a:off x="1158240" y="5327904"/>
            <a:ext cx="10485120" cy="414528"/>
          </a:xfrm>
          <a:prstGeom prst="rect">
            <a:avLst/>
          </a:prstGeom>
          <a:noFill/>
          <a:ln/>
        </p:spPr>
        <p:txBody>
          <a:bodyPr wrap="square" rtlCol="0" anchor="ctr"/>
          <a:lstStyle/>
          <a:p>
            <a:pPr defTabSz="1219170"/>
            <a:r>
              <a:rPr lang="en-US" sz="1400" dirty="0">
                <a:solidFill>
                  <a:srgbClr val="1A1A2E"/>
                </a:solidFill>
                <a:latin typeface="Calibri" pitchFamily="34" charset="0"/>
                <a:ea typeface="Calibri" pitchFamily="34" charset="-122"/>
                <a:cs typeface="Calibri" pitchFamily="34" charset="-120"/>
              </a:rPr>
              <a:t>If an MSME opts not to avail exemptions in respect of any (but not all) Accounting Standards, it shall specifically disclose the Standards in respect of which it has availed the exemption or relaxation.</a:t>
            </a:r>
            <a:endParaRPr lang="en-US" sz="1400" dirty="0">
              <a:solidFill>
                <a:prstClr val="black"/>
              </a:solidFill>
              <a:latin typeface="Calibri" panose="020F0502020204030204"/>
            </a:endParaRPr>
          </a:p>
        </p:txBody>
      </p:sp>
      <p:sp>
        <p:nvSpPr>
          <p:cNvPr id="27" name="Shape 25"/>
          <p:cNvSpPr/>
          <p:nvPr/>
        </p:nvSpPr>
        <p:spPr>
          <a:xfrm>
            <a:off x="426720" y="5888736"/>
            <a:ext cx="11338560" cy="902208"/>
          </a:xfrm>
          <a:prstGeom prst="rect">
            <a:avLst/>
          </a:prstGeom>
          <a:solidFill>
            <a:srgbClr val="F4F6FB"/>
          </a:solidFill>
          <a:ln/>
          <a:effectLst>
            <a:outerShdw blurRad="76200" dist="25400" dir="8100000" algn="bl" rotWithShape="0">
              <a:srgbClr val="000000">
                <a:alpha val="10000"/>
              </a:srgbClr>
            </a:outerShdw>
          </a:effectLst>
        </p:spPr>
      </p:sp>
      <p:sp>
        <p:nvSpPr>
          <p:cNvPr id="28" name="Shape 26"/>
          <p:cNvSpPr/>
          <p:nvPr/>
        </p:nvSpPr>
        <p:spPr>
          <a:xfrm>
            <a:off x="426720" y="5888736"/>
            <a:ext cx="609600" cy="902208"/>
          </a:xfrm>
          <a:prstGeom prst="rect">
            <a:avLst/>
          </a:prstGeom>
          <a:solidFill>
            <a:srgbClr val="C0392B"/>
          </a:solidFill>
          <a:ln/>
        </p:spPr>
      </p:sp>
      <p:sp>
        <p:nvSpPr>
          <p:cNvPr id="29" name="Text 27"/>
          <p:cNvSpPr/>
          <p:nvPr/>
        </p:nvSpPr>
        <p:spPr>
          <a:xfrm>
            <a:off x="426720" y="5888736"/>
            <a:ext cx="609600" cy="902208"/>
          </a:xfrm>
          <a:prstGeom prst="rect">
            <a:avLst/>
          </a:prstGeom>
          <a:noFill/>
          <a:ln/>
        </p:spPr>
        <p:txBody>
          <a:bodyPr wrap="square" lIns="0" tIns="0" rIns="0" bIns="0" rtlCol="0" anchor="ctr"/>
          <a:lstStyle/>
          <a:p>
            <a:pPr algn="ctr" defTabSz="1219170"/>
            <a:r>
              <a:rPr lang="en-US" sz="1867" b="1" dirty="0">
                <a:solidFill>
                  <a:srgbClr val="FFFFFF"/>
                </a:solidFill>
                <a:latin typeface="Georgia" pitchFamily="34" charset="0"/>
                <a:ea typeface="Georgia" pitchFamily="34" charset="-122"/>
                <a:cs typeface="Georgia" pitchFamily="34" charset="-120"/>
              </a:rPr>
              <a:t>(5)</a:t>
            </a:r>
            <a:endParaRPr lang="en-US" sz="1867" dirty="0">
              <a:solidFill>
                <a:prstClr val="black"/>
              </a:solidFill>
              <a:latin typeface="Calibri" panose="020F0502020204030204"/>
            </a:endParaRPr>
          </a:p>
        </p:txBody>
      </p:sp>
      <p:sp>
        <p:nvSpPr>
          <p:cNvPr id="30" name="Text 28"/>
          <p:cNvSpPr/>
          <p:nvPr/>
        </p:nvSpPr>
        <p:spPr>
          <a:xfrm>
            <a:off x="1158240" y="5949696"/>
            <a:ext cx="10485120" cy="341376"/>
          </a:xfrm>
          <a:prstGeom prst="rect">
            <a:avLst/>
          </a:prstGeom>
          <a:noFill/>
          <a:ln/>
        </p:spPr>
        <p:txBody>
          <a:bodyPr wrap="square" rtlCol="0" anchor="ctr"/>
          <a:lstStyle/>
          <a:p>
            <a:pPr defTabSz="1219170"/>
            <a:r>
              <a:rPr lang="en-US" sz="1600" b="1" dirty="0">
                <a:solidFill>
                  <a:srgbClr val="C0392B"/>
                </a:solidFill>
                <a:latin typeface="Georgia" pitchFamily="34" charset="0"/>
                <a:ea typeface="Georgia" pitchFamily="34" charset="-122"/>
                <a:cs typeface="Georgia" pitchFamily="34" charset="-120"/>
              </a:rPr>
              <a:t>No Misleading Partial Exemption</a:t>
            </a:r>
            <a:endParaRPr lang="en-US" sz="1600" dirty="0">
              <a:solidFill>
                <a:prstClr val="black"/>
              </a:solidFill>
              <a:latin typeface="Calibri" panose="020F0502020204030204"/>
            </a:endParaRPr>
          </a:p>
        </p:txBody>
      </p:sp>
      <p:sp>
        <p:nvSpPr>
          <p:cNvPr id="31" name="Text 29"/>
          <p:cNvSpPr/>
          <p:nvPr/>
        </p:nvSpPr>
        <p:spPr>
          <a:xfrm>
            <a:off x="1158240" y="6327648"/>
            <a:ext cx="10485120" cy="414528"/>
          </a:xfrm>
          <a:prstGeom prst="rect">
            <a:avLst/>
          </a:prstGeom>
          <a:noFill/>
          <a:ln/>
        </p:spPr>
        <p:txBody>
          <a:bodyPr wrap="square" rtlCol="0" anchor="ctr"/>
          <a:lstStyle/>
          <a:p>
            <a:pPr defTabSz="1219170"/>
            <a:r>
              <a:rPr lang="en-US" sz="1400" dirty="0">
                <a:solidFill>
                  <a:srgbClr val="1A1A2E"/>
                </a:solidFill>
                <a:latin typeface="Calibri" pitchFamily="34" charset="0"/>
                <a:ea typeface="Calibri" pitchFamily="34" charset="-122"/>
                <a:cs typeface="Calibri" pitchFamily="34" charset="-120"/>
              </a:rPr>
              <a:t>Partial exemption and disclosure shall not be permitted to mislead users of financial statements. </a:t>
            </a:r>
            <a:endParaRPr lang="en-US" sz="1400" dirty="0">
              <a:solidFill>
                <a:prstClr val="black"/>
              </a:solidFill>
              <a:latin typeface="Calibri" panose="020F050202020403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E2761"/>
        </a:solidFill>
        <a:effectLst/>
      </p:bgPr>
    </p:bg>
    <p:spTree>
      <p:nvGrpSpPr>
        <p:cNvPr id="1" name=""/>
        <p:cNvGrpSpPr/>
        <p:nvPr/>
      </p:nvGrpSpPr>
      <p:grpSpPr>
        <a:xfrm>
          <a:off x="0" y="0"/>
          <a:ext cx="0" cy="0"/>
          <a:chOff x="0" y="0"/>
          <a:chExt cx="0" cy="0"/>
        </a:xfrm>
      </p:grpSpPr>
      <p:sp>
        <p:nvSpPr>
          <p:cNvPr id="2" name="Shape 0"/>
          <p:cNvSpPr/>
          <p:nvPr/>
        </p:nvSpPr>
        <p:spPr>
          <a:xfrm>
            <a:off x="0" y="0"/>
            <a:ext cx="365760" cy="6858000"/>
          </a:xfrm>
          <a:prstGeom prst="rect">
            <a:avLst/>
          </a:prstGeom>
          <a:solidFill>
            <a:srgbClr val="B8860B"/>
          </a:solidFill>
          <a:ln/>
        </p:spPr>
      </p:sp>
      <p:sp>
        <p:nvSpPr>
          <p:cNvPr id="3" name="Shape 1"/>
          <p:cNvSpPr/>
          <p:nvPr/>
        </p:nvSpPr>
        <p:spPr>
          <a:xfrm>
            <a:off x="0" y="6620256"/>
            <a:ext cx="12192000" cy="243840"/>
          </a:xfrm>
          <a:prstGeom prst="rect">
            <a:avLst/>
          </a:prstGeom>
          <a:solidFill>
            <a:srgbClr val="B8860B"/>
          </a:solidFill>
          <a:ln/>
        </p:spPr>
      </p:sp>
      <p:sp>
        <p:nvSpPr>
          <p:cNvPr id="4" name="Text 2"/>
          <p:cNvSpPr/>
          <p:nvPr/>
        </p:nvSpPr>
        <p:spPr>
          <a:xfrm>
            <a:off x="670560" y="1950720"/>
            <a:ext cx="10972800" cy="1584960"/>
          </a:xfrm>
          <a:prstGeom prst="rect">
            <a:avLst/>
          </a:prstGeom>
          <a:noFill/>
          <a:ln/>
        </p:spPr>
        <p:txBody>
          <a:bodyPr wrap="square" rtlCol="0" anchor="ctr"/>
          <a:lstStyle/>
          <a:p>
            <a:pPr defTabSz="1219170"/>
            <a:r>
              <a:rPr lang="en-US" sz="4533" b="1" dirty="0">
                <a:solidFill>
                  <a:srgbClr val="FFFFFF"/>
                </a:solidFill>
                <a:latin typeface="Georgia" pitchFamily="34" charset="0"/>
                <a:ea typeface="Georgia" pitchFamily="34" charset="-122"/>
                <a:cs typeface="Georgia" pitchFamily="34" charset="-120"/>
              </a:rPr>
              <a:t>AS 5: Net Profit or Loss for the Period, Prior Period Items &amp; Changes in Accounting Policies</a:t>
            </a:r>
            <a:endParaRPr lang="en-US" sz="4533" dirty="0">
              <a:solidFill>
                <a:prstClr val="black"/>
              </a:solidFill>
              <a:latin typeface="Calibri" panose="020F0502020204030204"/>
            </a:endParaRPr>
          </a:p>
        </p:txBody>
      </p:sp>
      <p:pic>
        <p:nvPicPr>
          <p:cNvPr id="5" name="Picture 4">
            <a:extLst>
              <a:ext uri="{FF2B5EF4-FFF2-40B4-BE49-F238E27FC236}">
                <a16:creationId xmlns:a16="http://schemas.microsoft.com/office/drawing/2014/main" id="{7A48BD98-0B8B-F574-E16D-C9962FB853AE}"/>
              </a:ext>
            </a:extLst>
          </p:cNvPr>
          <p:cNvPicPr>
            <a:picLocks noChangeAspect="1"/>
          </p:cNvPicPr>
          <p:nvPr/>
        </p:nvPicPr>
        <p:blipFill>
          <a:blip r:embed="rId3"/>
          <a:stretch>
            <a:fillRect/>
          </a:stretch>
        </p:blipFill>
        <p:spPr>
          <a:xfrm>
            <a:off x="11109960" y="280416"/>
            <a:ext cx="899501" cy="50596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6168"/>
          <a:stretch>
            <a:fillRect/>
          </a:stretch>
        </p:blipFill>
        <p:spPr>
          <a:xfrm>
            <a:off x="0" y="28575"/>
            <a:ext cx="12192000" cy="690257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2192000" cy="877824"/>
          </a:xfrm>
          <a:prstGeom prst="rect">
            <a:avLst/>
          </a:prstGeom>
          <a:solidFill>
            <a:srgbClr val="1E2761"/>
          </a:solidFill>
          <a:ln/>
        </p:spPr>
      </p:sp>
      <p:sp>
        <p:nvSpPr>
          <p:cNvPr id="3" name="Text 1"/>
          <p:cNvSpPr/>
          <p:nvPr/>
        </p:nvSpPr>
        <p:spPr>
          <a:xfrm>
            <a:off x="426720" y="60960"/>
            <a:ext cx="10728960" cy="755904"/>
          </a:xfrm>
          <a:prstGeom prst="rect">
            <a:avLst/>
          </a:prstGeom>
          <a:noFill/>
          <a:ln/>
        </p:spPr>
        <p:txBody>
          <a:bodyPr wrap="square" lIns="0" tIns="0" rIns="0" bIns="0" rtlCol="0" anchor="ctr"/>
          <a:lstStyle/>
          <a:p>
            <a:pPr defTabSz="1219170"/>
            <a:r>
              <a:rPr lang="en-US" sz="2667" b="1" dirty="0">
                <a:solidFill>
                  <a:srgbClr val="FFFFFF"/>
                </a:solidFill>
                <a:latin typeface="Georgia" pitchFamily="34" charset="0"/>
                <a:ea typeface="Georgia" pitchFamily="34" charset="-122"/>
                <a:cs typeface="Georgia" pitchFamily="34" charset="-120"/>
              </a:rPr>
              <a:t>AS 5: Overview &amp; Three Pillars</a:t>
            </a:r>
            <a:endParaRPr lang="en-US" sz="2667" dirty="0">
              <a:solidFill>
                <a:prstClr val="black"/>
              </a:solidFill>
              <a:latin typeface="Calibri" panose="020F0502020204030204"/>
            </a:endParaRPr>
          </a:p>
        </p:txBody>
      </p:sp>
      <p:sp>
        <p:nvSpPr>
          <p:cNvPr id="5" name="Text 3"/>
          <p:cNvSpPr/>
          <p:nvPr/>
        </p:nvSpPr>
        <p:spPr>
          <a:xfrm>
            <a:off x="10789920" y="121920"/>
            <a:ext cx="1121664" cy="609600"/>
          </a:xfrm>
          <a:prstGeom prst="rect">
            <a:avLst/>
          </a:prstGeom>
          <a:noFill/>
          <a:ln/>
        </p:spPr>
        <p:txBody>
          <a:bodyPr wrap="square" lIns="0" tIns="0" rIns="0" bIns="0" rtlCol="0" anchor="ctr"/>
          <a:lstStyle/>
          <a:p>
            <a:pPr algn="ctr" defTabSz="1219170"/>
            <a:r>
              <a:rPr lang="en-US" sz="1333" b="1" dirty="0">
                <a:solidFill>
                  <a:srgbClr val="1E2761"/>
                </a:solidFill>
                <a:latin typeface="Calibri" pitchFamily="34" charset="0"/>
                <a:ea typeface="Calibri" pitchFamily="34" charset="-122"/>
                <a:cs typeface="Calibri" pitchFamily="34" charset="-120"/>
              </a:rPr>
              <a:t>AS 5</a:t>
            </a:r>
            <a:endParaRPr lang="en-US" sz="1333" dirty="0">
              <a:solidFill>
                <a:prstClr val="black"/>
              </a:solidFill>
              <a:latin typeface="Calibri" panose="020F0502020204030204"/>
            </a:endParaRPr>
          </a:p>
        </p:txBody>
      </p:sp>
      <p:sp>
        <p:nvSpPr>
          <p:cNvPr id="6" name="Text 4"/>
          <p:cNvSpPr/>
          <p:nvPr/>
        </p:nvSpPr>
        <p:spPr>
          <a:xfrm>
            <a:off x="426720" y="877824"/>
            <a:ext cx="11338560" cy="341376"/>
          </a:xfrm>
          <a:prstGeom prst="rect">
            <a:avLst/>
          </a:prstGeom>
          <a:noFill/>
          <a:ln/>
        </p:spPr>
        <p:txBody>
          <a:bodyPr wrap="square" rtlCol="0" anchor="ctr"/>
          <a:lstStyle/>
          <a:p>
            <a:pPr defTabSz="1219170"/>
            <a:r>
              <a:rPr lang="en-US" sz="1467" i="1" dirty="0">
                <a:solidFill>
                  <a:srgbClr val="B8860B"/>
                </a:solidFill>
                <a:latin typeface="Calibri" pitchFamily="34" charset="0"/>
                <a:ea typeface="Calibri" pitchFamily="34" charset="-122"/>
                <a:cs typeface="Calibri" pitchFamily="34" charset="-120"/>
              </a:rPr>
              <a:t>Objective: Uniform classification and disclosure in Statement of Profit &amp; Loss</a:t>
            </a:r>
            <a:endParaRPr lang="en-US" sz="1467" dirty="0">
              <a:solidFill>
                <a:prstClr val="black"/>
              </a:solidFill>
              <a:latin typeface="Calibri" panose="020F0502020204030204"/>
            </a:endParaRPr>
          </a:p>
        </p:txBody>
      </p:sp>
      <p:sp>
        <p:nvSpPr>
          <p:cNvPr id="7" name="Text 5"/>
          <p:cNvSpPr/>
          <p:nvPr/>
        </p:nvSpPr>
        <p:spPr>
          <a:xfrm>
            <a:off x="426720" y="1280160"/>
            <a:ext cx="11338560" cy="670560"/>
          </a:xfrm>
          <a:prstGeom prst="rect">
            <a:avLst/>
          </a:prstGeom>
          <a:noFill/>
          <a:ln/>
        </p:spPr>
        <p:txBody>
          <a:bodyPr wrap="square" rtlCol="0" anchor="ctr"/>
          <a:lstStyle/>
          <a:p>
            <a:pPr defTabSz="1219170"/>
            <a:r>
              <a:rPr lang="en-US" sz="1667" i="1" dirty="0">
                <a:solidFill>
                  <a:srgbClr val="1A1A2E"/>
                </a:solidFill>
                <a:latin typeface="Calibri" pitchFamily="34" charset="0"/>
                <a:ea typeface="Calibri" pitchFamily="34" charset="-122"/>
                <a:cs typeface="Calibri" pitchFamily="34" charset="-120"/>
              </a:rPr>
              <a:t>AS 5 prescribes classification and disclosure of certain items in the P&amp;L so that all enterprises prepare and present P&amp;L on a uniform basis, enhancing comparability across periods.</a:t>
            </a:r>
            <a:endParaRPr lang="en-US" sz="1667" dirty="0">
              <a:solidFill>
                <a:prstClr val="black"/>
              </a:solidFill>
              <a:latin typeface="Calibri" panose="020F0502020204030204"/>
            </a:endParaRPr>
          </a:p>
        </p:txBody>
      </p:sp>
      <p:sp>
        <p:nvSpPr>
          <p:cNvPr id="8" name="Shape 6"/>
          <p:cNvSpPr/>
          <p:nvPr/>
        </p:nvSpPr>
        <p:spPr>
          <a:xfrm>
            <a:off x="426720" y="2048256"/>
            <a:ext cx="3718560" cy="4389120"/>
          </a:xfrm>
          <a:prstGeom prst="rect">
            <a:avLst/>
          </a:prstGeom>
          <a:solidFill>
            <a:srgbClr val="1E2761"/>
          </a:solidFill>
          <a:ln/>
          <a:effectLst>
            <a:outerShdw blurRad="76200" dist="25400" dir="8100000" algn="bl" rotWithShape="0">
              <a:srgbClr val="000000">
                <a:alpha val="10000"/>
              </a:srgbClr>
            </a:outerShdw>
          </a:effectLst>
        </p:spPr>
      </p:sp>
      <p:sp>
        <p:nvSpPr>
          <p:cNvPr id="9" name="Text 7"/>
          <p:cNvSpPr/>
          <p:nvPr/>
        </p:nvSpPr>
        <p:spPr>
          <a:xfrm>
            <a:off x="548640" y="2097024"/>
            <a:ext cx="3474720" cy="877824"/>
          </a:xfrm>
          <a:prstGeom prst="rect">
            <a:avLst/>
          </a:prstGeom>
          <a:noFill/>
          <a:ln/>
        </p:spPr>
        <p:txBody>
          <a:bodyPr wrap="square" rtlCol="0" anchor="ctr"/>
          <a:lstStyle/>
          <a:p>
            <a:pPr algn="ctr" defTabSz="1219170"/>
            <a:r>
              <a:rPr lang="en-US" sz="1733" b="1" dirty="0">
                <a:solidFill>
                  <a:srgbClr val="FFFFFF"/>
                </a:solidFill>
                <a:latin typeface="Georgia" pitchFamily="34" charset="0"/>
                <a:ea typeface="Georgia" pitchFamily="34" charset="-122"/>
                <a:cs typeface="Georgia" pitchFamily="34" charset="-120"/>
              </a:rPr>
              <a:t>PILLAR I</a:t>
            </a:r>
            <a:endParaRPr lang="en-US" sz="1733" dirty="0">
              <a:solidFill>
                <a:prstClr val="black"/>
              </a:solidFill>
              <a:latin typeface="Calibri" panose="020F0502020204030204"/>
            </a:endParaRPr>
          </a:p>
          <a:p>
            <a:pPr algn="ctr" defTabSz="1219170"/>
            <a:r>
              <a:rPr lang="en-US" sz="1733" b="1" dirty="0">
                <a:solidFill>
                  <a:srgbClr val="FFFFFF"/>
                </a:solidFill>
                <a:latin typeface="Georgia" pitchFamily="34" charset="0"/>
                <a:ea typeface="Georgia" pitchFamily="34" charset="-122"/>
                <a:cs typeface="Georgia" pitchFamily="34" charset="-120"/>
              </a:rPr>
              <a:t>Ordinary Activities</a:t>
            </a:r>
            <a:endParaRPr lang="en-US" sz="1733" dirty="0">
              <a:solidFill>
                <a:prstClr val="black"/>
              </a:solidFill>
              <a:latin typeface="Calibri" panose="020F0502020204030204"/>
            </a:endParaRPr>
          </a:p>
        </p:txBody>
      </p:sp>
      <p:sp>
        <p:nvSpPr>
          <p:cNvPr id="10" name="Shape 8"/>
          <p:cNvSpPr/>
          <p:nvPr/>
        </p:nvSpPr>
        <p:spPr>
          <a:xfrm>
            <a:off x="731520" y="2999232"/>
            <a:ext cx="3108960" cy="0"/>
          </a:xfrm>
          <a:prstGeom prst="line">
            <a:avLst/>
          </a:prstGeom>
          <a:noFill/>
          <a:ln w="12700">
            <a:solidFill>
              <a:srgbClr val="B8860B"/>
            </a:solidFill>
            <a:prstDash val="solid"/>
          </a:ln>
        </p:spPr>
      </p:sp>
      <p:sp>
        <p:nvSpPr>
          <p:cNvPr id="11" name="Text 9"/>
          <p:cNvSpPr/>
          <p:nvPr/>
        </p:nvSpPr>
        <p:spPr>
          <a:xfrm>
            <a:off x="548640" y="3108960"/>
            <a:ext cx="3474720" cy="3169920"/>
          </a:xfrm>
          <a:prstGeom prst="rect">
            <a:avLst/>
          </a:prstGeom>
          <a:noFill/>
          <a:ln/>
        </p:spPr>
        <p:txBody>
          <a:bodyPr wrap="square" rtlCol="0" anchor="ctr"/>
          <a:lstStyle/>
          <a:p>
            <a:pPr marL="457189" indent="-457189" defTabSz="1219170">
              <a:buSzPct val="100000"/>
              <a:buFontTx/>
              <a:buChar char="•"/>
            </a:pPr>
            <a:r>
              <a:rPr lang="en-US" sz="1467" dirty="0">
                <a:solidFill>
                  <a:srgbClr val="FFFFFF"/>
                </a:solidFill>
                <a:latin typeface="Calibri" pitchFamily="34" charset="0"/>
                <a:ea typeface="Calibri" pitchFamily="34" charset="-122"/>
                <a:cs typeface="Calibri" pitchFamily="34" charset="-120"/>
              </a:rPr>
              <a:t>Revenue from operations</a:t>
            </a:r>
            <a:endParaRPr lang="en-US" sz="1467" dirty="0">
              <a:solidFill>
                <a:prstClr val="black"/>
              </a:solidFill>
              <a:latin typeface="Calibri" panose="020F0502020204030204"/>
            </a:endParaRPr>
          </a:p>
          <a:p>
            <a:pPr marL="457189" indent="-457189" defTabSz="1219170">
              <a:buSzPct val="100000"/>
              <a:buFontTx/>
              <a:buChar char="•"/>
            </a:pPr>
            <a:r>
              <a:rPr lang="en-US" sz="1467" dirty="0">
                <a:solidFill>
                  <a:srgbClr val="FFFFFF"/>
                </a:solidFill>
                <a:latin typeface="Calibri" pitchFamily="34" charset="0"/>
                <a:ea typeface="Calibri" pitchFamily="34" charset="-122"/>
                <a:cs typeface="Calibri" pitchFamily="34" charset="-120"/>
              </a:rPr>
              <a:t>Manufacturing/trading costs</a:t>
            </a:r>
            <a:endParaRPr lang="en-US" sz="1467" dirty="0">
              <a:solidFill>
                <a:prstClr val="black"/>
              </a:solidFill>
              <a:latin typeface="Calibri" panose="020F0502020204030204"/>
            </a:endParaRPr>
          </a:p>
          <a:p>
            <a:pPr marL="457189" indent="-457189" defTabSz="1219170">
              <a:buSzPct val="100000"/>
              <a:buFontTx/>
              <a:buChar char="•"/>
            </a:pPr>
            <a:r>
              <a:rPr lang="en-US" sz="1467" dirty="0">
                <a:solidFill>
                  <a:srgbClr val="FFFFFF"/>
                </a:solidFill>
                <a:latin typeface="Calibri" pitchFamily="34" charset="0"/>
                <a:ea typeface="Calibri" pitchFamily="34" charset="-122"/>
                <a:cs typeface="Calibri" pitchFamily="34" charset="-120"/>
              </a:rPr>
              <a:t>Administrative expenses</a:t>
            </a:r>
            <a:endParaRPr lang="en-US" sz="1467" dirty="0">
              <a:solidFill>
                <a:prstClr val="black"/>
              </a:solidFill>
              <a:latin typeface="Calibri" panose="020F0502020204030204"/>
            </a:endParaRPr>
          </a:p>
          <a:p>
            <a:pPr marL="457189" indent="-457189" defTabSz="1219170">
              <a:buSzPct val="100000"/>
              <a:buFontTx/>
              <a:buChar char="•"/>
            </a:pPr>
            <a:r>
              <a:rPr lang="en-US" sz="1467" dirty="0">
                <a:solidFill>
                  <a:srgbClr val="FFFFFF"/>
                </a:solidFill>
                <a:latin typeface="Calibri" pitchFamily="34" charset="0"/>
                <a:ea typeface="Calibri" pitchFamily="34" charset="-122"/>
                <a:cs typeface="Calibri" pitchFamily="34" charset="-120"/>
              </a:rPr>
              <a:t>Finance costs &amp; depreciation</a:t>
            </a:r>
            <a:endParaRPr lang="en-US" sz="1467" dirty="0">
              <a:solidFill>
                <a:prstClr val="black"/>
              </a:solidFill>
              <a:latin typeface="Calibri" panose="020F0502020204030204"/>
            </a:endParaRPr>
          </a:p>
          <a:p>
            <a:pPr marL="457189" indent="-457189" defTabSz="1219170">
              <a:buSzPct val="100000"/>
              <a:buFontTx/>
              <a:buChar char="•"/>
            </a:pPr>
            <a:r>
              <a:rPr lang="en-US" sz="1467" dirty="0">
                <a:solidFill>
                  <a:srgbClr val="FFFFFF"/>
                </a:solidFill>
                <a:latin typeface="Calibri" pitchFamily="34" charset="0"/>
                <a:ea typeface="Calibri" pitchFamily="34" charset="-122"/>
                <a:cs typeface="Calibri" pitchFamily="34" charset="-120"/>
              </a:rPr>
              <a:t>Items arising in ordinary course of business</a:t>
            </a:r>
            <a:endParaRPr lang="en-US" sz="1467" dirty="0">
              <a:solidFill>
                <a:prstClr val="black"/>
              </a:solidFill>
              <a:latin typeface="Calibri" panose="020F0502020204030204"/>
            </a:endParaRPr>
          </a:p>
        </p:txBody>
      </p:sp>
      <p:sp>
        <p:nvSpPr>
          <p:cNvPr id="12" name="Shape 10"/>
          <p:cNvSpPr/>
          <p:nvPr/>
        </p:nvSpPr>
        <p:spPr>
          <a:xfrm>
            <a:off x="4352544" y="2048256"/>
            <a:ext cx="3718560" cy="4389120"/>
          </a:xfrm>
          <a:prstGeom prst="rect">
            <a:avLst/>
          </a:prstGeom>
          <a:solidFill>
            <a:srgbClr val="1A6B5A"/>
          </a:solidFill>
          <a:ln/>
          <a:effectLst>
            <a:outerShdw blurRad="76200" dist="25400" dir="8100000" algn="bl" rotWithShape="0">
              <a:srgbClr val="000000">
                <a:alpha val="10000"/>
              </a:srgbClr>
            </a:outerShdw>
          </a:effectLst>
        </p:spPr>
      </p:sp>
      <p:sp>
        <p:nvSpPr>
          <p:cNvPr id="13" name="Text 11"/>
          <p:cNvSpPr/>
          <p:nvPr/>
        </p:nvSpPr>
        <p:spPr>
          <a:xfrm>
            <a:off x="4474464" y="2097024"/>
            <a:ext cx="3474720" cy="877824"/>
          </a:xfrm>
          <a:prstGeom prst="rect">
            <a:avLst/>
          </a:prstGeom>
          <a:noFill/>
          <a:ln/>
        </p:spPr>
        <p:txBody>
          <a:bodyPr wrap="square" rtlCol="0" anchor="ctr"/>
          <a:lstStyle/>
          <a:p>
            <a:pPr algn="ctr" defTabSz="1219170"/>
            <a:r>
              <a:rPr lang="en-US" sz="1733" b="1" dirty="0">
                <a:solidFill>
                  <a:srgbClr val="FFFFFF"/>
                </a:solidFill>
                <a:latin typeface="Georgia" pitchFamily="34" charset="0"/>
                <a:ea typeface="Georgia" pitchFamily="34" charset="-122"/>
                <a:cs typeface="Georgia" pitchFamily="34" charset="-120"/>
              </a:rPr>
              <a:t>PILLAR II</a:t>
            </a:r>
            <a:endParaRPr lang="en-US" sz="1733" dirty="0">
              <a:solidFill>
                <a:prstClr val="black"/>
              </a:solidFill>
              <a:latin typeface="Calibri" panose="020F0502020204030204"/>
            </a:endParaRPr>
          </a:p>
          <a:p>
            <a:pPr algn="ctr" defTabSz="1219170"/>
            <a:r>
              <a:rPr lang="en-US" sz="1733" b="1" dirty="0">
                <a:solidFill>
                  <a:srgbClr val="FFFFFF"/>
                </a:solidFill>
                <a:latin typeface="Georgia" pitchFamily="34" charset="0"/>
                <a:ea typeface="Georgia" pitchFamily="34" charset="-122"/>
                <a:cs typeface="Georgia" pitchFamily="34" charset="-120"/>
              </a:rPr>
              <a:t>Extraordinary Items</a:t>
            </a:r>
            <a:endParaRPr lang="en-US" sz="1733" dirty="0">
              <a:solidFill>
                <a:prstClr val="black"/>
              </a:solidFill>
              <a:latin typeface="Calibri" panose="020F0502020204030204"/>
            </a:endParaRPr>
          </a:p>
        </p:txBody>
      </p:sp>
      <p:sp>
        <p:nvSpPr>
          <p:cNvPr id="14" name="Shape 12"/>
          <p:cNvSpPr/>
          <p:nvPr/>
        </p:nvSpPr>
        <p:spPr>
          <a:xfrm>
            <a:off x="4657344" y="2999232"/>
            <a:ext cx="3108960" cy="0"/>
          </a:xfrm>
          <a:prstGeom prst="line">
            <a:avLst/>
          </a:prstGeom>
          <a:noFill/>
          <a:ln w="12700">
            <a:solidFill>
              <a:srgbClr val="B8860B"/>
            </a:solidFill>
            <a:prstDash val="solid"/>
          </a:ln>
        </p:spPr>
      </p:sp>
      <p:sp>
        <p:nvSpPr>
          <p:cNvPr id="15" name="Text 13"/>
          <p:cNvSpPr/>
          <p:nvPr/>
        </p:nvSpPr>
        <p:spPr>
          <a:xfrm>
            <a:off x="4474464" y="3108960"/>
            <a:ext cx="3474720" cy="3169920"/>
          </a:xfrm>
          <a:prstGeom prst="rect">
            <a:avLst/>
          </a:prstGeom>
          <a:noFill/>
          <a:ln/>
        </p:spPr>
        <p:txBody>
          <a:bodyPr wrap="square" rtlCol="0" anchor="ctr"/>
          <a:lstStyle/>
          <a:p>
            <a:pPr marL="457189" indent="-457189" defTabSz="1219170">
              <a:buSzPct val="100000"/>
              <a:buFontTx/>
              <a:buChar char="•"/>
            </a:pPr>
            <a:r>
              <a:rPr lang="en-US" sz="1467" dirty="0">
                <a:solidFill>
                  <a:srgbClr val="FFFFFF"/>
                </a:solidFill>
                <a:latin typeface="Calibri" pitchFamily="34" charset="0"/>
                <a:ea typeface="Calibri" pitchFamily="34" charset="-122"/>
                <a:cs typeface="Calibri" pitchFamily="34" charset="-120"/>
              </a:rPr>
              <a:t>Gains/losses clearly distinct from ordinary activities</a:t>
            </a:r>
            <a:endParaRPr lang="en-US" sz="1467" dirty="0">
              <a:solidFill>
                <a:prstClr val="black"/>
              </a:solidFill>
              <a:latin typeface="Calibri" panose="020F0502020204030204"/>
            </a:endParaRPr>
          </a:p>
          <a:p>
            <a:pPr marL="457189" indent="-457189" defTabSz="1219170">
              <a:buSzPct val="100000"/>
              <a:buFontTx/>
              <a:buChar char="•"/>
            </a:pPr>
            <a:r>
              <a:rPr lang="en-US" sz="1467" dirty="0">
                <a:solidFill>
                  <a:srgbClr val="FFFFFF"/>
                </a:solidFill>
                <a:latin typeface="Calibri" pitchFamily="34" charset="0"/>
                <a:ea typeface="Calibri" pitchFamily="34" charset="-122"/>
                <a:cs typeface="Calibri" pitchFamily="34" charset="-120"/>
              </a:rPr>
              <a:t>Material and not expected to recur frequently</a:t>
            </a:r>
            <a:endParaRPr lang="en-US" sz="1467" dirty="0">
              <a:solidFill>
                <a:prstClr val="black"/>
              </a:solidFill>
              <a:latin typeface="Calibri" panose="020F0502020204030204"/>
            </a:endParaRPr>
          </a:p>
          <a:p>
            <a:pPr marL="457189" indent="-457189" defTabSz="1219170">
              <a:buSzPct val="100000"/>
              <a:buFontTx/>
              <a:buChar char="•"/>
            </a:pPr>
            <a:r>
              <a:rPr lang="en-US" sz="1467" dirty="0">
                <a:solidFill>
                  <a:srgbClr val="FFFFFF"/>
                </a:solidFill>
                <a:latin typeface="Calibri" pitchFamily="34" charset="0"/>
                <a:ea typeface="Calibri" pitchFamily="34" charset="-122"/>
                <a:cs typeface="Calibri" pitchFamily="34" charset="-120"/>
              </a:rPr>
              <a:t>Examples: earthquake loss</a:t>
            </a:r>
            <a:r>
              <a:rPr lang="en-US" sz="1467">
                <a:solidFill>
                  <a:srgbClr val="FFFFFF"/>
                </a:solidFill>
                <a:latin typeface="Calibri" pitchFamily="34" charset="0"/>
                <a:ea typeface="Calibri" pitchFamily="34" charset="-122"/>
                <a:cs typeface="Calibri" pitchFamily="34" charset="-120"/>
              </a:rPr>
              <a:t>, </a:t>
            </a:r>
            <a:endParaRPr lang="en-US" sz="1467" dirty="0">
              <a:solidFill>
                <a:prstClr val="black"/>
              </a:solidFill>
              <a:latin typeface="Calibri" panose="020F0502020204030204"/>
            </a:endParaRPr>
          </a:p>
          <a:p>
            <a:pPr marL="457189" indent="-457189" defTabSz="1219170">
              <a:buSzPct val="100000"/>
              <a:buFontTx/>
              <a:buChar char="•"/>
            </a:pPr>
            <a:r>
              <a:rPr lang="en-US" sz="1467" dirty="0">
                <a:solidFill>
                  <a:srgbClr val="FFFFFF"/>
                </a:solidFill>
                <a:latin typeface="Calibri" pitchFamily="34" charset="0"/>
                <a:ea typeface="Calibri" pitchFamily="34" charset="-122"/>
                <a:cs typeface="Calibri" pitchFamily="34" charset="-120"/>
              </a:rPr>
              <a:t>Must be disclosed separately on face of P&amp;L</a:t>
            </a:r>
            <a:endParaRPr lang="en-US" sz="1467" dirty="0">
              <a:solidFill>
                <a:prstClr val="black"/>
              </a:solidFill>
              <a:latin typeface="Calibri" panose="020F0502020204030204"/>
            </a:endParaRPr>
          </a:p>
        </p:txBody>
      </p:sp>
      <p:sp>
        <p:nvSpPr>
          <p:cNvPr id="16" name="Shape 14"/>
          <p:cNvSpPr/>
          <p:nvPr/>
        </p:nvSpPr>
        <p:spPr>
          <a:xfrm>
            <a:off x="8278368" y="2048256"/>
            <a:ext cx="3718560" cy="4389120"/>
          </a:xfrm>
          <a:prstGeom prst="rect">
            <a:avLst/>
          </a:prstGeom>
          <a:solidFill>
            <a:srgbClr val="2D3B8E"/>
          </a:solidFill>
          <a:ln/>
          <a:effectLst>
            <a:outerShdw blurRad="76200" dist="25400" dir="8100000" algn="bl" rotWithShape="0">
              <a:srgbClr val="000000">
                <a:alpha val="10000"/>
              </a:srgbClr>
            </a:outerShdw>
          </a:effectLst>
        </p:spPr>
      </p:sp>
      <p:sp>
        <p:nvSpPr>
          <p:cNvPr id="17" name="Text 15"/>
          <p:cNvSpPr/>
          <p:nvPr/>
        </p:nvSpPr>
        <p:spPr>
          <a:xfrm>
            <a:off x="8400288" y="2097024"/>
            <a:ext cx="3474720" cy="877824"/>
          </a:xfrm>
          <a:prstGeom prst="rect">
            <a:avLst/>
          </a:prstGeom>
          <a:noFill/>
          <a:ln/>
        </p:spPr>
        <p:txBody>
          <a:bodyPr wrap="square" rtlCol="0" anchor="ctr"/>
          <a:lstStyle/>
          <a:p>
            <a:pPr algn="ctr" defTabSz="1219170"/>
            <a:r>
              <a:rPr lang="en-US" sz="1733" b="1" dirty="0">
                <a:solidFill>
                  <a:srgbClr val="FFFFFF"/>
                </a:solidFill>
                <a:latin typeface="Georgia" pitchFamily="34" charset="0"/>
                <a:ea typeface="Georgia" pitchFamily="34" charset="-122"/>
                <a:cs typeface="Georgia" pitchFamily="34" charset="-120"/>
              </a:rPr>
              <a:t>PILLAR III</a:t>
            </a:r>
            <a:endParaRPr lang="en-US" sz="1733" dirty="0">
              <a:solidFill>
                <a:prstClr val="black"/>
              </a:solidFill>
              <a:latin typeface="Calibri" panose="020F0502020204030204"/>
            </a:endParaRPr>
          </a:p>
          <a:p>
            <a:pPr algn="ctr" defTabSz="1219170"/>
            <a:r>
              <a:rPr lang="en-US" sz="1733" b="1" dirty="0">
                <a:solidFill>
                  <a:srgbClr val="FFFFFF"/>
                </a:solidFill>
                <a:latin typeface="Georgia" pitchFamily="34" charset="0"/>
                <a:ea typeface="Georgia" pitchFamily="34" charset="-122"/>
                <a:cs typeface="Georgia" pitchFamily="34" charset="-120"/>
              </a:rPr>
              <a:t>Prior Period Items</a:t>
            </a:r>
            <a:endParaRPr lang="en-US" sz="1733" dirty="0">
              <a:solidFill>
                <a:prstClr val="black"/>
              </a:solidFill>
              <a:latin typeface="Calibri" panose="020F0502020204030204"/>
            </a:endParaRPr>
          </a:p>
        </p:txBody>
      </p:sp>
      <p:sp>
        <p:nvSpPr>
          <p:cNvPr id="18" name="Shape 16"/>
          <p:cNvSpPr/>
          <p:nvPr/>
        </p:nvSpPr>
        <p:spPr>
          <a:xfrm>
            <a:off x="8583168" y="2999232"/>
            <a:ext cx="3108960" cy="0"/>
          </a:xfrm>
          <a:prstGeom prst="line">
            <a:avLst/>
          </a:prstGeom>
          <a:noFill/>
          <a:ln w="12700">
            <a:solidFill>
              <a:srgbClr val="B8860B"/>
            </a:solidFill>
            <a:prstDash val="solid"/>
          </a:ln>
        </p:spPr>
      </p:sp>
      <p:sp>
        <p:nvSpPr>
          <p:cNvPr id="19" name="Text 17"/>
          <p:cNvSpPr/>
          <p:nvPr/>
        </p:nvSpPr>
        <p:spPr>
          <a:xfrm>
            <a:off x="8400288" y="3108960"/>
            <a:ext cx="3474720" cy="3169920"/>
          </a:xfrm>
          <a:prstGeom prst="rect">
            <a:avLst/>
          </a:prstGeom>
          <a:noFill/>
          <a:ln/>
        </p:spPr>
        <p:txBody>
          <a:bodyPr wrap="square" rtlCol="0" anchor="ctr"/>
          <a:lstStyle/>
          <a:p>
            <a:pPr marL="457189" indent="-457189" defTabSz="1219170">
              <a:buSzPct val="100000"/>
              <a:buFontTx/>
              <a:buChar char="•"/>
            </a:pPr>
            <a:r>
              <a:rPr lang="en-US" sz="1467" dirty="0">
                <a:solidFill>
                  <a:srgbClr val="FFFFFF"/>
                </a:solidFill>
                <a:latin typeface="Calibri" pitchFamily="34" charset="0"/>
                <a:ea typeface="Calibri" pitchFamily="34" charset="-122"/>
                <a:cs typeface="Calibri" pitchFamily="34" charset="-120"/>
              </a:rPr>
              <a:t>Errors/omissions in prior period F/S</a:t>
            </a:r>
            <a:endParaRPr lang="en-US" sz="1467" dirty="0">
              <a:solidFill>
                <a:prstClr val="black"/>
              </a:solidFill>
              <a:latin typeface="Calibri" panose="020F0502020204030204"/>
            </a:endParaRPr>
          </a:p>
          <a:p>
            <a:pPr marL="457189" indent="-457189" defTabSz="1219170">
              <a:buSzPct val="100000"/>
              <a:buFontTx/>
              <a:buChar char="•"/>
            </a:pPr>
            <a:r>
              <a:rPr lang="en-US" sz="1467" dirty="0">
                <a:solidFill>
                  <a:srgbClr val="FFFFFF"/>
                </a:solidFill>
                <a:latin typeface="Calibri" pitchFamily="34" charset="0"/>
                <a:ea typeface="Calibri" pitchFamily="34" charset="-122"/>
                <a:cs typeface="Calibri" pitchFamily="34" charset="-120"/>
              </a:rPr>
              <a:t>Recognised in current period P&amp;L</a:t>
            </a:r>
            <a:endParaRPr lang="en-US" sz="1467" dirty="0">
              <a:solidFill>
                <a:prstClr val="black"/>
              </a:solidFill>
              <a:latin typeface="Calibri" panose="020F0502020204030204"/>
            </a:endParaRPr>
          </a:p>
          <a:p>
            <a:pPr marL="457189" indent="-457189" defTabSz="1219170">
              <a:buSzPct val="100000"/>
              <a:buFontTx/>
              <a:buChar char="•"/>
            </a:pPr>
            <a:r>
              <a:rPr lang="en-US" sz="1467" dirty="0">
                <a:solidFill>
                  <a:srgbClr val="FFFFFF"/>
                </a:solidFill>
                <a:latin typeface="Calibri" pitchFamily="34" charset="0"/>
                <a:ea typeface="Calibri" pitchFamily="34" charset="-122"/>
                <a:cs typeface="Calibri" pitchFamily="34" charset="-120"/>
              </a:rPr>
              <a:t>Separately disclosed — NOT taken to reserves</a:t>
            </a:r>
            <a:endParaRPr lang="en-US" sz="1467" dirty="0">
              <a:solidFill>
                <a:prstClr val="black"/>
              </a:solidFill>
              <a:latin typeface="Calibri" panose="020F0502020204030204"/>
            </a:endParaRPr>
          </a:p>
          <a:p>
            <a:pPr marL="457189" indent="-457189" defTabSz="1219170">
              <a:buSzPct val="100000"/>
              <a:buFontTx/>
              <a:buChar char="•"/>
            </a:pPr>
            <a:r>
              <a:rPr lang="en-US" sz="1467" dirty="0">
                <a:solidFill>
                  <a:srgbClr val="FFFFFF"/>
                </a:solidFill>
                <a:latin typeface="Calibri" pitchFamily="34" charset="0"/>
                <a:ea typeface="Calibri" pitchFamily="34" charset="-122"/>
                <a:cs typeface="Calibri" pitchFamily="34" charset="-120"/>
              </a:rPr>
              <a:t>Distinct from changes in estimates</a:t>
            </a:r>
            <a:endParaRPr lang="en-US" sz="1467" dirty="0">
              <a:solidFill>
                <a:prstClr val="black"/>
              </a:solidFill>
              <a:latin typeface="Calibri" panose="020F05020202040302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3748"/>
          <a:stretch>
            <a:fillRect/>
          </a:stretch>
        </p:blipFill>
        <p:spPr>
          <a:xfrm>
            <a:off x="0" y="28575"/>
            <a:ext cx="12192000" cy="68294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2192000" cy="877824"/>
          </a:xfrm>
          <a:prstGeom prst="rect">
            <a:avLst/>
          </a:prstGeom>
          <a:solidFill>
            <a:srgbClr val="1E2761"/>
          </a:solidFill>
          <a:ln/>
        </p:spPr>
      </p:sp>
      <p:sp>
        <p:nvSpPr>
          <p:cNvPr id="3" name="Text 1"/>
          <p:cNvSpPr/>
          <p:nvPr/>
        </p:nvSpPr>
        <p:spPr>
          <a:xfrm>
            <a:off x="426720" y="60960"/>
            <a:ext cx="10728960" cy="755904"/>
          </a:xfrm>
          <a:prstGeom prst="rect">
            <a:avLst/>
          </a:prstGeom>
          <a:noFill/>
          <a:ln/>
        </p:spPr>
        <p:txBody>
          <a:bodyPr wrap="square" lIns="0" tIns="0" rIns="0" bIns="0" rtlCol="0" anchor="ctr"/>
          <a:lstStyle/>
          <a:p>
            <a:pPr defTabSz="1219170"/>
            <a:r>
              <a:rPr lang="en-US" sz="2667" b="1" dirty="0">
                <a:solidFill>
                  <a:srgbClr val="FFFFFF"/>
                </a:solidFill>
                <a:latin typeface="Georgia" pitchFamily="34" charset="0"/>
                <a:ea typeface="Georgia" pitchFamily="34" charset="-122"/>
                <a:cs typeface="Georgia" pitchFamily="34" charset="-120"/>
              </a:rPr>
              <a:t>AS 5: Prior Period Items — Definition &amp; Treatment</a:t>
            </a:r>
            <a:endParaRPr lang="en-US" sz="2667" dirty="0">
              <a:solidFill>
                <a:prstClr val="black"/>
              </a:solidFill>
              <a:latin typeface="Calibri" panose="020F0502020204030204"/>
            </a:endParaRPr>
          </a:p>
        </p:txBody>
      </p:sp>
      <p:sp>
        <p:nvSpPr>
          <p:cNvPr id="6" name="Text 4"/>
          <p:cNvSpPr/>
          <p:nvPr/>
        </p:nvSpPr>
        <p:spPr>
          <a:xfrm>
            <a:off x="426720" y="877824"/>
            <a:ext cx="11338560" cy="341376"/>
          </a:xfrm>
          <a:prstGeom prst="rect">
            <a:avLst/>
          </a:prstGeom>
          <a:noFill/>
          <a:ln/>
        </p:spPr>
        <p:txBody>
          <a:bodyPr wrap="square" rtlCol="0" anchor="ctr"/>
          <a:lstStyle/>
          <a:p>
            <a:pPr defTabSz="1219170"/>
            <a:r>
              <a:rPr lang="en-US" sz="1467" i="1" dirty="0">
                <a:solidFill>
                  <a:srgbClr val="B8860B"/>
                </a:solidFill>
                <a:latin typeface="Calibri" pitchFamily="34" charset="0"/>
                <a:ea typeface="Calibri" pitchFamily="34" charset="-122"/>
                <a:cs typeface="Calibri" pitchFamily="34" charset="-120"/>
              </a:rPr>
              <a:t>Separate disclosure in P&amp;L; NOT direct adjustment to reserves</a:t>
            </a:r>
            <a:endParaRPr lang="en-US" sz="1467" dirty="0">
              <a:solidFill>
                <a:prstClr val="black"/>
              </a:solidFill>
              <a:latin typeface="Calibri" panose="020F0502020204030204"/>
            </a:endParaRPr>
          </a:p>
        </p:txBody>
      </p:sp>
      <p:sp>
        <p:nvSpPr>
          <p:cNvPr id="7" name="Shape 5"/>
          <p:cNvSpPr/>
          <p:nvPr/>
        </p:nvSpPr>
        <p:spPr>
          <a:xfrm>
            <a:off x="426720" y="1280160"/>
            <a:ext cx="11338560" cy="914400"/>
          </a:xfrm>
          <a:prstGeom prst="rect">
            <a:avLst/>
          </a:prstGeom>
          <a:solidFill>
            <a:srgbClr val="FFF3CD"/>
          </a:solidFill>
          <a:ln w="6350">
            <a:solidFill>
              <a:srgbClr val="D4850A"/>
            </a:solidFill>
            <a:prstDash val="solid"/>
          </a:ln>
        </p:spPr>
      </p:sp>
      <p:sp>
        <p:nvSpPr>
          <p:cNvPr id="8" name="Text 6"/>
          <p:cNvSpPr/>
          <p:nvPr/>
        </p:nvSpPr>
        <p:spPr>
          <a:xfrm>
            <a:off x="609600" y="1316736"/>
            <a:ext cx="10972800" cy="829056"/>
          </a:xfrm>
          <a:prstGeom prst="rect">
            <a:avLst/>
          </a:prstGeom>
          <a:noFill/>
          <a:ln/>
        </p:spPr>
        <p:txBody>
          <a:bodyPr wrap="square" rtlCol="0" anchor="ctr"/>
          <a:lstStyle/>
          <a:p>
            <a:pPr defTabSz="1219170"/>
            <a:r>
              <a:rPr lang="en-US" sz="1667" b="1" dirty="0">
                <a:solidFill>
                  <a:srgbClr val="1E2761"/>
                </a:solidFill>
                <a:latin typeface="Calibri" pitchFamily="34" charset="0"/>
                <a:ea typeface="Calibri" pitchFamily="34" charset="-122"/>
                <a:cs typeface="Calibri" pitchFamily="34" charset="-120"/>
              </a:rPr>
              <a:t>Definition: </a:t>
            </a:r>
            <a:r>
              <a:rPr lang="en-US" sz="1667" dirty="0">
                <a:solidFill>
                  <a:srgbClr val="1A1A2E"/>
                </a:solidFill>
                <a:latin typeface="Calibri" pitchFamily="34" charset="0"/>
                <a:ea typeface="Calibri" pitchFamily="34" charset="-122"/>
                <a:cs typeface="Calibri" pitchFamily="34" charset="-120"/>
              </a:rPr>
              <a:t>Income or expenses arising in the current period as a result of </a:t>
            </a:r>
            <a:r>
              <a:rPr lang="en-US" sz="1667" b="1" dirty="0">
                <a:solidFill>
                  <a:srgbClr val="C0392B"/>
                </a:solidFill>
                <a:latin typeface="Calibri" pitchFamily="34" charset="0"/>
                <a:ea typeface="Calibri" pitchFamily="34" charset="-122"/>
                <a:cs typeface="Calibri" pitchFamily="34" charset="-120"/>
              </a:rPr>
              <a:t>errors or omissions</a:t>
            </a:r>
            <a:r>
              <a:rPr lang="en-US" sz="1667" dirty="0">
                <a:solidFill>
                  <a:srgbClr val="1A1A2E"/>
                </a:solidFill>
                <a:latin typeface="Calibri" pitchFamily="34" charset="0"/>
                <a:ea typeface="Calibri" pitchFamily="34" charset="-122"/>
                <a:cs typeface="Calibri" pitchFamily="34" charset="-120"/>
              </a:rPr>
              <a:t> in the preparation of financial statements of one or more prior periods.</a:t>
            </a:r>
            <a:endParaRPr lang="en-US" sz="1667" dirty="0">
              <a:solidFill>
                <a:prstClr val="black"/>
              </a:solidFill>
              <a:latin typeface="Calibri" panose="020F0502020204030204"/>
            </a:endParaRPr>
          </a:p>
        </p:txBody>
      </p:sp>
      <p:sp>
        <p:nvSpPr>
          <p:cNvPr id="9" name="Shape 7"/>
          <p:cNvSpPr/>
          <p:nvPr/>
        </p:nvSpPr>
        <p:spPr>
          <a:xfrm>
            <a:off x="426720" y="2292096"/>
            <a:ext cx="5547360" cy="4342620"/>
          </a:xfrm>
          <a:prstGeom prst="rect">
            <a:avLst/>
          </a:prstGeom>
          <a:solidFill>
            <a:srgbClr val="F4F6FB"/>
          </a:solidFill>
          <a:ln/>
          <a:effectLst>
            <a:outerShdw blurRad="76200" dist="25400" dir="8100000" algn="bl" rotWithShape="0">
              <a:srgbClr val="000000">
                <a:alpha val="10000"/>
              </a:srgbClr>
            </a:outerShdw>
          </a:effectLst>
        </p:spPr>
      </p:sp>
      <p:sp>
        <p:nvSpPr>
          <p:cNvPr id="10" name="Shape 8"/>
          <p:cNvSpPr/>
          <p:nvPr/>
        </p:nvSpPr>
        <p:spPr>
          <a:xfrm>
            <a:off x="426720" y="2292096"/>
            <a:ext cx="5547360" cy="463296"/>
          </a:xfrm>
          <a:prstGeom prst="rect">
            <a:avLst/>
          </a:prstGeom>
          <a:solidFill>
            <a:srgbClr val="1E7A45"/>
          </a:solidFill>
          <a:ln/>
        </p:spPr>
      </p:sp>
      <p:sp>
        <p:nvSpPr>
          <p:cNvPr id="11" name="Text 9"/>
          <p:cNvSpPr/>
          <p:nvPr/>
        </p:nvSpPr>
        <p:spPr>
          <a:xfrm>
            <a:off x="426720" y="2292096"/>
            <a:ext cx="5547360" cy="463296"/>
          </a:xfrm>
          <a:prstGeom prst="rect">
            <a:avLst/>
          </a:prstGeom>
          <a:noFill/>
          <a:ln/>
        </p:spPr>
        <p:txBody>
          <a:bodyPr wrap="square" lIns="0" tIns="0" rIns="0" bIns="0" rtlCol="0" anchor="ctr"/>
          <a:lstStyle/>
          <a:p>
            <a:pPr algn="ctr" defTabSz="1219170"/>
            <a:r>
              <a:rPr lang="en-US" sz="1600" b="1" dirty="0">
                <a:solidFill>
                  <a:srgbClr val="FFFFFF"/>
                </a:solidFill>
                <a:latin typeface="Calibri" pitchFamily="34" charset="0"/>
                <a:ea typeface="Calibri" pitchFamily="34" charset="-122"/>
                <a:cs typeface="Calibri" pitchFamily="34" charset="-120"/>
              </a:rPr>
              <a:t>What QUALIFIES as Prior Period?</a:t>
            </a:r>
            <a:endParaRPr lang="en-US" sz="1600" dirty="0">
              <a:solidFill>
                <a:prstClr val="black"/>
              </a:solidFill>
              <a:latin typeface="Calibri" panose="020F0502020204030204"/>
            </a:endParaRPr>
          </a:p>
        </p:txBody>
      </p:sp>
      <p:sp>
        <p:nvSpPr>
          <p:cNvPr id="12" name="Text 10"/>
          <p:cNvSpPr/>
          <p:nvPr/>
        </p:nvSpPr>
        <p:spPr>
          <a:xfrm>
            <a:off x="609600" y="2804160"/>
            <a:ext cx="5181600" cy="3730752"/>
          </a:xfrm>
          <a:prstGeom prst="rect">
            <a:avLst/>
          </a:prstGeom>
          <a:noFill/>
          <a:ln/>
        </p:spPr>
        <p:txBody>
          <a:bodyPr wrap="square" rtlCol="0" anchor="ctr"/>
          <a:lstStyle/>
          <a:p>
            <a:pPr defTabSz="1219170"/>
            <a:r>
              <a:rPr lang="en-US" sz="1533" dirty="0">
                <a:solidFill>
                  <a:srgbClr val="1E7A45"/>
                </a:solidFill>
                <a:latin typeface="Calibri" pitchFamily="34" charset="0"/>
                <a:ea typeface="Calibri" pitchFamily="34" charset="-122"/>
                <a:cs typeface="Calibri" pitchFamily="34" charset="-120"/>
              </a:rPr>
              <a:t>Mathematical errors in prior year F/S
</a:t>
            </a:r>
            <a:endParaRPr lang="en-US" sz="1533" dirty="0">
              <a:solidFill>
                <a:prstClr val="black"/>
              </a:solidFill>
              <a:latin typeface="Calibri" panose="020F0502020204030204"/>
            </a:endParaRPr>
          </a:p>
          <a:p>
            <a:pPr defTabSz="1219170"/>
            <a:r>
              <a:rPr lang="en-US" sz="1533" dirty="0">
                <a:solidFill>
                  <a:srgbClr val="1E7A45"/>
                </a:solidFill>
                <a:latin typeface="Calibri" pitchFamily="34" charset="0"/>
                <a:ea typeface="Calibri" pitchFamily="34" charset="-122"/>
                <a:cs typeface="Calibri" pitchFamily="34" charset="-120"/>
              </a:rPr>
              <a:t>Misapplication of accounting policy discovered later
</a:t>
            </a:r>
            <a:endParaRPr lang="en-US" sz="1533" dirty="0">
              <a:solidFill>
                <a:prstClr val="black"/>
              </a:solidFill>
              <a:latin typeface="Calibri" panose="020F0502020204030204"/>
            </a:endParaRPr>
          </a:p>
          <a:p>
            <a:pPr defTabSz="1219170"/>
            <a:r>
              <a:rPr lang="en-US" sz="1533" dirty="0">
                <a:solidFill>
                  <a:srgbClr val="1E7A45"/>
                </a:solidFill>
                <a:latin typeface="Calibri" pitchFamily="34" charset="0"/>
                <a:ea typeface="Calibri" pitchFamily="34" charset="-122"/>
                <a:cs typeface="Calibri" pitchFamily="34" charset="-120"/>
              </a:rPr>
              <a:t>Omission of material items (accruals, provisions)
</a:t>
            </a:r>
            <a:endParaRPr lang="en-US" sz="1533" dirty="0">
              <a:solidFill>
                <a:prstClr val="black"/>
              </a:solidFill>
              <a:latin typeface="Calibri" panose="020F0502020204030204"/>
            </a:endParaRPr>
          </a:p>
          <a:p>
            <a:pPr defTabSz="1219170"/>
            <a:r>
              <a:rPr lang="en-US" sz="1533" dirty="0">
                <a:solidFill>
                  <a:srgbClr val="1E7A45"/>
                </a:solidFill>
                <a:latin typeface="Calibri" pitchFamily="34" charset="0"/>
                <a:ea typeface="Calibri" pitchFamily="34" charset="-122"/>
                <a:cs typeface="Calibri" pitchFamily="34" charset="-120"/>
              </a:rPr>
              <a:t>Wrong classification subsequently corrected
</a:t>
            </a:r>
            <a:r>
              <a:rPr lang="en-US" sz="1533" b="1" dirty="0">
                <a:solidFill>
                  <a:srgbClr val="C0392B"/>
                </a:solidFill>
                <a:latin typeface="Calibri" pitchFamily="34" charset="0"/>
                <a:ea typeface="Calibri" pitchFamily="34" charset="-122"/>
                <a:cs typeface="Calibri" pitchFamily="34" charset="-120"/>
              </a:rPr>
              <a:t>NOT Prior Period:
</a:t>
            </a:r>
            <a:endParaRPr lang="en-US" sz="1533" dirty="0">
              <a:solidFill>
                <a:prstClr val="black"/>
              </a:solidFill>
              <a:latin typeface="Calibri" panose="020F0502020204030204"/>
            </a:endParaRPr>
          </a:p>
          <a:p>
            <a:pPr defTabSz="1219170"/>
            <a:r>
              <a:rPr lang="en-US" sz="1533" dirty="0">
                <a:solidFill>
                  <a:srgbClr val="1A1A2E"/>
                </a:solidFill>
                <a:latin typeface="Calibri" pitchFamily="34" charset="0"/>
                <a:ea typeface="Calibri" pitchFamily="34" charset="-122"/>
                <a:cs typeface="Calibri" pitchFamily="34" charset="-120"/>
              </a:rPr>
              <a:t>Changes in estimates (useful life, provision amounts) — these are current period items
</a:t>
            </a:r>
            <a:endParaRPr lang="en-US" sz="1533" dirty="0">
              <a:solidFill>
                <a:prstClr val="black"/>
              </a:solidFill>
              <a:latin typeface="Calibri" panose="020F0502020204030204"/>
            </a:endParaRPr>
          </a:p>
          <a:p>
            <a:pPr defTabSz="1219170"/>
            <a:r>
              <a:rPr lang="en-US" sz="1533" dirty="0">
                <a:solidFill>
                  <a:srgbClr val="1A1A2E"/>
                </a:solidFill>
                <a:latin typeface="Calibri" pitchFamily="34" charset="0"/>
                <a:ea typeface="Calibri" pitchFamily="34" charset="-122"/>
                <a:cs typeface="Calibri" pitchFamily="34" charset="-120"/>
              </a:rPr>
              <a:t>New information about conditions existing at prior period date (crystallisation of contingency)</a:t>
            </a:r>
            <a:endParaRPr lang="en-US" sz="1533" dirty="0">
              <a:solidFill>
                <a:prstClr val="black"/>
              </a:solidFill>
              <a:latin typeface="Calibri" panose="020F0502020204030204"/>
            </a:endParaRPr>
          </a:p>
        </p:txBody>
      </p:sp>
      <p:sp>
        <p:nvSpPr>
          <p:cNvPr id="13" name="Shape 11"/>
          <p:cNvSpPr/>
          <p:nvPr/>
        </p:nvSpPr>
        <p:spPr>
          <a:xfrm>
            <a:off x="6217920" y="2292096"/>
            <a:ext cx="5547360" cy="4443984"/>
          </a:xfrm>
          <a:prstGeom prst="rect">
            <a:avLst/>
          </a:prstGeom>
          <a:solidFill>
            <a:srgbClr val="1E2761"/>
          </a:solidFill>
          <a:ln/>
          <a:effectLst>
            <a:outerShdw blurRad="76200" dist="25400" dir="8100000" algn="bl" rotWithShape="0">
              <a:srgbClr val="000000">
                <a:alpha val="10000"/>
              </a:srgbClr>
            </a:outerShdw>
          </a:effectLst>
        </p:spPr>
      </p:sp>
      <p:sp>
        <p:nvSpPr>
          <p:cNvPr id="14" name="Shape 12"/>
          <p:cNvSpPr/>
          <p:nvPr/>
        </p:nvSpPr>
        <p:spPr>
          <a:xfrm>
            <a:off x="6217920" y="2292096"/>
            <a:ext cx="5547360" cy="463296"/>
          </a:xfrm>
          <a:prstGeom prst="rect">
            <a:avLst/>
          </a:prstGeom>
          <a:solidFill>
            <a:srgbClr val="C0392B"/>
          </a:solidFill>
          <a:ln/>
        </p:spPr>
      </p:sp>
      <p:sp>
        <p:nvSpPr>
          <p:cNvPr id="15" name="Text 13"/>
          <p:cNvSpPr/>
          <p:nvPr/>
        </p:nvSpPr>
        <p:spPr>
          <a:xfrm>
            <a:off x="6217920" y="2292096"/>
            <a:ext cx="5547360" cy="463296"/>
          </a:xfrm>
          <a:prstGeom prst="rect">
            <a:avLst/>
          </a:prstGeom>
          <a:noFill/>
          <a:ln/>
        </p:spPr>
        <p:txBody>
          <a:bodyPr wrap="square" lIns="0" tIns="0" rIns="0" bIns="0" rtlCol="0" anchor="ctr"/>
          <a:lstStyle/>
          <a:p>
            <a:pPr algn="ctr" defTabSz="1219170"/>
            <a:r>
              <a:rPr lang="en-US" sz="1600" b="1" dirty="0">
                <a:solidFill>
                  <a:srgbClr val="FFFFFF"/>
                </a:solidFill>
                <a:latin typeface="Calibri" pitchFamily="34" charset="0"/>
                <a:ea typeface="Calibri" pitchFamily="34" charset="-122"/>
                <a:cs typeface="Calibri" pitchFamily="34" charset="-120"/>
              </a:rPr>
              <a:t>Audit Traps &amp; Disclosure Requirements</a:t>
            </a:r>
            <a:endParaRPr lang="en-US" sz="1600" dirty="0">
              <a:solidFill>
                <a:prstClr val="black"/>
              </a:solidFill>
              <a:latin typeface="Calibri" panose="020F0502020204030204"/>
            </a:endParaRPr>
          </a:p>
        </p:txBody>
      </p:sp>
      <p:sp>
        <p:nvSpPr>
          <p:cNvPr id="16" name="Text 14"/>
          <p:cNvSpPr/>
          <p:nvPr/>
        </p:nvSpPr>
        <p:spPr>
          <a:xfrm>
            <a:off x="6364224" y="2804160"/>
            <a:ext cx="5242560" cy="3992880"/>
          </a:xfrm>
          <a:prstGeom prst="rect">
            <a:avLst/>
          </a:prstGeom>
          <a:noFill/>
          <a:ln/>
        </p:spPr>
        <p:txBody>
          <a:bodyPr wrap="square" rtlCol="0" anchor="ctr"/>
          <a:lstStyle/>
          <a:p>
            <a:pPr defTabSz="1219170"/>
            <a:r>
              <a:rPr lang="en-US" sz="1467" b="1" dirty="0">
                <a:solidFill>
                  <a:srgbClr val="E8C97A"/>
                </a:solidFill>
                <a:latin typeface="Calibri" pitchFamily="34" charset="0"/>
                <a:ea typeface="Calibri" pitchFamily="34" charset="-122"/>
                <a:cs typeface="Calibri" pitchFamily="34" charset="-120"/>
              </a:rPr>
              <a:t>AS 5 Treatment:
</a:t>
            </a:r>
            <a:endParaRPr lang="en-US" sz="1467" dirty="0">
              <a:solidFill>
                <a:prstClr val="black"/>
              </a:solidFill>
              <a:latin typeface="Calibri" panose="020F0502020204030204"/>
            </a:endParaRPr>
          </a:p>
          <a:p>
            <a:pPr defTabSz="1219170"/>
            <a:r>
              <a:rPr lang="en-US" sz="1467" dirty="0">
                <a:solidFill>
                  <a:srgbClr val="FFFFFF"/>
                </a:solidFill>
                <a:latin typeface="Calibri" pitchFamily="34" charset="0"/>
                <a:ea typeface="Calibri" pitchFamily="34" charset="-122"/>
                <a:cs typeface="Calibri" pitchFamily="34" charset="-120"/>
              </a:rPr>
              <a:t>Include in P&amp;L of current period; disclose separately by nature and amount. No restatement of comparatives under AS framework.
</a:t>
            </a:r>
            <a:r>
              <a:rPr lang="en-US" sz="1467" b="1" dirty="0">
                <a:solidFill>
                  <a:srgbClr val="E8C97A"/>
                </a:solidFill>
                <a:latin typeface="Calibri" pitchFamily="34" charset="0"/>
                <a:ea typeface="Calibri" pitchFamily="34" charset="-122"/>
                <a:cs typeface="Calibri" pitchFamily="34" charset="-120"/>
              </a:rPr>
              <a:t>Common Audit Traps:
</a:t>
            </a:r>
            <a:endParaRPr lang="en-US" sz="1467" dirty="0">
              <a:solidFill>
                <a:prstClr val="black"/>
              </a:solidFill>
              <a:latin typeface="Calibri" panose="020F0502020204030204"/>
            </a:endParaRPr>
          </a:p>
          <a:p>
            <a:pPr marL="457189" indent="-457189" defTabSz="1219170">
              <a:buSzPct val="100000"/>
              <a:buFontTx/>
              <a:buChar char="•"/>
            </a:pPr>
            <a:r>
              <a:rPr lang="en-US" sz="1467" dirty="0">
                <a:solidFill>
                  <a:srgbClr val="FFFFFF"/>
                </a:solidFill>
                <a:latin typeface="Calibri" pitchFamily="34" charset="0"/>
                <a:ea typeface="Calibri" pitchFamily="34" charset="-122"/>
                <a:cs typeface="Calibri" pitchFamily="34" charset="-120"/>
              </a:rPr>
              <a:t>Prior period errors adjusted directly to reserves (WRONG)
</a:t>
            </a:r>
            <a:endParaRPr lang="en-US" sz="1467" dirty="0">
              <a:solidFill>
                <a:prstClr val="black"/>
              </a:solidFill>
              <a:latin typeface="Calibri" panose="020F0502020204030204"/>
            </a:endParaRPr>
          </a:p>
          <a:p>
            <a:pPr marL="457189" indent="-457189" defTabSz="1219170">
              <a:buSzPct val="100000"/>
              <a:buFontTx/>
              <a:buChar char="•"/>
            </a:pPr>
            <a:r>
              <a:rPr lang="en-US" sz="1467" dirty="0">
                <a:solidFill>
                  <a:srgbClr val="FFFFFF"/>
                </a:solidFill>
                <a:latin typeface="Calibri" pitchFamily="34" charset="0"/>
                <a:ea typeface="Calibri" pitchFamily="34" charset="-122"/>
                <a:cs typeface="Calibri" pitchFamily="34" charset="-120"/>
              </a:rPr>
              <a:t>Estimate changes mislabelled as prior period items
</a:t>
            </a:r>
            <a:endParaRPr lang="en-US" sz="1467" dirty="0">
              <a:solidFill>
                <a:prstClr val="black"/>
              </a:solidFill>
              <a:latin typeface="Calibri" panose="020F0502020204030204"/>
            </a:endParaRPr>
          </a:p>
          <a:p>
            <a:pPr marL="457189" indent="-457189" defTabSz="1219170">
              <a:buSzPct val="100000"/>
              <a:buFontTx/>
              <a:buChar char="•"/>
            </a:pPr>
            <a:r>
              <a:rPr lang="en-US" sz="1467" dirty="0">
                <a:solidFill>
                  <a:srgbClr val="FFFFFF"/>
                </a:solidFill>
                <a:latin typeface="Calibri" pitchFamily="34" charset="0"/>
                <a:ea typeface="Calibri" pitchFamily="34" charset="-122"/>
                <a:cs typeface="Calibri" pitchFamily="34" charset="-120"/>
              </a:rPr>
              <a:t>No note with year of original omission and nature
</a:t>
            </a:r>
            <a:endParaRPr lang="en-US" sz="1467" dirty="0">
              <a:solidFill>
                <a:prstClr val="black"/>
              </a:solidFill>
              <a:latin typeface="Calibri" panose="020F0502020204030204"/>
            </a:endParaRPr>
          </a:p>
          <a:p>
            <a:pPr marL="457189" indent="-457189" defTabSz="1219170">
              <a:buSzPct val="100000"/>
              <a:buFontTx/>
              <a:buChar char="•"/>
            </a:pPr>
            <a:r>
              <a:rPr lang="en-US" sz="1467" i="1" dirty="0">
                <a:solidFill>
                  <a:srgbClr val="E8C97A"/>
                </a:solidFill>
                <a:latin typeface="Calibri" pitchFamily="34" charset="0"/>
                <a:ea typeface="Calibri" pitchFamily="34" charset="-122"/>
                <a:cs typeface="Calibri" pitchFamily="34" charset="-120"/>
              </a:rPr>
              <a:t>FRRB publications frequently highlight wrong routing of prior-period expenses</a:t>
            </a:r>
            <a:endParaRPr lang="en-US" sz="1467" dirty="0">
              <a:solidFill>
                <a:prstClr val="black"/>
              </a:solidFill>
              <a:latin typeface="Calibri" panose="020F05020202040302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2192000" cy="877824"/>
          </a:xfrm>
          <a:prstGeom prst="rect">
            <a:avLst/>
          </a:prstGeom>
          <a:solidFill>
            <a:srgbClr val="1E2761"/>
          </a:solidFill>
          <a:ln/>
        </p:spPr>
      </p:sp>
      <p:sp>
        <p:nvSpPr>
          <p:cNvPr id="3" name="Text 1"/>
          <p:cNvSpPr/>
          <p:nvPr/>
        </p:nvSpPr>
        <p:spPr>
          <a:xfrm>
            <a:off x="426720" y="60960"/>
            <a:ext cx="10728960" cy="755904"/>
          </a:xfrm>
          <a:prstGeom prst="rect">
            <a:avLst/>
          </a:prstGeom>
          <a:noFill/>
          <a:ln/>
        </p:spPr>
        <p:txBody>
          <a:bodyPr wrap="square" lIns="0" tIns="0" rIns="0" bIns="0" rtlCol="0" anchor="ctr"/>
          <a:lstStyle/>
          <a:p>
            <a:pPr defTabSz="1219170"/>
            <a:r>
              <a:rPr lang="en-US" sz="2667" b="1" dirty="0">
                <a:solidFill>
                  <a:srgbClr val="FFFFFF"/>
                </a:solidFill>
                <a:latin typeface="Georgia" pitchFamily="34" charset="0"/>
                <a:ea typeface="Georgia" pitchFamily="34" charset="-122"/>
                <a:cs typeface="Georgia" pitchFamily="34" charset="-120"/>
              </a:rPr>
              <a:t>AS 5: Changes in Accounting Policies</a:t>
            </a:r>
            <a:endParaRPr lang="en-US" sz="2667" dirty="0">
              <a:solidFill>
                <a:prstClr val="black"/>
              </a:solidFill>
              <a:latin typeface="Calibri" panose="020F0502020204030204"/>
            </a:endParaRPr>
          </a:p>
        </p:txBody>
      </p:sp>
      <p:sp>
        <p:nvSpPr>
          <p:cNvPr id="5" name="Text 3"/>
          <p:cNvSpPr/>
          <p:nvPr/>
        </p:nvSpPr>
        <p:spPr>
          <a:xfrm>
            <a:off x="10789920" y="121920"/>
            <a:ext cx="1121664" cy="609600"/>
          </a:xfrm>
          <a:prstGeom prst="rect">
            <a:avLst/>
          </a:prstGeom>
          <a:noFill/>
          <a:ln/>
        </p:spPr>
        <p:txBody>
          <a:bodyPr wrap="square" lIns="0" tIns="0" rIns="0" bIns="0" rtlCol="0" anchor="ctr"/>
          <a:lstStyle/>
          <a:p>
            <a:pPr algn="ctr" defTabSz="1219170"/>
            <a:r>
              <a:rPr lang="en-US" sz="1333" b="1" dirty="0">
                <a:solidFill>
                  <a:srgbClr val="1E2761"/>
                </a:solidFill>
                <a:latin typeface="Calibri" pitchFamily="34" charset="0"/>
                <a:ea typeface="Calibri" pitchFamily="34" charset="-122"/>
                <a:cs typeface="Calibri" pitchFamily="34" charset="-120"/>
              </a:rPr>
              <a:t>AS 5</a:t>
            </a:r>
            <a:endParaRPr lang="en-US" sz="1333" dirty="0">
              <a:solidFill>
                <a:prstClr val="black"/>
              </a:solidFill>
              <a:latin typeface="Calibri" panose="020F0502020204030204"/>
            </a:endParaRPr>
          </a:p>
        </p:txBody>
      </p:sp>
      <p:sp>
        <p:nvSpPr>
          <p:cNvPr id="6" name="Text 4"/>
          <p:cNvSpPr/>
          <p:nvPr/>
        </p:nvSpPr>
        <p:spPr>
          <a:xfrm>
            <a:off x="426720" y="877824"/>
            <a:ext cx="11338560" cy="341376"/>
          </a:xfrm>
          <a:prstGeom prst="rect">
            <a:avLst/>
          </a:prstGeom>
          <a:noFill/>
          <a:ln/>
        </p:spPr>
        <p:txBody>
          <a:bodyPr wrap="square" rtlCol="0" anchor="ctr"/>
          <a:lstStyle/>
          <a:p>
            <a:pPr defTabSz="1219170"/>
            <a:r>
              <a:rPr lang="en-US" sz="1467" i="1" dirty="0">
                <a:solidFill>
                  <a:srgbClr val="B8860B"/>
                </a:solidFill>
                <a:latin typeface="Calibri" pitchFamily="34" charset="0"/>
                <a:ea typeface="Calibri" pitchFamily="34" charset="-122"/>
                <a:cs typeface="Calibri" pitchFamily="34" charset="-120"/>
              </a:rPr>
              <a:t>When permissible, how to treat &amp; mandatory disclosures</a:t>
            </a:r>
            <a:endParaRPr lang="en-US" sz="1467" dirty="0">
              <a:solidFill>
                <a:prstClr val="black"/>
              </a:solidFill>
              <a:latin typeface="Calibri" panose="020F0502020204030204"/>
            </a:endParaRPr>
          </a:p>
        </p:txBody>
      </p:sp>
      <p:sp>
        <p:nvSpPr>
          <p:cNvPr id="7" name="Shape 5"/>
          <p:cNvSpPr/>
          <p:nvPr/>
        </p:nvSpPr>
        <p:spPr>
          <a:xfrm>
            <a:off x="426720" y="1280160"/>
            <a:ext cx="11338560" cy="463296"/>
          </a:xfrm>
          <a:prstGeom prst="rect">
            <a:avLst/>
          </a:prstGeom>
          <a:solidFill>
            <a:srgbClr val="1E2761"/>
          </a:solidFill>
          <a:ln/>
        </p:spPr>
      </p:sp>
      <p:sp>
        <p:nvSpPr>
          <p:cNvPr id="8" name="Text 6"/>
          <p:cNvSpPr/>
          <p:nvPr/>
        </p:nvSpPr>
        <p:spPr>
          <a:xfrm>
            <a:off x="426720" y="1280160"/>
            <a:ext cx="11338560" cy="463296"/>
          </a:xfrm>
          <a:prstGeom prst="rect">
            <a:avLst/>
          </a:prstGeom>
          <a:noFill/>
          <a:ln/>
        </p:spPr>
        <p:txBody>
          <a:bodyPr wrap="square" lIns="0" tIns="0" rIns="0" bIns="0" rtlCol="0" anchor="ctr"/>
          <a:lstStyle/>
          <a:p>
            <a:pPr algn="ctr" defTabSz="1219170"/>
            <a:r>
              <a:rPr lang="en-US" sz="1733" b="1" dirty="0">
                <a:solidFill>
                  <a:srgbClr val="FFFFFF"/>
                </a:solidFill>
                <a:latin typeface="Georgia" pitchFamily="34" charset="0"/>
                <a:ea typeface="Georgia" pitchFamily="34" charset="-122"/>
                <a:cs typeface="Georgia" pitchFamily="34" charset="-120"/>
              </a:rPr>
              <a:t>When is a Change in Accounting Policy Permissible?</a:t>
            </a:r>
            <a:endParaRPr lang="en-US" sz="1733" dirty="0">
              <a:solidFill>
                <a:prstClr val="black"/>
              </a:solidFill>
              <a:latin typeface="Calibri" panose="020F0502020204030204"/>
            </a:endParaRPr>
          </a:p>
        </p:txBody>
      </p:sp>
      <p:sp>
        <p:nvSpPr>
          <p:cNvPr id="9" name="Shape 7"/>
          <p:cNvSpPr/>
          <p:nvPr/>
        </p:nvSpPr>
        <p:spPr>
          <a:xfrm>
            <a:off x="426720" y="1828800"/>
            <a:ext cx="3718560" cy="1889760"/>
          </a:xfrm>
          <a:prstGeom prst="rect">
            <a:avLst/>
          </a:prstGeom>
          <a:solidFill>
            <a:srgbClr val="F4F6FB"/>
          </a:solidFill>
          <a:ln/>
          <a:effectLst>
            <a:outerShdw blurRad="76200" dist="25400" dir="8100000" algn="bl" rotWithShape="0">
              <a:srgbClr val="000000">
                <a:alpha val="10000"/>
              </a:srgbClr>
            </a:outerShdw>
          </a:effectLst>
        </p:spPr>
      </p:sp>
      <p:sp>
        <p:nvSpPr>
          <p:cNvPr id="10" name="Shape 8"/>
          <p:cNvSpPr/>
          <p:nvPr/>
        </p:nvSpPr>
        <p:spPr>
          <a:xfrm>
            <a:off x="426720" y="1828800"/>
            <a:ext cx="97536" cy="1889760"/>
          </a:xfrm>
          <a:prstGeom prst="rect">
            <a:avLst/>
          </a:prstGeom>
          <a:solidFill>
            <a:srgbClr val="1E2761"/>
          </a:solidFill>
          <a:ln/>
        </p:spPr>
      </p:sp>
      <p:sp>
        <p:nvSpPr>
          <p:cNvPr id="11" name="Text 9"/>
          <p:cNvSpPr/>
          <p:nvPr/>
        </p:nvSpPr>
        <p:spPr>
          <a:xfrm>
            <a:off x="670560" y="1889760"/>
            <a:ext cx="3352800" cy="487680"/>
          </a:xfrm>
          <a:prstGeom prst="rect">
            <a:avLst/>
          </a:prstGeom>
          <a:noFill/>
          <a:ln/>
        </p:spPr>
        <p:txBody>
          <a:bodyPr wrap="square" rtlCol="0" anchor="ctr"/>
          <a:lstStyle/>
          <a:p>
            <a:pPr defTabSz="1219170"/>
            <a:r>
              <a:rPr lang="en-US" sz="1600" b="1" dirty="0">
                <a:solidFill>
                  <a:srgbClr val="1E2761"/>
                </a:solidFill>
                <a:latin typeface="Georgia" pitchFamily="34" charset="0"/>
                <a:ea typeface="Georgia" pitchFamily="34" charset="-122"/>
                <a:cs typeface="Georgia" pitchFamily="34" charset="-120"/>
              </a:rPr>
              <a:t>Required by Statute</a:t>
            </a:r>
            <a:endParaRPr lang="en-US" sz="1600" dirty="0">
              <a:solidFill>
                <a:prstClr val="black"/>
              </a:solidFill>
              <a:latin typeface="Calibri" panose="020F0502020204030204"/>
            </a:endParaRPr>
          </a:p>
        </p:txBody>
      </p:sp>
      <p:sp>
        <p:nvSpPr>
          <p:cNvPr id="12" name="Text 10"/>
          <p:cNvSpPr/>
          <p:nvPr/>
        </p:nvSpPr>
        <p:spPr>
          <a:xfrm>
            <a:off x="670560" y="2401824"/>
            <a:ext cx="3352800" cy="1219200"/>
          </a:xfrm>
          <a:prstGeom prst="rect">
            <a:avLst/>
          </a:prstGeom>
          <a:noFill/>
          <a:ln/>
        </p:spPr>
        <p:txBody>
          <a:bodyPr wrap="square" rtlCol="0" anchor="ctr"/>
          <a:lstStyle/>
          <a:p>
            <a:pPr defTabSz="1219170"/>
            <a:r>
              <a:rPr lang="en-US" sz="1467" dirty="0">
                <a:solidFill>
                  <a:srgbClr val="1A1A2E"/>
                </a:solidFill>
                <a:latin typeface="Calibri" pitchFamily="34" charset="0"/>
                <a:ea typeface="Calibri" pitchFamily="34" charset="-122"/>
                <a:cs typeface="Calibri" pitchFamily="34" charset="-120"/>
              </a:rPr>
              <a:t>Companies Act amendment mandating Schedule II depreciation</a:t>
            </a:r>
            <a:endParaRPr lang="en-US" sz="1467" dirty="0">
              <a:solidFill>
                <a:prstClr val="black"/>
              </a:solidFill>
              <a:latin typeface="Calibri" panose="020F0502020204030204"/>
            </a:endParaRPr>
          </a:p>
        </p:txBody>
      </p:sp>
      <p:sp>
        <p:nvSpPr>
          <p:cNvPr id="13" name="Shape 11"/>
          <p:cNvSpPr/>
          <p:nvPr/>
        </p:nvSpPr>
        <p:spPr>
          <a:xfrm>
            <a:off x="4352544" y="1828800"/>
            <a:ext cx="3718560" cy="1889760"/>
          </a:xfrm>
          <a:prstGeom prst="rect">
            <a:avLst/>
          </a:prstGeom>
          <a:solidFill>
            <a:srgbClr val="F4F6FB"/>
          </a:solidFill>
          <a:ln/>
          <a:effectLst>
            <a:outerShdw blurRad="76200" dist="25400" dir="8100000" algn="bl" rotWithShape="0">
              <a:srgbClr val="000000">
                <a:alpha val="10000"/>
              </a:srgbClr>
            </a:outerShdw>
          </a:effectLst>
        </p:spPr>
      </p:sp>
      <p:sp>
        <p:nvSpPr>
          <p:cNvPr id="14" name="Shape 12"/>
          <p:cNvSpPr/>
          <p:nvPr/>
        </p:nvSpPr>
        <p:spPr>
          <a:xfrm>
            <a:off x="4352544" y="1828800"/>
            <a:ext cx="97536" cy="1889760"/>
          </a:xfrm>
          <a:prstGeom prst="rect">
            <a:avLst/>
          </a:prstGeom>
          <a:solidFill>
            <a:srgbClr val="1A6B5A"/>
          </a:solidFill>
          <a:ln/>
        </p:spPr>
      </p:sp>
      <p:sp>
        <p:nvSpPr>
          <p:cNvPr id="15" name="Text 13"/>
          <p:cNvSpPr/>
          <p:nvPr/>
        </p:nvSpPr>
        <p:spPr>
          <a:xfrm>
            <a:off x="4596384" y="1889760"/>
            <a:ext cx="3352800" cy="487680"/>
          </a:xfrm>
          <a:prstGeom prst="rect">
            <a:avLst/>
          </a:prstGeom>
          <a:noFill/>
          <a:ln/>
        </p:spPr>
        <p:txBody>
          <a:bodyPr wrap="square" rtlCol="0" anchor="ctr"/>
          <a:lstStyle/>
          <a:p>
            <a:pPr defTabSz="1219170"/>
            <a:r>
              <a:rPr lang="en-US" sz="1600" b="1" dirty="0">
                <a:solidFill>
                  <a:srgbClr val="1A6B5A"/>
                </a:solidFill>
                <a:latin typeface="Georgia" pitchFamily="34" charset="0"/>
                <a:ea typeface="Georgia" pitchFamily="34" charset="-122"/>
                <a:cs typeface="Georgia" pitchFamily="34" charset="-120"/>
              </a:rPr>
              <a:t>Required by Accounting Standards</a:t>
            </a:r>
            <a:endParaRPr lang="en-US" sz="1600" dirty="0">
              <a:solidFill>
                <a:prstClr val="black"/>
              </a:solidFill>
              <a:latin typeface="Calibri" panose="020F0502020204030204"/>
            </a:endParaRPr>
          </a:p>
        </p:txBody>
      </p:sp>
      <p:sp>
        <p:nvSpPr>
          <p:cNvPr id="16" name="Text 14"/>
          <p:cNvSpPr/>
          <p:nvPr/>
        </p:nvSpPr>
        <p:spPr>
          <a:xfrm>
            <a:off x="4596384" y="2401824"/>
            <a:ext cx="3352800" cy="1219200"/>
          </a:xfrm>
          <a:prstGeom prst="rect">
            <a:avLst/>
          </a:prstGeom>
          <a:noFill/>
          <a:ln/>
        </p:spPr>
        <p:txBody>
          <a:bodyPr wrap="square" rtlCol="0" anchor="ctr"/>
          <a:lstStyle/>
          <a:p>
            <a:pPr defTabSz="1219170"/>
            <a:r>
              <a:rPr lang="en-US" sz="1467" dirty="0">
                <a:solidFill>
                  <a:srgbClr val="1A1A2E"/>
                </a:solidFill>
                <a:latin typeface="Calibri" pitchFamily="34" charset="0"/>
                <a:ea typeface="Calibri" pitchFamily="34" charset="-122"/>
                <a:cs typeface="Calibri" pitchFamily="34" charset="-120"/>
              </a:rPr>
              <a:t>New/revised AS issued by ICAI — entity must comply</a:t>
            </a:r>
            <a:endParaRPr lang="en-US" sz="1467" dirty="0">
              <a:solidFill>
                <a:prstClr val="black"/>
              </a:solidFill>
              <a:latin typeface="Calibri" panose="020F0502020204030204"/>
            </a:endParaRPr>
          </a:p>
        </p:txBody>
      </p:sp>
      <p:sp>
        <p:nvSpPr>
          <p:cNvPr id="17" name="Shape 15"/>
          <p:cNvSpPr/>
          <p:nvPr/>
        </p:nvSpPr>
        <p:spPr>
          <a:xfrm>
            <a:off x="8278368" y="1828800"/>
            <a:ext cx="3718560" cy="1889760"/>
          </a:xfrm>
          <a:prstGeom prst="rect">
            <a:avLst/>
          </a:prstGeom>
          <a:solidFill>
            <a:srgbClr val="F4F6FB"/>
          </a:solidFill>
          <a:ln/>
          <a:effectLst>
            <a:outerShdw blurRad="76200" dist="25400" dir="8100000" algn="bl" rotWithShape="0">
              <a:srgbClr val="000000">
                <a:alpha val="10000"/>
              </a:srgbClr>
            </a:outerShdw>
          </a:effectLst>
        </p:spPr>
      </p:sp>
      <p:sp>
        <p:nvSpPr>
          <p:cNvPr id="18" name="Shape 16"/>
          <p:cNvSpPr/>
          <p:nvPr/>
        </p:nvSpPr>
        <p:spPr>
          <a:xfrm>
            <a:off x="8278368" y="1828800"/>
            <a:ext cx="97536" cy="1889760"/>
          </a:xfrm>
          <a:prstGeom prst="rect">
            <a:avLst/>
          </a:prstGeom>
          <a:solidFill>
            <a:srgbClr val="2D3B8E"/>
          </a:solidFill>
          <a:ln/>
        </p:spPr>
      </p:sp>
      <p:sp>
        <p:nvSpPr>
          <p:cNvPr id="19" name="Text 17"/>
          <p:cNvSpPr/>
          <p:nvPr/>
        </p:nvSpPr>
        <p:spPr>
          <a:xfrm>
            <a:off x="8522208" y="1889760"/>
            <a:ext cx="3352800" cy="487680"/>
          </a:xfrm>
          <a:prstGeom prst="rect">
            <a:avLst/>
          </a:prstGeom>
          <a:noFill/>
          <a:ln/>
        </p:spPr>
        <p:txBody>
          <a:bodyPr wrap="square" rtlCol="0" anchor="ctr"/>
          <a:lstStyle/>
          <a:p>
            <a:pPr defTabSz="1219170"/>
            <a:r>
              <a:rPr lang="en-US" sz="1600" b="1" dirty="0">
                <a:solidFill>
                  <a:srgbClr val="2D3B8E"/>
                </a:solidFill>
                <a:latin typeface="Georgia" pitchFamily="34" charset="0"/>
                <a:ea typeface="Georgia" pitchFamily="34" charset="-122"/>
                <a:cs typeface="Georgia" pitchFamily="34" charset="-120"/>
              </a:rPr>
              <a:t>More Appropriate Presentation</a:t>
            </a:r>
            <a:endParaRPr lang="en-US" sz="1600" dirty="0">
              <a:solidFill>
                <a:prstClr val="black"/>
              </a:solidFill>
              <a:latin typeface="Calibri" panose="020F0502020204030204"/>
            </a:endParaRPr>
          </a:p>
        </p:txBody>
      </p:sp>
      <p:sp>
        <p:nvSpPr>
          <p:cNvPr id="20" name="Text 18"/>
          <p:cNvSpPr/>
          <p:nvPr/>
        </p:nvSpPr>
        <p:spPr>
          <a:xfrm>
            <a:off x="8522208" y="2401824"/>
            <a:ext cx="3352800" cy="1219200"/>
          </a:xfrm>
          <a:prstGeom prst="rect">
            <a:avLst/>
          </a:prstGeom>
          <a:noFill/>
          <a:ln/>
        </p:spPr>
        <p:txBody>
          <a:bodyPr wrap="square" rtlCol="0" anchor="ctr"/>
          <a:lstStyle/>
          <a:p>
            <a:pPr defTabSz="1219170"/>
            <a:r>
              <a:rPr lang="en-US" sz="1467" dirty="0">
                <a:solidFill>
                  <a:srgbClr val="1A1A2E"/>
                </a:solidFill>
                <a:latin typeface="Calibri" pitchFamily="34" charset="0"/>
                <a:ea typeface="Calibri" pitchFamily="34" charset="-122"/>
                <a:cs typeface="Calibri" pitchFamily="34" charset="-120"/>
              </a:rPr>
              <a:t>Change results in more relevant and faithful representation</a:t>
            </a:r>
            <a:endParaRPr lang="en-US" sz="1467" dirty="0">
              <a:solidFill>
                <a:prstClr val="black"/>
              </a:solidFill>
              <a:latin typeface="Calibri" panose="020F0502020204030204"/>
            </a:endParaRPr>
          </a:p>
        </p:txBody>
      </p:sp>
      <p:sp>
        <p:nvSpPr>
          <p:cNvPr id="21" name="Shape 19"/>
          <p:cNvSpPr/>
          <p:nvPr/>
        </p:nvSpPr>
        <p:spPr>
          <a:xfrm>
            <a:off x="426720" y="3877056"/>
            <a:ext cx="11338560" cy="463296"/>
          </a:xfrm>
          <a:prstGeom prst="rect">
            <a:avLst/>
          </a:prstGeom>
          <a:solidFill>
            <a:srgbClr val="1A6B5A"/>
          </a:solidFill>
          <a:ln/>
        </p:spPr>
      </p:sp>
      <p:sp>
        <p:nvSpPr>
          <p:cNvPr id="22" name="Text 20"/>
          <p:cNvSpPr/>
          <p:nvPr/>
        </p:nvSpPr>
        <p:spPr>
          <a:xfrm>
            <a:off x="426720" y="3877056"/>
            <a:ext cx="11338560" cy="463296"/>
          </a:xfrm>
          <a:prstGeom prst="rect">
            <a:avLst/>
          </a:prstGeom>
          <a:noFill/>
          <a:ln/>
        </p:spPr>
        <p:txBody>
          <a:bodyPr wrap="square" lIns="0" tIns="0" rIns="0" bIns="0" rtlCol="0" anchor="ctr"/>
          <a:lstStyle/>
          <a:p>
            <a:pPr algn="ctr" defTabSz="1219170"/>
            <a:r>
              <a:rPr lang="en-US" sz="1733" b="1" dirty="0">
                <a:solidFill>
                  <a:srgbClr val="FFFFFF"/>
                </a:solidFill>
                <a:latin typeface="Georgia" pitchFamily="34" charset="0"/>
                <a:ea typeface="Georgia" pitchFamily="34" charset="-122"/>
                <a:cs typeface="Georgia" pitchFamily="34" charset="-120"/>
              </a:rPr>
              <a:t>Mandatory Disclosure Requirements on Any Change</a:t>
            </a:r>
            <a:endParaRPr lang="en-US" sz="1733" dirty="0">
              <a:solidFill>
                <a:prstClr val="black"/>
              </a:solidFill>
              <a:latin typeface="Calibri" panose="020F0502020204030204"/>
            </a:endParaRPr>
          </a:p>
        </p:txBody>
      </p:sp>
      <p:sp>
        <p:nvSpPr>
          <p:cNvPr id="23" name="Text 21"/>
          <p:cNvSpPr/>
          <p:nvPr/>
        </p:nvSpPr>
        <p:spPr>
          <a:xfrm>
            <a:off x="426720" y="4413504"/>
            <a:ext cx="5547360" cy="2255520"/>
          </a:xfrm>
          <a:prstGeom prst="rect">
            <a:avLst/>
          </a:prstGeom>
          <a:noFill/>
          <a:ln/>
        </p:spPr>
        <p:txBody>
          <a:bodyPr wrap="square" rtlCol="0" anchor="ctr"/>
          <a:lstStyle/>
          <a:p>
            <a:pPr marL="457189" indent="-457189" defTabSz="1219170">
              <a:buSzPct val="100000"/>
              <a:buFontTx/>
              <a:buChar char="•"/>
            </a:pPr>
            <a:r>
              <a:rPr lang="en-US" sz="1533" dirty="0">
                <a:solidFill>
                  <a:srgbClr val="1A1A2E"/>
                </a:solidFill>
                <a:latin typeface="Calibri" pitchFamily="34" charset="0"/>
                <a:ea typeface="Calibri" pitchFamily="34" charset="-122"/>
                <a:cs typeface="Calibri" pitchFamily="34" charset="-120"/>
              </a:rPr>
              <a:t>Nature of the change</a:t>
            </a:r>
            <a:endParaRPr lang="en-US" sz="1533" dirty="0">
              <a:solidFill>
                <a:prstClr val="black"/>
              </a:solidFill>
              <a:latin typeface="Calibri" panose="020F0502020204030204"/>
            </a:endParaRPr>
          </a:p>
          <a:p>
            <a:pPr marL="457189" indent="-457189" defTabSz="1219170">
              <a:buSzPct val="100000"/>
              <a:buFontTx/>
              <a:buChar char="•"/>
            </a:pPr>
            <a:r>
              <a:rPr lang="en-US" sz="1533" dirty="0">
                <a:solidFill>
                  <a:srgbClr val="1A1A2E"/>
                </a:solidFill>
                <a:latin typeface="Calibri" pitchFamily="34" charset="0"/>
                <a:ea typeface="Calibri" pitchFamily="34" charset="-122"/>
                <a:cs typeface="Calibri" pitchFamily="34" charset="-120"/>
              </a:rPr>
              <a:t>Reason for the change (justification)</a:t>
            </a:r>
            <a:endParaRPr lang="en-US" sz="1533" dirty="0">
              <a:solidFill>
                <a:prstClr val="black"/>
              </a:solidFill>
              <a:latin typeface="Calibri" panose="020F0502020204030204"/>
            </a:endParaRPr>
          </a:p>
          <a:p>
            <a:pPr marL="457189" indent="-457189" defTabSz="1219170">
              <a:buSzPct val="100000"/>
              <a:buFontTx/>
              <a:buChar char="•"/>
            </a:pPr>
            <a:r>
              <a:rPr lang="en-US" sz="1533" dirty="0">
                <a:solidFill>
                  <a:srgbClr val="1A1A2E"/>
                </a:solidFill>
                <a:latin typeface="Calibri" pitchFamily="34" charset="0"/>
                <a:ea typeface="Calibri" pitchFamily="34" charset="-122"/>
                <a:cs typeface="Calibri" pitchFamily="34" charset="-120"/>
              </a:rPr>
              <a:t>Quantified impact on current period profit/loss</a:t>
            </a:r>
            <a:endParaRPr lang="en-US" sz="1533" dirty="0">
              <a:solidFill>
                <a:prstClr val="black"/>
              </a:solidFill>
              <a:latin typeface="Calibri" panose="020F0502020204030204"/>
            </a:endParaRPr>
          </a:p>
          <a:p>
            <a:pPr marL="457189" indent="-457189" defTabSz="1219170">
              <a:buSzPct val="100000"/>
              <a:buFontTx/>
              <a:buChar char="•"/>
            </a:pPr>
            <a:r>
              <a:rPr lang="en-US" sz="1533" dirty="0">
                <a:solidFill>
                  <a:srgbClr val="1A1A2E"/>
                </a:solidFill>
                <a:latin typeface="Calibri" pitchFamily="34" charset="0"/>
                <a:ea typeface="Calibri" pitchFamily="34" charset="-122"/>
                <a:cs typeface="Calibri" pitchFamily="34" charset="-120"/>
              </a:rPr>
              <a:t>If impact not quantifiable — statement to that effect</a:t>
            </a:r>
            <a:endParaRPr lang="en-US" sz="1533" dirty="0">
              <a:solidFill>
                <a:prstClr val="black"/>
              </a:solidFill>
              <a:latin typeface="Calibri" panose="020F0502020204030204"/>
            </a:endParaRPr>
          </a:p>
        </p:txBody>
      </p:sp>
      <p:sp>
        <p:nvSpPr>
          <p:cNvPr id="24" name="Text 22"/>
          <p:cNvSpPr/>
          <p:nvPr/>
        </p:nvSpPr>
        <p:spPr>
          <a:xfrm>
            <a:off x="6217920" y="4413504"/>
            <a:ext cx="5547360" cy="2255520"/>
          </a:xfrm>
          <a:prstGeom prst="rect">
            <a:avLst/>
          </a:prstGeom>
          <a:noFill/>
          <a:ln/>
        </p:spPr>
        <p:txBody>
          <a:bodyPr wrap="square" rtlCol="0" anchor="ctr"/>
          <a:lstStyle/>
          <a:p>
            <a:pPr marL="457189" indent="-457189" defTabSz="1219170">
              <a:buSzPct val="100000"/>
              <a:buFontTx/>
              <a:buChar char="•"/>
            </a:pPr>
            <a:r>
              <a:rPr lang="en-US" sz="1533" dirty="0">
                <a:solidFill>
                  <a:srgbClr val="1E2761"/>
                </a:solidFill>
                <a:latin typeface="Calibri" pitchFamily="34" charset="0"/>
                <a:ea typeface="Calibri" pitchFamily="34" charset="-122"/>
                <a:cs typeface="Calibri" pitchFamily="34" charset="-120"/>
              </a:rPr>
              <a:t>Apply change prospectively (AS framework — not retrospective)</a:t>
            </a:r>
            <a:endParaRPr lang="en-US" sz="1533" dirty="0">
              <a:solidFill>
                <a:prstClr val="black"/>
              </a:solidFill>
              <a:latin typeface="Calibri" panose="020F0502020204030204"/>
            </a:endParaRPr>
          </a:p>
          <a:p>
            <a:pPr marL="457189" indent="-457189" defTabSz="1219170">
              <a:buSzPct val="100000"/>
              <a:buFontTx/>
              <a:buChar char="•"/>
            </a:pPr>
            <a:r>
              <a:rPr lang="en-US" sz="1533" dirty="0">
                <a:solidFill>
                  <a:srgbClr val="1E2761"/>
                </a:solidFill>
                <a:latin typeface="Calibri" pitchFamily="34" charset="0"/>
                <a:ea typeface="Calibri" pitchFamily="34" charset="-122"/>
                <a:cs typeface="Calibri" pitchFamily="34" charset="-120"/>
              </a:rPr>
              <a:t>Distinguish from change in accounting estimate (prospective always)</a:t>
            </a:r>
            <a:endParaRPr lang="en-US" sz="1533" dirty="0">
              <a:solidFill>
                <a:prstClr val="black"/>
              </a:solidFill>
              <a:latin typeface="Calibri" panose="020F0502020204030204"/>
            </a:endParaRPr>
          </a:p>
          <a:p>
            <a:pPr marL="457189" indent="-457189" defTabSz="1219170">
              <a:buSzPct val="100000"/>
              <a:buFontTx/>
              <a:buChar char="•"/>
            </a:pPr>
            <a:r>
              <a:rPr lang="en-US" sz="1533" dirty="0">
                <a:solidFill>
                  <a:srgbClr val="1E2761"/>
                </a:solidFill>
                <a:latin typeface="Calibri" pitchFamily="34" charset="0"/>
                <a:ea typeface="Calibri" pitchFamily="34" charset="-122"/>
                <a:cs typeface="Calibri" pitchFamily="34" charset="-120"/>
              </a:rPr>
              <a:t>AS 1: update accounting policy note to reflect new policy</a:t>
            </a:r>
            <a:endParaRPr lang="en-US" sz="1533" dirty="0">
              <a:solidFill>
                <a:prstClr val="black"/>
              </a:solidFill>
              <a:latin typeface="Calibri" panose="020F0502020204030204"/>
            </a:endParaRPr>
          </a:p>
          <a:p>
            <a:pPr marL="457189" indent="-457189" defTabSz="1219170">
              <a:buSzPct val="100000"/>
              <a:buFontTx/>
              <a:buChar char="•"/>
            </a:pPr>
            <a:r>
              <a:rPr lang="en-US" sz="1533" dirty="0">
                <a:solidFill>
                  <a:srgbClr val="1E2761"/>
                </a:solidFill>
                <a:latin typeface="Calibri" pitchFamily="34" charset="0"/>
                <a:ea typeface="Calibri" pitchFamily="34" charset="-122"/>
                <a:cs typeface="Calibri" pitchFamily="34" charset="-120"/>
              </a:rPr>
              <a:t>AS 5: quantify financial impact — 'Had previous policy been followed, profit would have been ₹___ lakhs higher/lower'</a:t>
            </a:r>
            <a:endParaRPr lang="en-US" sz="1533" dirty="0">
              <a:solidFill>
                <a:prstClr val="black"/>
              </a:solidFill>
              <a:latin typeface="Calibri" panose="020F05020202040302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5052"/>
          <a:stretch>
            <a:fillRect/>
          </a:stretch>
        </p:blipFill>
        <p:spPr>
          <a:xfrm>
            <a:off x="0" y="1"/>
            <a:ext cx="12192000" cy="6858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2192000" cy="877824"/>
          </a:xfrm>
          <a:prstGeom prst="rect">
            <a:avLst/>
          </a:prstGeom>
          <a:solidFill>
            <a:srgbClr val="1E2761"/>
          </a:solidFill>
          <a:ln/>
        </p:spPr>
      </p:sp>
      <p:sp>
        <p:nvSpPr>
          <p:cNvPr id="3" name="Text 1"/>
          <p:cNvSpPr/>
          <p:nvPr/>
        </p:nvSpPr>
        <p:spPr>
          <a:xfrm>
            <a:off x="426720" y="60960"/>
            <a:ext cx="11338560" cy="755904"/>
          </a:xfrm>
          <a:prstGeom prst="rect">
            <a:avLst/>
          </a:prstGeom>
          <a:noFill/>
          <a:ln/>
        </p:spPr>
        <p:txBody>
          <a:bodyPr wrap="square" lIns="0" tIns="0" rIns="0" bIns="0" rtlCol="0" anchor="ctr"/>
          <a:lstStyle/>
          <a:p>
            <a:pPr defTabSz="1219170"/>
            <a:r>
              <a:rPr lang="en-US" sz="2667" b="1" dirty="0">
                <a:solidFill>
                  <a:srgbClr val="FFFFFF"/>
                </a:solidFill>
                <a:latin typeface="Georgia" pitchFamily="34" charset="0"/>
                <a:ea typeface="Georgia" pitchFamily="34" charset="-122"/>
                <a:cs typeface="Georgia" pitchFamily="34" charset="-120"/>
              </a:rPr>
              <a:t>Pre-Signoff Checklist: AS 1 &amp; AS 5 — Audit / Finalisation</a:t>
            </a:r>
            <a:endParaRPr lang="en-US" sz="2667" dirty="0">
              <a:solidFill>
                <a:prstClr val="black"/>
              </a:solidFill>
              <a:latin typeface="Calibri" panose="020F0502020204030204"/>
            </a:endParaRPr>
          </a:p>
        </p:txBody>
      </p:sp>
      <p:sp>
        <p:nvSpPr>
          <p:cNvPr id="4" name="Text 2"/>
          <p:cNvSpPr/>
          <p:nvPr/>
        </p:nvSpPr>
        <p:spPr>
          <a:xfrm>
            <a:off x="426720" y="877824"/>
            <a:ext cx="11338560" cy="341376"/>
          </a:xfrm>
          <a:prstGeom prst="rect">
            <a:avLst/>
          </a:prstGeom>
          <a:noFill/>
          <a:ln/>
        </p:spPr>
        <p:txBody>
          <a:bodyPr wrap="square" rtlCol="0" anchor="ctr"/>
          <a:lstStyle/>
          <a:p>
            <a:pPr defTabSz="1219170"/>
            <a:r>
              <a:rPr lang="en-US" sz="1467" i="1" dirty="0">
                <a:solidFill>
                  <a:srgbClr val="B8860B"/>
                </a:solidFill>
                <a:latin typeface="Calibri" pitchFamily="34" charset="0"/>
                <a:ea typeface="Calibri" pitchFamily="34" charset="-122"/>
                <a:cs typeface="Calibri" pitchFamily="34" charset="-120"/>
              </a:rPr>
              <a:t>Use before signing the financial statements</a:t>
            </a:r>
            <a:endParaRPr lang="en-US" sz="1467" dirty="0">
              <a:solidFill>
                <a:prstClr val="black"/>
              </a:solidFill>
              <a:latin typeface="Calibri" panose="020F0502020204030204"/>
            </a:endParaRPr>
          </a:p>
        </p:txBody>
      </p:sp>
      <p:sp>
        <p:nvSpPr>
          <p:cNvPr id="5" name="Shape 3"/>
          <p:cNvSpPr/>
          <p:nvPr/>
        </p:nvSpPr>
        <p:spPr>
          <a:xfrm>
            <a:off x="426720" y="1280160"/>
            <a:ext cx="5547360" cy="463296"/>
          </a:xfrm>
          <a:prstGeom prst="rect">
            <a:avLst/>
          </a:prstGeom>
          <a:solidFill>
            <a:srgbClr val="1E2761"/>
          </a:solidFill>
          <a:ln/>
        </p:spPr>
      </p:sp>
      <p:sp>
        <p:nvSpPr>
          <p:cNvPr id="6" name="Text 4"/>
          <p:cNvSpPr/>
          <p:nvPr/>
        </p:nvSpPr>
        <p:spPr>
          <a:xfrm>
            <a:off x="426720" y="1280160"/>
            <a:ext cx="5547360" cy="463296"/>
          </a:xfrm>
          <a:prstGeom prst="rect">
            <a:avLst/>
          </a:prstGeom>
          <a:noFill/>
          <a:ln/>
        </p:spPr>
        <p:txBody>
          <a:bodyPr wrap="square" lIns="0" tIns="0" rIns="0" bIns="0" rtlCol="0" anchor="ctr"/>
          <a:lstStyle/>
          <a:p>
            <a:pPr algn="ctr" defTabSz="1219170"/>
            <a:r>
              <a:rPr lang="en-US" sz="1733" b="1" dirty="0">
                <a:solidFill>
                  <a:srgbClr val="FFFFFF"/>
                </a:solidFill>
                <a:latin typeface="Georgia" pitchFamily="34" charset="0"/>
                <a:ea typeface="Georgia" pitchFamily="34" charset="-122"/>
                <a:cs typeface="Georgia" pitchFamily="34" charset="-120"/>
              </a:rPr>
              <a:t>AS 1 Checks</a:t>
            </a:r>
            <a:endParaRPr lang="en-US" sz="1733" dirty="0">
              <a:solidFill>
                <a:prstClr val="black"/>
              </a:solidFill>
              <a:latin typeface="Calibri" panose="020F0502020204030204"/>
            </a:endParaRPr>
          </a:p>
        </p:txBody>
      </p:sp>
      <p:sp>
        <p:nvSpPr>
          <p:cNvPr id="7" name="Shape 5"/>
          <p:cNvSpPr/>
          <p:nvPr/>
        </p:nvSpPr>
        <p:spPr>
          <a:xfrm>
            <a:off x="426720" y="1828800"/>
            <a:ext cx="5547360" cy="731520"/>
          </a:xfrm>
          <a:prstGeom prst="rect">
            <a:avLst/>
          </a:prstGeom>
          <a:solidFill>
            <a:srgbClr val="F4F6FB"/>
          </a:solidFill>
          <a:ln w="3810">
            <a:solidFill>
              <a:srgbClr val="E8EDF5"/>
            </a:solidFill>
            <a:prstDash val="solid"/>
          </a:ln>
        </p:spPr>
      </p:sp>
      <p:sp>
        <p:nvSpPr>
          <p:cNvPr id="8" name="Shape 6"/>
          <p:cNvSpPr/>
          <p:nvPr/>
        </p:nvSpPr>
        <p:spPr>
          <a:xfrm>
            <a:off x="426720" y="2023872"/>
            <a:ext cx="341376" cy="341376"/>
          </a:xfrm>
          <a:prstGeom prst="rect">
            <a:avLst/>
          </a:prstGeom>
          <a:solidFill>
            <a:srgbClr val="1E2761"/>
          </a:solidFill>
          <a:ln/>
        </p:spPr>
      </p:sp>
      <p:sp>
        <p:nvSpPr>
          <p:cNvPr id="9" name="Text 7"/>
          <p:cNvSpPr/>
          <p:nvPr/>
        </p:nvSpPr>
        <p:spPr>
          <a:xfrm>
            <a:off x="426720" y="2023872"/>
            <a:ext cx="341376" cy="341376"/>
          </a:xfrm>
          <a:prstGeom prst="rect">
            <a:avLst/>
          </a:prstGeom>
          <a:noFill/>
          <a:ln/>
        </p:spPr>
        <p:txBody>
          <a:bodyPr wrap="square" lIns="0" tIns="0" rIns="0" bIns="0" rtlCol="0" anchor="ctr"/>
          <a:lstStyle/>
          <a:p>
            <a:pPr algn="ctr" defTabSz="1219170"/>
            <a:r>
              <a:rPr lang="en-US" sz="1200" b="1" dirty="0">
                <a:solidFill>
                  <a:srgbClr val="FFFFFF"/>
                </a:solidFill>
                <a:latin typeface="Calibri" pitchFamily="34" charset="0"/>
                <a:ea typeface="Calibri" pitchFamily="34" charset="-122"/>
                <a:cs typeface="Calibri" pitchFamily="34" charset="-120"/>
              </a:rPr>
              <a:t>✓</a:t>
            </a:r>
            <a:endParaRPr lang="en-US" sz="1200" dirty="0">
              <a:solidFill>
                <a:prstClr val="black"/>
              </a:solidFill>
              <a:latin typeface="Calibri" panose="020F0502020204030204"/>
            </a:endParaRPr>
          </a:p>
        </p:txBody>
      </p:sp>
      <p:sp>
        <p:nvSpPr>
          <p:cNvPr id="10" name="Text 8"/>
          <p:cNvSpPr/>
          <p:nvPr/>
        </p:nvSpPr>
        <p:spPr>
          <a:xfrm>
            <a:off x="890016" y="1828800"/>
            <a:ext cx="5023104" cy="731520"/>
          </a:xfrm>
          <a:prstGeom prst="rect">
            <a:avLst/>
          </a:prstGeom>
          <a:noFill/>
          <a:ln/>
        </p:spPr>
        <p:txBody>
          <a:bodyPr wrap="square" rtlCol="0" anchor="ctr"/>
          <a:lstStyle/>
          <a:p>
            <a:pPr defTabSz="1219170"/>
            <a:r>
              <a:rPr lang="en-US" sz="1400" dirty="0">
                <a:solidFill>
                  <a:srgbClr val="1A1A2E"/>
                </a:solidFill>
                <a:latin typeface="Calibri" pitchFamily="34" charset="0"/>
                <a:ea typeface="Calibri" pitchFamily="34" charset="-122"/>
                <a:cs typeface="Calibri" pitchFamily="34" charset="-120"/>
              </a:rPr>
              <a:t>Are all significant accounting policies disclosed in one place?</a:t>
            </a:r>
            <a:endParaRPr lang="en-US" sz="1400" dirty="0">
              <a:solidFill>
                <a:prstClr val="black"/>
              </a:solidFill>
              <a:latin typeface="Calibri" panose="020F0502020204030204"/>
            </a:endParaRPr>
          </a:p>
        </p:txBody>
      </p:sp>
      <p:sp>
        <p:nvSpPr>
          <p:cNvPr id="11" name="Shape 9"/>
          <p:cNvSpPr/>
          <p:nvPr/>
        </p:nvSpPr>
        <p:spPr>
          <a:xfrm>
            <a:off x="426720" y="2657856"/>
            <a:ext cx="5547360" cy="731520"/>
          </a:xfrm>
          <a:prstGeom prst="rect">
            <a:avLst/>
          </a:prstGeom>
          <a:solidFill>
            <a:srgbClr val="FFFFFF"/>
          </a:solidFill>
          <a:ln w="3810">
            <a:solidFill>
              <a:srgbClr val="E8EDF5"/>
            </a:solidFill>
            <a:prstDash val="solid"/>
          </a:ln>
        </p:spPr>
      </p:sp>
      <p:sp>
        <p:nvSpPr>
          <p:cNvPr id="12" name="Shape 10"/>
          <p:cNvSpPr/>
          <p:nvPr/>
        </p:nvSpPr>
        <p:spPr>
          <a:xfrm>
            <a:off x="426720" y="2852928"/>
            <a:ext cx="341376" cy="341376"/>
          </a:xfrm>
          <a:prstGeom prst="rect">
            <a:avLst/>
          </a:prstGeom>
          <a:solidFill>
            <a:srgbClr val="1E2761"/>
          </a:solidFill>
          <a:ln/>
        </p:spPr>
      </p:sp>
      <p:sp>
        <p:nvSpPr>
          <p:cNvPr id="13" name="Text 11"/>
          <p:cNvSpPr/>
          <p:nvPr/>
        </p:nvSpPr>
        <p:spPr>
          <a:xfrm>
            <a:off x="426720" y="2852928"/>
            <a:ext cx="341376" cy="341376"/>
          </a:xfrm>
          <a:prstGeom prst="rect">
            <a:avLst/>
          </a:prstGeom>
          <a:noFill/>
          <a:ln/>
        </p:spPr>
        <p:txBody>
          <a:bodyPr wrap="square" lIns="0" tIns="0" rIns="0" bIns="0" rtlCol="0" anchor="ctr"/>
          <a:lstStyle/>
          <a:p>
            <a:pPr algn="ctr" defTabSz="1219170"/>
            <a:r>
              <a:rPr lang="en-US" sz="1200" b="1" dirty="0">
                <a:solidFill>
                  <a:srgbClr val="FFFFFF"/>
                </a:solidFill>
                <a:latin typeface="Calibri" pitchFamily="34" charset="0"/>
                <a:ea typeface="Calibri" pitchFamily="34" charset="-122"/>
                <a:cs typeface="Calibri" pitchFamily="34" charset="-120"/>
              </a:rPr>
              <a:t>✓</a:t>
            </a:r>
            <a:endParaRPr lang="en-US" sz="1200" dirty="0">
              <a:solidFill>
                <a:prstClr val="black"/>
              </a:solidFill>
              <a:latin typeface="Calibri" panose="020F0502020204030204"/>
            </a:endParaRPr>
          </a:p>
        </p:txBody>
      </p:sp>
      <p:sp>
        <p:nvSpPr>
          <p:cNvPr id="14" name="Text 12"/>
          <p:cNvSpPr/>
          <p:nvPr/>
        </p:nvSpPr>
        <p:spPr>
          <a:xfrm>
            <a:off x="890016" y="2657856"/>
            <a:ext cx="5023104" cy="731520"/>
          </a:xfrm>
          <a:prstGeom prst="rect">
            <a:avLst/>
          </a:prstGeom>
          <a:noFill/>
          <a:ln/>
        </p:spPr>
        <p:txBody>
          <a:bodyPr wrap="square" rtlCol="0" anchor="ctr"/>
          <a:lstStyle/>
          <a:p>
            <a:pPr defTabSz="1219170"/>
            <a:r>
              <a:rPr lang="en-US" sz="1400" dirty="0">
                <a:solidFill>
                  <a:srgbClr val="1A1A2E"/>
                </a:solidFill>
                <a:latin typeface="Calibri" pitchFamily="34" charset="0"/>
                <a:ea typeface="Calibri" pitchFamily="34" charset="-122"/>
                <a:cs typeface="Calibri" pitchFamily="34" charset="-120"/>
              </a:rPr>
              <a:t>Do policy notes reflect actual measurement bases used in schedules (not copied templates)?</a:t>
            </a:r>
            <a:endParaRPr lang="en-US" sz="1400" dirty="0">
              <a:solidFill>
                <a:prstClr val="black"/>
              </a:solidFill>
              <a:latin typeface="Calibri" panose="020F0502020204030204"/>
            </a:endParaRPr>
          </a:p>
        </p:txBody>
      </p:sp>
      <p:sp>
        <p:nvSpPr>
          <p:cNvPr id="15" name="Shape 13"/>
          <p:cNvSpPr/>
          <p:nvPr/>
        </p:nvSpPr>
        <p:spPr>
          <a:xfrm>
            <a:off x="426720" y="3486912"/>
            <a:ext cx="5547360" cy="731520"/>
          </a:xfrm>
          <a:prstGeom prst="rect">
            <a:avLst/>
          </a:prstGeom>
          <a:solidFill>
            <a:srgbClr val="F4F6FB"/>
          </a:solidFill>
          <a:ln w="3810">
            <a:solidFill>
              <a:srgbClr val="E8EDF5"/>
            </a:solidFill>
            <a:prstDash val="solid"/>
          </a:ln>
        </p:spPr>
      </p:sp>
      <p:sp>
        <p:nvSpPr>
          <p:cNvPr id="16" name="Shape 14"/>
          <p:cNvSpPr/>
          <p:nvPr/>
        </p:nvSpPr>
        <p:spPr>
          <a:xfrm>
            <a:off x="426720" y="3681984"/>
            <a:ext cx="341376" cy="341376"/>
          </a:xfrm>
          <a:prstGeom prst="rect">
            <a:avLst/>
          </a:prstGeom>
          <a:solidFill>
            <a:srgbClr val="1E2761"/>
          </a:solidFill>
          <a:ln/>
        </p:spPr>
      </p:sp>
      <p:sp>
        <p:nvSpPr>
          <p:cNvPr id="17" name="Text 15"/>
          <p:cNvSpPr/>
          <p:nvPr/>
        </p:nvSpPr>
        <p:spPr>
          <a:xfrm>
            <a:off x="426720" y="3681984"/>
            <a:ext cx="341376" cy="341376"/>
          </a:xfrm>
          <a:prstGeom prst="rect">
            <a:avLst/>
          </a:prstGeom>
          <a:noFill/>
          <a:ln/>
        </p:spPr>
        <p:txBody>
          <a:bodyPr wrap="square" lIns="0" tIns="0" rIns="0" bIns="0" rtlCol="0" anchor="ctr"/>
          <a:lstStyle/>
          <a:p>
            <a:pPr algn="ctr" defTabSz="1219170"/>
            <a:r>
              <a:rPr lang="en-US" sz="1200" b="1" dirty="0">
                <a:solidFill>
                  <a:srgbClr val="FFFFFF"/>
                </a:solidFill>
                <a:latin typeface="Calibri" pitchFamily="34" charset="0"/>
                <a:ea typeface="Calibri" pitchFamily="34" charset="-122"/>
                <a:cs typeface="Calibri" pitchFamily="34" charset="-120"/>
              </a:rPr>
              <a:t>✓</a:t>
            </a:r>
            <a:endParaRPr lang="en-US" sz="1200" dirty="0">
              <a:solidFill>
                <a:prstClr val="black"/>
              </a:solidFill>
              <a:latin typeface="Calibri" panose="020F0502020204030204"/>
            </a:endParaRPr>
          </a:p>
        </p:txBody>
      </p:sp>
      <p:sp>
        <p:nvSpPr>
          <p:cNvPr id="18" name="Text 16"/>
          <p:cNvSpPr/>
          <p:nvPr/>
        </p:nvSpPr>
        <p:spPr>
          <a:xfrm>
            <a:off x="890016" y="3486912"/>
            <a:ext cx="5023104" cy="731520"/>
          </a:xfrm>
          <a:prstGeom prst="rect">
            <a:avLst/>
          </a:prstGeom>
          <a:noFill/>
          <a:ln/>
        </p:spPr>
        <p:txBody>
          <a:bodyPr wrap="square" rtlCol="0" anchor="ctr"/>
          <a:lstStyle/>
          <a:p>
            <a:pPr defTabSz="1219170"/>
            <a:r>
              <a:rPr lang="en-US" sz="1400" dirty="0">
                <a:solidFill>
                  <a:srgbClr val="1A1A2E"/>
                </a:solidFill>
                <a:latin typeface="Calibri" pitchFamily="34" charset="0"/>
                <a:ea typeface="Calibri" pitchFamily="34" charset="-122"/>
                <a:cs typeface="Calibri" pitchFamily="34" charset="-120"/>
              </a:rPr>
              <a:t>If going concern / accrual / consistency is not followed — is the fact disclosed clearly?</a:t>
            </a:r>
            <a:endParaRPr lang="en-US" sz="1400" dirty="0">
              <a:solidFill>
                <a:prstClr val="black"/>
              </a:solidFill>
              <a:latin typeface="Calibri" panose="020F0502020204030204"/>
            </a:endParaRPr>
          </a:p>
        </p:txBody>
      </p:sp>
      <p:sp>
        <p:nvSpPr>
          <p:cNvPr id="19" name="Shape 17"/>
          <p:cNvSpPr/>
          <p:nvPr/>
        </p:nvSpPr>
        <p:spPr>
          <a:xfrm>
            <a:off x="426720" y="4315968"/>
            <a:ext cx="5547360" cy="731520"/>
          </a:xfrm>
          <a:prstGeom prst="rect">
            <a:avLst/>
          </a:prstGeom>
          <a:solidFill>
            <a:srgbClr val="FFFFFF"/>
          </a:solidFill>
          <a:ln w="3810">
            <a:solidFill>
              <a:srgbClr val="E8EDF5"/>
            </a:solidFill>
            <a:prstDash val="solid"/>
          </a:ln>
        </p:spPr>
      </p:sp>
      <p:sp>
        <p:nvSpPr>
          <p:cNvPr id="20" name="Shape 18"/>
          <p:cNvSpPr/>
          <p:nvPr/>
        </p:nvSpPr>
        <p:spPr>
          <a:xfrm>
            <a:off x="426720" y="4511040"/>
            <a:ext cx="341376" cy="341376"/>
          </a:xfrm>
          <a:prstGeom prst="rect">
            <a:avLst/>
          </a:prstGeom>
          <a:solidFill>
            <a:srgbClr val="1E2761"/>
          </a:solidFill>
          <a:ln/>
        </p:spPr>
      </p:sp>
      <p:sp>
        <p:nvSpPr>
          <p:cNvPr id="21" name="Text 19"/>
          <p:cNvSpPr/>
          <p:nvPr/>
        </p:nvSpPr>
        <p:spPr>
          <a:xfrm>
            <a:off x="426720" y="4511040"/>
            <a:ext cx="341376" cy="341376"/>
          </a:xfrm>
          <a:prstGeom prst="rect">
            <a:avLst/>
          </a:prstGeom>
          <a:noFill/>
          <a:ln/>
        </p:spPr>
        <p:txBody>
          <a:bodyPr wrap="square" lIns="0" tIns="0" rIns="0" bIns="0" rtlCol="0" anchor="ctr"/>
          <a:lstStyle/>
          <a:p>
            <a:pPr algn="ctr" defTabSz="1219170"/>
            <a:r>
              <a:rPr lang="en-US" sz="1200" b="1" dirty="0">
                <a:solidFill>
                  <a:srgbClr val="FFFFFF"/>
                </a:solidFill>
                <a:latin typeface="Calibri" pitchFamily="34" charset="0"/>
                <a:ea typeface="Calibri" pitchFamily="34" charset="-122"/>
                <a:cs typeface="Calibri" pitchFamily="34" charset="-120"/>
              </a:rPr>
              <a:t>✓</a:t>
            </a:r>
            <a:endParaRPr lang="en-US" sz="1200" dirty="0">
              <a:solidFill>
                <a:prstClr val="black"/>
              </a:solidFill>
              <a:latin typeface="Calibri" panose="020F0502020204030204"/>
            </a:endParaRPr>
          </a:p>
        </p:txBody>
      </p:sp>
      <p:sp>
        <p:nvSpPr>
          <p:cNvPr id="22" name="Text 20"/>
          <p:cNvSpPr/>
          <p:nvPr/>
        </p:nvSpPr>
        <p:spPr>
          <a:xfrm>
            <a:off x="890016" y="4315968"/>
            <a:ext cx="5023104" cy="731520"/>
          </a:xfrm>
          <a:prstGeom prst="rect">
            <a:avLst/>
          </a:prstGeom>
          <a:noFill/>
          <a:ln/>
        </p:spPr>
        <p:txBody>
          <a:bodyPr wrap="square" rtlCol="0" anchor="ctr"/>
          <a:lstStyle/>
          <a:p>
            <a:pPr defTabSz="1219170"/>
            <a:r>
              <a:rPr lang="en-US" sz="1400" dirty="0">
                <a:solidFill>
                  <a:srgbClr val="1A1A2E"/>
                </a:solidFill>
                <a:latin typeface="Calibri" pitchFamily="34" charset="0"/>
                <a:ea typeface="Calibri" pitchFamily="34" charset="-122"/>
                <a:cs typeface="Calibri" pitchFamily="34" charset="-120"/>
              </a:rPr>
              <a:t>Are policy notes entity-specific? Foreign currency policy present only if transactions exist?</a:t>
            </a:r>
            <a:endParaRPr lang="en-US" sz="1400" dirty="0">
              <a:solidFill>
                <a:prstClr val="black"/>
              </a:solidFill>
              <a:latin typeface="Calibri" panose="020F0502020204030204"/>
            </a:endParaRPr>
          </a:p>
        </p:txBody>
      </p:sp>
      <p:sp>
        <p:nvSpPr>
          <p:cNvPr id="23" name="Shape 21"/>
          <p:cNvSpPr/>
          <p:nvPr/>
        </p:nvSpPr>
        <p:spPr>
          <a:xfrm>
            <a:off x="426720" y="5145024"/>
            <a:ext cx="5547360" cy="731520"/>
          </a:xfrm>
          <a:prstGeom prst="rect">
            <a:avLst/>
          </a:prstGeom>
          <a:solidFill>
            <a:srgbClr val="F4F6FB"/>
          </a:solidFill>
          <a:ln w="3810">
            <a:solidFill>
              <a:srgbClr val="E8EDF5"/>
            </a:solidFill>
            <a:prstDash val="solid"/>
          </a:ln>
        </p:spPr>
      </p:sp>
      <p:sp>
        <p:nvSpPr>
          <p:cNvPr id="24" name="Shape 22"/>
          <p:cNvSpPr/>
          <p:nvPr/>
        </p:nvSpPr>
        <p:spPr>
          <a:xfrm>
            <a:off x="426720" y="5340096"/>
            <a:ext cx="341376" cy="341376"/>
          </a:xfrm>
          <a:prstGeom prst="rect">
            <a:avLst/>
          </a:prstGeom>
          <a:solidFill>
            <a:srgbClr val="1E2761"/>
          </a:solidFill>
          <a:ln/>
        </p:spPr>
      </p:sp>
      <p:sp>
        <p:nvSpPr>
          <p:cNvPr id="25" name="Text 23"/>
          <p:cNvSpPr/>
          <p:nvPr/>
        </p:nvSpPr>
        <p:spPr>
          <a:xfrm>
            <a:off x="426720" y="5340096"/>
            <a:ext cx="341376" cy="341376"/>
          </a:xfrm>
          <a:prstGeom prst="rect">
            <a:avLst/>
          </a:prstGeom>
          <a:noFill/>
          <a:ln/>
        </p:spPr>
        <p:txBody>
          <a:bodyPr wrap="square" lIns="0" tIns="0" rIns="0" bIns="0" rtlCol="0" anchor="ctr"/>
          <a:lstStyle/>
          <a:p>
            <a:pPr algn="ctr" defTabSz="1219170"/>
            <a:r>
              <a:rPr lang="en-US" sz="1200" b="1" dirty="0">
                <a:solidFill>
                  <a:srgbClr val="FFFFFF"/>
                </a:solidFill>
                <a:latin typeface="Calibri" pitchFamily="34" charset="0"/>
                <a:ea typeface="Calibri" pitchFamily="34" charset="-122"/>
                <a:cs typeface="Calibri" pitchFamily="34" charset="-120"/>
              </a:rPr>
              <a:t>✓</a:t>
            </a:r>
            <a:endParaRPr lang="en-US" sz="1200" dirty="0">
              <a:solidFill>
                <a:prstClr val="black"/>
              </a:solidFill>
              <a:latin typeface="Calibri" panose="020F0502020204030204"/>
            </a:endParaRPr>
          </a:p>
        </p:txBody>
      </p:sp>
      <p:sp>
        <p:nvSpPr>
          <p:cNvPr id="26" name="Text 24"/>
          <p:cNvSpPr/>
          <p:nvPr/>
        </p:nvSpPr>
        <p:spPr>
          <a:xfrm>
            <a:off x="890016" y="5145024"/>
            <a:ext cx="5023104" cy="731520"/>
          </a:xfrm>
          <a:prstGeom prst="rect">
            <a:avLst/>
          </a:prstGeom>
          <a:noFill/>
          <a:ln/>
        </p:spPr>
        <p:txBody>
          <a:bodyPr wrap="square" rtlCol="0" anchor="ctr"/>
          <a:lstStyle/>
          <a:p>
            <a:pPr defTabSz="1219170"/>
            <a:r>
              <a:rPr lang="en-US" sz="1400" dirty="0">
                <a:solidFill>
                  <a:srgbClr val="1A1A2E"/>
                </a:solidFill>
                <a:latin typeface="Calibri" pitchFamily="34" charset="0"/>
                <a:ea typeface="Calibri" pitchFamily="34" charset="-122"/>
                <a:cs typeface="Calibri" pitchFamily="34" charset="-120"/>
              </a:rPr>
              <a:t>Are material policies for revenue, inventory, depreciation, investments, employee benefits covered?</a:t>
            </a:r>
            <a:endParaRPr lang="en-US" sz="1400" dirty="0">
              <a:solidFill>
                <a:prstClr val="black"/>
              </a:solidFill>
              <a:latin typeface="Calibri" panose="020F0502020204030204"/>
            </a:endParaRPr>
          </a:p>
        </p:txBody>
      </p:sp>
      <p:sp>
        <p:nvSpPr>
          <p:cNvPr id="27" name="Shape 25"/>
          <p:cNvSpPr/>
          <p:nvPr/>
        </p:nvSpPr>
        <p:spPr>
          <a:xfrm>
            <a:off x="426720" y="5974080"/>
            <a:ext cx="5547360" cy="731520"/>
          </a:xfrm>
          <a:prstGeom prst="rect">
            <a:avLst/>
          </a:prstGeom>
          <a:solidFill>
            <a:srgbClr val="FFFFFF"/>
          </a:solidFill>
          <a:ln w="3810">
            <a:solidFill>
              <a:srgbClr val="E8EDF5"/>
            </a:solidFill>
            <a:prstDash val="solid"/>
          </a:ln>
        </p:spPr>
      </p:sp>
      <p:sp>
        <p:nvSpPr>
          <p:cNvPr id="28" name="Shape 26"/>
          <p:cNvSpPr/>
          <p:nvPr/>
        </p:nvSpPr>
        <p:spPr>
          <a:xfrm>
            <a:off x="426720" y="6169152"/>
            <a:ext cx="341376" cy="341376"/>
          </a:xfrm>
          <a:prstGeom prst="rect">
            <a:avLst/>
          </a:prstGeom>
          <a:solidFill>
            <a:srgbClr val="1E2761"/>
          </a:solidFill>
          <a:ln/>
        </p:spPr>
      </p:sp>
      <p:sp>
        <p:nvSpPr>
          <p:cNvPr id="29" name="Text 27"/>
          <p:cNvSpPr/>
          <p:nvPr/>
        </p:nvSpPr>
        <p:spPr>
          <a:xfrm>
            <a:off x="426720" y="6169152"/>
            <a:ext cx="341376" cy="341376"/>
          </a:xfrm>
          <a:prstGeom prst="rect">
            <a:avLst/>
          </a:prstGeom>
          <a:noFill/>
          <a:ln/>
        </p:spPr>
        <p:txBody>
          <a:bodyPr wrap="square" lIns="0" tIns="0" rIns="0" bIns="0" rtlCol="0" anchor="ctr"/>
          <a:lstStyle/>
          <a:p>
            <a:pPr algn="ctr" defTabSz="1219170"/>
            <a:r>
              <a:rPr lang="en-US" sz="1200" b="1" dirty="0">
                <a:solidFill>
                  <a:srgbClr val="FFFFFF"/>
                </a:solidFill>
                <a:latin typeface="Calibri" pitchFamily="34" charset="0"/>
                <a:ea typeface="Calibri" pitchFamily="34" charset="-122"/>
                <a:cs typeface="Calibri" pitchFamily="34" charset="-120"/>
              </a:rPr>
              <a:t>✓</a:t>
            </a:r>
            <a:endParaRPr lang="en-US" sz="1200" dirty="0">
              <a:solidFill>
                <a:prstClr val="black"/>
              </a:solidFill>
              <a:latin typeface="Calibri" panose="020F0502020204030204"/>
            </a:endParaRPr>
          </a:p>
        </p:txBody>
      </p:sp>
      <p:sp>
        <p:nvSpPr>
          <p:cNvPr id="30" name="Text 28"/>
          <p:cNvSpPr/>
          <p:nvPr/>
        </p:nvSpPr>
        <p:spPr>
          <a:xfrm>
            <a:off x="890016" y="5974080"/>
            <a:ext cx="5023104" cy="731520"/>
          </a:xfrm>
          <a:prstGeom prst="rect">
            <a:avLst/>
          </a:prstGeom>
          <a:noFill/>
          <a:ln/>
        </p:spPr>
        <p:txBody>
          <a:bodyPr wrap="square" rtlCol="0" anchor="ctr"/>
          <a:lstStyle/>
          <a:p>
            <a:pPr defTabSz="1219170"/>
            <a:r>
              <a:rPr lang="en-US" sz="1400" dirty="0">
                <a:solidFill>
                  <a:srgbClr val="1A1A2E"/>
                </a:solidFill>
                <a:latin typeface="Calibri" pitchFamily="34" charset="0"/>
                <a:ea typeface="Calibri" pitchFamily="34" charset="-122"/>
                <a:cs typeface="Calibri" pitchFamily="34" charset="-120"/>
              </a:rPr>
              <a:t>Any change in policy? → Disclose nature, reason, and rupee impact.</a:t>
            </a:r>
            <a:endParaRPr lang="en-US" sz="1400" dirty="0">
              <a:solidFill>
                <a:prstClr val="black"/>
              </a:solidFill>
              <a:latin typeface="Calibri" panose="020F0502020204030204"/>
            </a:endParaRPr>
          </a:p>
        </p:txBody>
      </p:sp>
      <p:sp>
        <p:nvSpPr>
          <p:cNvPr id="31" name="Shape 29"/>
          <p:cNvSpPr/>
          <p:nvPr/>
        </p:nvSpPr>
        <p:spPr>
          <a:xfrm>
            <a:off x="6217920" y="1280160"/>
            <a:ext cx="5547360" cy="463296"/>
          </a:xfrm>
          <a:prstGeom prst="rect">
            <a:avLst/>
          </a:prstGeom>
          <a:solidFill>
            <a:srgbClr val="1A6B5A"/>
          </a:solidFill>
          <a:ln/>
        </p:spPr>
      </p:sp>
      <p:sp>
        <p:nvSpPr>
          <p:cNvPr id="32" name="Text 30"/>
          <p:cNvSpPr/>
          <p:nvPr/>
        </p:nvSpPr>
        <p:spPr>
          <a:xfrm>
            <a:off x="6217920" y="1280160"/>
            <a:ext cx="5547360" cy="463296"/>
          </a:xfrm>
          <a:prstGeom prst="rect">
            <a:avLst/>
          </a:prstGeom>
          <a:noFill/>
          <a:ln/>
        </p:spPr>
        <p:txBody>
          <a:bodyPr wrap="square" lIns="0" tIns="0" rIns="0" bIns="0" rtlCol="0" anchor="ctr"/>
          <a:lstStyle/>
          <a:p>
            <a:pPr algn="ctr" defTabSz="1219170"/>
            <a:r>
              <a:rPr lang="en-US" sz="1733" b="1" dirty="0">
                <a:solidFill>
                  <a:srgbClr val="FFFFFF"/>
                </a:solidFill>
                <a:latin typeface="Georgia" pitchFamily="34" charset="0"/>
                <a:ea typeface="Georgia" pitchFamily="34" charset="-122"/>
                <a:cs typeface="Georgia" pitchFamily="34" charset="-120"/>
              </a:rPr>
              <a:t>AS 5 Checks</a:t>
            </a:r>
            <a:endParaRPr lang="en-US" sz="1733" dirty="0">
              <a:solidFill>
                <a:prstClr val="black"/>
              </a:solidFill>
              <a:latin typeface="Calibri" panose="020F0502020204030204"/>
            </a:endParaRPr>
          </a:p>
        </p:txBody>
      </p:sp>
      <p:sp>
        <p:nvSpPr>
          <p:cNvPr id="33" name="Shape 31"/>
          <p:cNvSpPr/>
          <p:nvPr/>
        </p:nvSpPr>
        <p:spPr>
          <a:xfrm>
            <a:off x="6217920" y="1828800"/>
            <a:ext cx="5547360" cy="731520"/>
          </a:xfrm>
          <a:prstGeom prst="rect">
            <a:avLst/>
          </a:prstGeom>
          <a:solidFill>
            <a:srgbClr val="F4F6FB"/>
          </a:solidFill>
          <a:ln w="3810">
            <a:solidFill>
              <a:srgbClr val="E8EDF5"/>
            </a:solidFill>
            <a:prstDash val="solid"/>
          </a:ln>
        </p:spPr>
      </p:sp>
      <p:sp>
        <p:nvSpPr>
          <p:cNvPr id="34" name="Shape 32"/>
          <p:cNvSpPr/>
          <p:nvPr/>
        </p:nvSpPr>
        <p:spPr>
          <a:xfrm>
            <a:off x="6217920" y="2023872"/>
            <a:ext cx="341376" cy="341376"/>
          </a:xfrm>
          <a:prstGeom prst="rect">
            <a:avLst/>
          </a:prstGeom>
          <a:solidFill>
            <a:srgbClr val="1A6B5A"/>
          </a:solidFill>
          <a:ln/>
        </p:spPr>
      </p:sp>
      <p:sp>
        <p:nvSpPr>
          <p:cNvPr id="35" name="Text 33"/>
          <p:cNvSpPr/>
          <p:nvPr/>
        </p:nvSpPr>
        <p:spPr>
          <a:xfrm>
            <a:off x="6217920" y="2023872"/>
            <a:ext cx="341376" cy="341376"/>
          </a:xfrm>
          <a:prstGeom prst="rect">
            <a:avLst/>
          </a:prstGeom>
          <a:noFill/>
          <a:ln/>
        </p:spPr>
        <p:txBody>
          <a:bodyPr wrap="square" lIns="0" tIns="0" rIns="0" bIns="0" rtlCol="0" anchor="ctr"/>
          <a:lstStyle/>
          <a:p>
            <a:pPr algn="ctr" defTabSz="1219170"/>
            <a:r>
              <a:rPr lang="en-US" sz="1200" b="1" dirty="0">
                <a:solidFill>
                  <a:srgbClr val="FFFFFF"/>
                </a:solidFill>
                <a:latin typeface="Calibri" pitchFamily="34" charset="0"/>
                <a:ea typeface="Calibri" pitchFamily="34" charset="-122"/>
                <a:cs typeface="Calibri" pitchFamily="34" charset="-120"/>
              </a:rPr>
              <a:t>✓</a:t>
            </a:r>
            <a:endParaRPr lang="en-US" sz="1200" dirty="0">
              <a:solidFill>
                <a:prstClr val="black"/>
              </a:solidFill>
              <a:latin typeface="Calibri" panose="020F0502020204030204"/>
            </a:endParaRPr>
          </a:p>
        </p:txBody>
      </p:sp>
      <p:sp>
        <p:nvSpPr>
          <p:cNvPr id="36" name="Text 34"/>
          <p:cNvSpPr/>
          <p:nvPr/>
        </p:nvSpPr>
        <p:spPr>
          <a:xfrm>
            <a:off x="6681216" y="1828800"/>
            <a:ext cx="5023104" cy="731520"/>
          </a:xfrm>
          <a:prstGeom prst="rect">
            <a:avLst/>
          </a:prstGeom>
          <a:noFill/>
          <a:ln/>
        </p:spPr>
        <p:txBody>
          <a:bodyPr wrap="square" rtlCol="0" anchor="ctr"/>
          <a:lstStyle/>
          <a:p>
            <a:pPr defTabSz="1219170"/>
            <a:r>
              <a:rPr lang="en-US" sz="1400" dirty="0">
                <a:solidFill>
                  <a:srgbClr val="1A1A2E"/>
                </a:solidFill>
                <a:latin typeface="Calibri" pitchFamily="34" charset="0"/>
                <a:ea typeface="Calibri" pitchFamily="34" charset="-122"/>
                <a:cs typeface="Calibri" pitchFamily="34" charset="-120"/>
              </a:rPr>
              <a:t>All income/expenses routed through P&amp;L unless another AS permits otherwise?</a:t>
            </a:r>
            <a:endParaRPr lang="en-US" sz="1400" dirty="0">
              <a:solidFill>
                <a:prstClr val="black"/>
              </a:solidFill>
              <a:latin typeface="Calibri" panose="020F0502020204030204"/>
            </a:endParaRPr>
          </a:p>
        </p:txBody>
      </p:sp>
      <p:sp>
        <p:nvSpPr>
          <p:cNvPr id="37" name="Shape 35"/>
          <p:cNvSpPr/>
          <p:nvPr/>
        </p:nvSpPr>
        <p:spPr>
          <a:xfrm>
            <a:off x="6217920" y="2657856"/>
            <a:ext cx="5547360" cy="731520"/>
          </a:xfrm>
          <a:prstGeom prst="rect">
            <a:avLst/>
          </a:prstGeom>
          <a:solidFill>
            <a:srgbClr val="FFFFFF"/>
          </a:solidFill>
          <a:ln w="3810">
            <a:solidFill>
              <a:srgbClr val="E8EDF5"/>
            </a:solidFill>
            <a:prstDash val="solid"/>
          </a:ln>
        </p:spPr>
      </p:sp>
      <p:sp>
        <p:nvSpPr>
          <p:cNvPr id="38" name="Shape 36"/>
          <p:cNvSpPr/>
          <p:nvPr/>
        </p:nvSpPr>
        <p:spPr>
          <a:xfrm>
            <a:off x="6217920" y="2852928"/>
            <a:ext cx="341376" cy="341376"/>
          </a:xfrm>
          <a:prstGeom prst="rect">
            <a:avLst/>
          </a:prstGeom>
          <a:solidFill>
            <a:srgbClr val="1A6B5A"/>
          </a:solidFill>
          <a:ln/>
        </p:spPr>
      </p:sp>
      <p:sp>
        <p:nvSpPr>
          <p:cNvPr id="39" name="Text 37"/>
          <p:cNvSpPr/>
          <p:nvPr/>
        </p:nvSpPr>
        <p:spPr>
          <a:xfrm>
            <a:off x="6217920" y="2852928"/>
            <a:ext cx="341376" cy="341376"/>
          </a:xfrm>
          <a:prstGeom prst="rect">
            <a:avLst/>
          </a:prstGeom>
          <a:noFill/>
          <a:ln/>
        </p:spPr>
        <p:txBody>
          <a:bodyPr wrap="square" lIns="0" tIns="0" rIns="0" bIns="0" rtlCol="0" anchor="ctr"/>
          <a:lstStyle/>
          <a:p>
            <a:pPr algn="ctr" defTabSz="1219170"/>
            <a:r>
              <a:rPr lang="en-US" sz="1200" b="1" dirty="0">
                <a:solidFill>
                  <a:srgbClr val="FFFFFF"/>
                </a:solidFill>
                <a:latin typeface="Calibri" pitchFamily="34" charset="0"/>
                <a:ea typeface="Calibri" pitchFamily="34" charset="-122"/>
                <a:cs typeface="Calibri" pitchFamily="34" charset="-120"/>
              </a:rPr>
              <a:t>✓</a:t>
            </a:r>
            <a:endParaRPr lang="en-US" sz="1200" dirty="0">
              <a:solidFill>
                <a:prstClr val="black"/>
              </a:solidFill>
              <a:latin typeface="Calibri" panose="020F0502020204030204"/>
            </a:endParaRPr>
          </a:p>
        </p:txBody>
      </p:sp>
      <p:sp>
        <p:nvSpPr>
          <p:cNvPr id="40" name="Text 38"/>
          <p:cNvSpPr/>
          <p:nvPr/>
        </p:nvSpPr>
        <p:spPr>
          <a:xfrm>
            <a:off x="6681216" y="2657856"/>
            <a:ext cx="5023104" cy="731520"/>
          </a:xfrm>
          <a:prstGeom prst="rect">
            <a:avLst/>
          </a:prstGeom>
          <a:noFill/>
          <a:ln/>
        </p:spPr>
        <p:txBody>
          <a:bodyPr wrap="square" rtlCol="0" anchor="ctr"/>
          <a:lstStyle/>
          <a:p>
            <a:pPr defTabSz="1219170"/>
            <a:r>
              <a:rPr lang="en-US" sz="1400" dirty="0">
                <a:solidFill>
                  <a:srgbClr val="1A1A2E"/>
                </a:solidFill>
                <a:latin typeface="Calibri" pitchFamily="34" charset="0"/>
                <a:ea typeface="Calibri" pitchFamily="34" charset="-122"/>
                <a:cs typeface="Calibri" pitchFamily="34" charset="-120"/>
              </a:rPr>
              <a:t>Have prior period items been identified, quantified, and separately disclosed?</a:t>
            </a:r>
            <a:endParaRPr lang="en-US" sz="1400" dirty="0">
              <a:solidFill>
                <a:prstClr val="black"/>
              </a:solidFill>
              <a:latin typeface="Calibri" panose="020F0502020204030204"/>
            </a:endParaRPr>
          </a:p>
        </p:txBody>
      </p:sp>
      <p:sp>
        <p:nvSpPr>
          <p:cNvPr id="41" name="Shape 39"/>
          <p:cNvSpPr/>
          <p:nvPr/>
        </p:nvSpPr>
        <p:spPr>
          <a:xfrm>
            <a:off x="6217920" y="3486912"/>
            <a:ext cx="5547360" cy="731520"/>
          </a:xfrm>
          <a:prstGeom prst="rect">
            <a:avLst/>
          </a:prstGeom>
          <a:solidFill>
            <a:srgbClr val="F4F6FB"/>
          </a:solidFill>
          <a:ln w="3810">
            <a:solidFill>
              <a:srgbClr val="E8EDF5"/>
            </a:solidFill>
            <a:prstDash val="solid"/>
          </a:ln>
        </p:spPr>
      </p:sp>
      <p:sp>
        <p:nvSpPr>
          <p:cNvPr id="42" name="Shape 40"/>
          <p:cNvSpPr/>
          <p:nvPr/>
        </p:nvSpPr>
        <p:spPr>
          <a:xfrm>
            <a:off x="6217920" y="3681984"/>
            <a:ext cx="341376" cy="341376"/>
          </a:xfrm>
          <a:prstGeom prst="rect">
            <a:avLst/>
          </a:prstGeom>
          <a:solidFill>
            <a:srgbClr val="1A6B5A"/>
          </a:solidFill>
          <a:ln/>
        </p:spPr>
      </p:sp>
      <p:sp>
        <p:nvSpPr>
          <p:cNvPr id="43" name="Text 41"/>
          <p:cNvSpPr/>
          <p:nvPr/>
        </p:nvSpPr>
        <p:spPr>
          <a:xfrm>
            <a:off x="6217920" y="3681984"/>
            <a:ext cx="341376" cy="341376"/>
          </a:xfrm>
          <a:prstGeom prst="rect">
            <a:avLst/>
          </a:prstGeom>
          <a:noFill/>
          <a:ln/>
        </p:spPr>
        <p:txBody>
          <a:bodyPr wrap="square" lIns="0" tIns="0" rIns="0" bIns="0" rtlCol="0" anchor="ctr"/>
          <a:lstStyle/>
          <a:p>
            <a:pPr algn="ctr" defTabSz="1219170"/>
            <a:r>
              <a:rPr lang="en-US" sz="1200" b="1" dirty="0">
                <a:solidFill>
                  <a:srgbClr val="FFFFFF"/>
                </a:solidFill>
                <a:latin typeface="Calibri" pitchFamily="34" charset="0"/>
                <a:ea typeface="Calibri" pitchFamily="34" charset="-122"/>
                <a:cs typeface="Calibri" pitchFamily="34" charset="-120"/>
              </a:rPr>
              <a:t>✓</a:t>
            </a:r>
            <a:endParaRPr lang="en-US" sz="1200" dirty="0">
              <a:solidFill>
                <a:prstClr val="black"/>
              </a:solidFill>
              <a:latin typeface="Calibri" panose="020F0502020204030204"/>
            </a:endParaRPr>
          </a:p>
        </p:txBody>
      </p:sp>
      <p:sp>
        <p:nvSpPr>
          <p:cNvPr id="44" name="Text 42"/>
          <p:cNvSpPr/>
          <p:nvPr/>
        </p:nvSpPr>
        <p:spPr>
          <a:xfrm>
            <a:off x="6681216" y="3486912"/>
            <a:ext cx="5023104" cy="731520"/>
          </a:xfrm>
          <a:prstGeom prst="rect">
            <a:avLst/>
          </a:prstGeom>
          <a:noFill/>
          <a:ln/>
        </p:spPr>
        <p:txBody>
          <a:bodyPr wrap="square" rtlCol="0" anchor="ctr"/>
          <a:lstStyle/>
          <a:p>
            <a:pPr defTabSz="1219170"/>
            <a:r>
              <a:rPr lang="en-US" sz="1400" dirty="0">
                <a:solidFill>
                  <a:srgbClr val="1A1A2E"/>
                </a:solidFill>
                <a:latin typeface="Calibri" pitchFamily="34" charset="0"/>
                <a:ea typeface="Calibri" pitchFamily="34" charset="-122"/>
                <a:cs typeface="Calibri" pitchFamily="34" charset="-120"/>
              </a:rPr>
              <a:t>Have estimate changes been kept separate from prior period items?</a:t>
            </a:r>
            <a:endParaRPr lang="en-US" sz="1400" dirty="0">
              <a:solidFill>
                <a:prstClr val="black"/>
              </a:solidFill>
              <a:latin typeface="Calibri" panose="020F0502020204030204"/>
            </a:endParaRPr>
          </a:p>
        </p:txBody>
      </p:sp>
      <p:sp>
        <p:nvSpPr>
          <p:cNvPr id="45" name="Shape 43"/>
          <p:cNvSpPr/>
          <p:nvPr/>
        </p:nvSpPr>
        <p:spPr>
          <a:xfrm>
            <a:off x="6217920" y="4315968"/>
            <a:ext cx="5547360" cy="731520"/>
          </a:xfrm>
          <a:prstGeom prst="rect">
            <a:avLst/>
          </a:prstGeom>
          <a:solidFill>
            <a:srgbClr val="FFFFFF"/>
          </a:solidFill>
          <a:ln w="3810">
            <a:solidFill>
              <a:srgbClr val="E8EDF5"/>
            </a:solidFill>
            <a:prstDash val="solid"/>
          </a:ln>
        </p:spPr>
      </p:sp>
      <p:sp>
        <p:nvSpPr>
          <p:cNvPr id="46" name="Shape 44"/>
          <p:cNvSpPr/>
          <p:nvPr/>
        </p:nvSpPr>
        <p:spPr>
          <a:xfrm>
            <a:off x="6217920" y="4511040"/>
            <a:ext cx="341376" cy="341376"/>
          </a:xfrm>
          <a:prstGeom prst="rect">
            <a:avLst/>
          </a:prstGeom>
          <a:solidFill>
            <a:srgbClr val="1A6B5A"/>
          </a:solidFill>
          <a:ln/>
        </p:spPr>
      </p:sp>
      <p:sp>
        <p:nvSpPr>
          <p:cNvPr id="47" name="Text 45"/>
          <p:cNvSpPr/>
          <p:nvPr/>
        </p:nvSpPr>
        <p:spPr>
          <a:xfrm>
            <a:off x="6217920" y="4511040"/>
            <a:ext cx="341376" cy="341376"/>
          </a:xfrm>
          <a:prstGeom prst="rect">
            <a:avLst/>
          </a:prstGeom>
          <a:noFill/>
          <a:ln/>
        </p:spPr>
        <p:txBody>
          <a:bodyPr wrap="square" lIns="0" tIns="0" rIns="0" bIns="0" rtlCol="0" anchor="ctr"/>
          <a:lstStyle/>
          <a:p>
            <a:pPr algn="ctr" defTabSz="1219170"/>
            <a:r>
              <a:rPr lang="en-US" sz="1200" b="1" dirty="0">
                <a:solidFill>
                  <a:srgbClr val="FFFFFF"/>
                </a:solidFill>
                <a:latin typeface="Calibri" pitchFamily="34" charset="0"/>
                <a:ea typeface="Calibri" pitchFamily="34" charset="-122"/>
                <a:cs typeface="Calibri" pitchFamily="34" charset="-120"/>
              </a:rPr>
              <a:t>✓</a:t>
            </a:r>
            <a:endParaRPr lang="en-US" sz="1200" dirty="0">
              <a:solidFill>
                <a:prstClr val="black"/>
              </a:solidFill>
              <a:latin typeface="Calibri" panose="020F0502020204030204"/>
            </a:endParaRPr>
          </a:p>
        </p:txBody>
      </p:sp>
      <p:sp>
        <p:nvSpPr>
          <p:cNvPr id="48" name="Text 46"/>
          <p:cNvSpPr/>
          <p:nvPr/>
        </p:nvSpPr>
        <p:spPr>
          <a:xfrm>
            <a:off x="6681216" y="4315968"/>
            <a:ext cx="5023104" cy="731520"/>
          </a:xfrm>
          <a:prstGeom prst="rect">
            <a:avLst/>
          </a:prstGeom>
          <a:noFill/>
          <a:ln/>
        </p:spPr>
        <p:txBody>
          <a:bodyPr wrap="square" rtlCol="0" anchor="ctr"/>
          <a:lstStyle/>
          <a:p>
            <a:pPr defTabSz="1219170"/>
            <a:r>
              <a:rPr lang="en-US" sz="1400" dirty="0">
                <a:solidFill>
                  <a:srgbClr val="1A1A2E"/>
                </a:solidFill>
                <a:latin typeface="Calibri" pitchFamily="34" charset="0"/>
                <a:ea typeface="Calibri" pitchFamily="34" charset="-122"/>
                <a:cs typeface="Calibri" pitchFamily="34" charset="-120"/>
              </a:rPr>
              <a:t>Every material unusual item separately disclosed where size/nature requires?</a:t>
            </a:r>
            <a:endParaRPr lang="en-US" sz="1400" dirty="0">
              <a:solidFill>
                <a:prstClr val="black"/>
              </a:solidFill>
              <a:latin typeface="Calibri" panose="020F0502020204030204"/>
            </a:endParaRPr>
          </a:p>
        </p:txBody>
      </p:sp>
      <p:sp>
        <p:nvSpPr>
          <p:cNvPr id="49" name="Shape 47"/>
          <p:cNvSpPr/>
          <p:nvPr/>
        </p:nvSpPr>
        <p:spPr>
          <a:xfrm>
            <a:off x="6217920" y="5145024"/>
            <a:ext cx="5547360" cy="731520"/>
          </a:xfrm>
          <a:prstGeom prst="rect">
            <a:avLst/>
          </a:prstGeom>
          <a:solidFill>
            <a:srgbClr val="F4F6FB"/>
          </a:solidFill>
          <a:ln w="3810">
            <a:solidFill>
              <a:srgbClr val="E8EDF5"/>
            </a:solidFill>
            <a:prstDash val="solid"/>
          </a:ln>
        </p:spPr>
      </p:sp>
      <p:sp>
        <p:nvSpPr>
          <p:cNvPr id="50" name="Shape 48"/>
          <p:cNvSpPr/>
          <p:nvPr/>
        </p:nvSpPr>
        <p:spPr>
          <a:xfrm>
            <a:off x="6217920" y="5340096"/>
            <a:ext cx="341376" cy="341376"/>
          </a:xfrm>
          <a:prstGeom prst="rect">
            <a:avLst/>
          </a:prstGeom>
          <a:solidFill>
            <a:srgbClr val="1A6B5A"/>
          </a:solidFill>
          <a:ln/>
        </p:spPr>
      </p:sp>
      <p:sp>
        <p:nvSpPr>
          <p:cNvPr id="51" name="Text 49"/>
          <p:cNvSpPr/>
          <p:nvPr/>
        </p:nvSpPr>
        <p:spPr>
          <a:xfrm>
            <a:off x="6217920" y="5340096"/>
            <a:ext cx="341376" cy="341376"/>
          </a:xfrm>
          <a:prstGeom prst="rect">
            <a:avLst/>
          </a:prstGeom>
          <a:noFill/>
          <a:ln/>
        </p:spPr>
        <p:txBody>
          <a:bodyPr wrap="square" lIns="0" tIns="0" rIns="0" bIns="0" rtlCol="0" anchor="ctr"/>
          <a:lstStyle/>
          <a:p>
            <a:pPr algn="ctr" defTabSz="1219170"/>
            <a:r>
              <a:rPr lang="en-US" sz="1200" b="1" dirty="0">
                <a:solidFill>
                  <a:srgbClr val="FFFFFF"/>
                </a:solidFill>
                <a:latin typeface="Calibri" pitchFamily="34" charset="0"/>
                <a:ea typeface="Calibri" pitchFamily="34" charset="-122"/>
                <a:cs typeface="Calibri" pitchFamily="34" charset="-120"/>
              </a:rPr>
              <a:t>✓</a:t>
            </a:r>
            <a:endParaRPr lang="en-US" sz="1200" dirty="0">
              <a:solidFill>
                <a:prstClr val="black"/>
              </a:solidFill>
              <a:latin typeface="Calibri" panose="020F0502020204030204"/>
            </a:endParaRPr>
          </a:p>
        </p:txBody>
      </p:sp>
      <p:sp>
        <p:nvSpPr>
          <p:cNvPr id="52" name="Text 50"/>
          <p:cNvSpPr/>
          <p:nvPr/>
        </p:nvSpPr>
        <p:spPr>
          <a:xfrm>
            <a:off x="6681216" y="5145024"/>
            <a:ext cx="5023104" cy="731520"/>
          </a:xfrm>
          <a:prstGeom prst="rect">
            <a:avLst/>
          </a:prstGeom>
          <a:noFill/>
          <a:ln/>
        </p:spPr>
        <p:txBody>
          <a:bodyPr wrap="square" rtlCol="0" anchor="ctr"/>
          <a:lstStyle/>
          <a:p>
            <a:pPr defTabSz="1219170"/>
            <a:r>
              <a:rPr lang="en-US" sz="1400" dirty="0">
                <a:solidFill>
                  <a:srgbClr val="1A1A2E"/>
                </a:solidFill>
                <a:latin typeface="Calibri" pitchFamily="34" charset="0"/>
                <a:ea typeface="Calibri" pitchFamily="34" charset="-122"/>
                <a:cs typeface="Calibri" pitchFamily="34" charset="-120"/>
              </a:rPr>
              <a:t>Policy change justified and financial impact quantified?</a:t>
            </a:r>
            <a:endParaRPr lang="en-US" sz="1400" dirty="0">
              <a:solidFill>
                <a:prstClr val="black"/>
              </a:solidFill>
              <a:latin typeface="Calibri" panose="020F0502020204030204"/>
            </a:endParaRPr>
          </a:p>
        </p:txBody>
      </p:sp>
      <p:sp>
        <p:nvSpPr>
          <p:cNvPr id="55" name="Text 53"/>
          <p:cNvSpPr/>
          <p:nvPr/>
        </p:nvSpPr>
        <p:spPr>
          <a:xfrm>
            <a:off x="6217920" y="6169152"/>
            <a:ext cx="341376" cy="341376"/>
          </a:xfrm>
          <a:prstGeom prst="rect">
            <a:avLst/>
          </a:prstGeom>
          <a:noFill/>
          <a:ln/>
        </p:spPr>
        <p:txBody>
          <a:bodyPr wrap="square" lIns="0" tIns="0" rIns="0" bIns="0" rtlCol="0" anchor="ctr"/>
          <a:lstStyle/>
          <a:p>
            <a:pPr algn="ctr" defTabSz="1219170"/>
            <a:r>
              <a:rPr lang="en-US" sz="1200" b="1" dirty="0">
                <a:solidFill>
                  <a:srgbClr val="FFFFFF"/>
                </a:solidFill>
                <a:latin typeface="Calibri" pitchFamily="34" charset="0"/>
                <a:ea typeface="Calibri" pitchFamily="34" charset="-122"/>
                <a:cs typeface="Calibri" pitchFamily="34" charset="-120"/>
              </a:rPr>
              <a:t>✓</a:t>
            </a:r>
            <a:endParaRPr lang="en-US" sz="1200" dirty="0">
              <a:solidFill>
                <a:prstClr val="black"/>
              </a:solidFill>
              <a:latin typeface="Calibri" panose="020F0502020204030204"/>
            </a:endParaRPr>
          </a:p>
        </p:txBody>
      </p:sp>
      <p:sp>
        <p:nvSpPr>
          <p:cNvPr id="56" name="Text 54"/>
          <p:cNvSpPr/>
          <p:nvPr/>
        </p:nvSpPr>
        <p:spPr>
          <a:xfrm>
            <a:off x="6681216" y="5974080"/>
            <a:ext cx="5023104" cy="731520"/>
          </a:xfrm>
          <a:prstGeom prst="rect">
            <a:avLst/>
          </a:prstGeom>
          <a:noFill/>
          <a:ln/>
        </p:spPr>
        <p:txBody>
          <a:bodyPr wrap="square" rtlCol="0" anchor="ctr"/>
          <a:lstStyle/>
          <a:p>
            <a:pPr defTabSz="1219170"/>
            <a:endParaRPr lang="en-US" sz="1400" dirty="0">
              <a:solidFill>
                <a:prstClr val="black"/>
              </a:solidFill>
              <a:latin typeface="Calibri" panose="020F050202020403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4016"/>
          <a:stretch>
            <a:fillRect/>
          </a:stretch>
        </p:blipFill>
        <p:spPr>
          <a:xfrm>
            <a:off x="0" y="28575"/>
            <a:ext cx="12192000" cy="682942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2192000" cy="877824"/>
          </a:xfrm>
          <a:prstGeom prst="rect">
            <a:avLst/>
          </a:prstGeom>
          <a:solidFill>
            <a:srgbClr val="1E2761"/>
          </a:solidFill>
          <a:ln/>
        </p:spPr>
      </p:sp>
      <p:sp>
        <p:nvSpPr>
          <p:cNvPr id="3" name="Text 1"/>
          <p:cNvSpPr/>
          <p:nvPr/>
        </p:nvSpPr>
        <p:spPr>
          <a:xfrm>
            <a:off x="426720" y="60960"/>
            <a:ext cx="10728960" cy="755904"/>
          </a:xfrm>
          <a:prstGeom prst="rect">
            <a:avLst/>
          </a:prstGeom>
          <a:noFill/>
          <a:ln/>
        </p:spPr>
        <p:txBody>
          <a:bodyPr wrap="square" lIns="0" tIns="0" rIns="0" bIns="0" rtlCol="0" anchor="ctr"/>
          <a:lstStyle/>
          <a:p>
            <a:pPr defTabSz="1219170"/>
            <a:r>
              <a:rPr lang="en-US" sz="2667" b="1" dirty="0">
                <a:solidFill>
                  <a:srgbClr val="FFFFFF"/>
                </a:solidFill>
                <a:latin typeface="Georgia" pitchFamily="34" charset="0"/>
                <a:ea typeface="Georgia" pitchFamily="34" charset="-122"/>
                <a:cs typeface="Georgia" pitchFamily="34" charset="-120"/>
              </a:rPr>
              <a:t>Common Mistakes Under AS 5</a:t>
            </a:r>
            <a:endParaRPr lang="en-US" sz="2667" dirty="0">
              <a:solidFill>
                <a:prstClr val="black"/>
              </a:solidFill>
              <a:latin typeface="Calibri" panose="020F0502020204030204"/>
            </a:endParaRPr>
          </a:p>
        </p:txBody>
      </p:sp>
      <p:sp>
        <p:nvSpPr>
          <p:cNvPr id="5" name="Text 3"/>
          <p:cNvSpPr/>
          <p:nvPr/>
        </p:nvSpPr>
        <p:spPr>
          <a:xfrm>
            <a:off x="10789920" y="121920"/>
            <a:ext cx="1121664" cy="609600"/>
          </a:xfrm>
          <a:prstGeom prst="rect">
            <a:avLst/>
          </a:prstGeom>
          <a:noFill/>
          <a:ln/>
        </p:spPr>
        <p:txBody>
          <a:bodyPr wrap="square" lIns="0" tIns="0" rIns="0" bIns="0" rtlCol="0" anchor="ctr"/>
          <a:lstStyle/>
          <a:p>
            <a:pPr algn="ctr" defTabSz="1219170"/>
            <a:r>
              <a:rPr lang="en-US" sz="1333" b="1" dirty="0">
                <a:solidFill>
                  <a:srgbClr val="1E2761"/>
                </a:solidFill>
                <a:latin typeface="Calibri" pitchFamily="34" charset="0"/>
                <a:ea typeface="Calibri" pitchFamily="34" charset="-122"/>
                <a:cs typeface="Calibri" pitchFamily="34" charset="-120"/>
              </a:rPr>
              <a:t>AS 5</a:t>
            </a:r>
            <a:endParaRPr lang="en-US" sz="1333" dirty="0">
              <a:solidFill>
                <a:prstClr val="black"/>
              </a:solidFill>
              <a:latin typeface="Calibri" panose="020F0502020204030204"/>
            </a:endParaRPr>
          </a:p>
        </p:txBody>
      </p:sp>
      <p:sp>
        <p:nvSpPr>
          <p:cNvPr id="6" name="Text 4"/>
          <p:cNvSpPr/>
          <p:nvPr/>
        </p:nvSpPr>
        <p:spPr>
          <a:xfrm>
            <a:off x="426720" y="877824"/>
            <a:ext cx="11338560" cy="341376"/>
          </a:xfrm>
          <a:prstGeom prst="rect">
            <a:avLst/>
          </a:prstGeom>
          <a:noFill/>
          <a:ln/>
        </p:spPr>
        <p:txBody>
          <a:bodyPr wrap="square" rtlCol="0" anchor="ctr"/>
          <a:lstStyle/>
          <a:p>
            <a:pPr defTabSz="1219170"/>
            <a:r>
              <a:rPr lang="en-US" sz="1467" i="1" dirty="0">
                <a:solidFill>
                  <a:srgbClr val="B8860B"/>
                </a:solidFill>
                <a:latin typeface="Calibri" pitchFamily="34" charset="0"/>
                <a:ea typeface="Calibri" pitchFamily="34" charset="-122"/>
                <a:cs typeface="Calibri" pitchFamily="34" charset="-120"/>
              </a:rPr>
              <a:t>Prior period misclassification, policy change omissions &amp; estimate errors</a:t>
            </a:r>
            <a:endParaRPr lang="en-US" sz="1467" dirty="0">
              <a:solidFill>
                <a:prstClr val="black"/>
              </a:solidFill>
              <a:latin typeface="Calibri" panose="020F0502020204030204"/>
            </a:endParaRPr>
          </a:p>
        </p:txBody>
      </p:sp>
      <p:sp>
        <p:nvSpPr>
          <p:cNvPr id="7" name="Shape 5"/>
          <p:cNvSpPr/>
          <p:nvPr/>
        </p:nvSpPr>
        <p:spPr>
          <a:xfrm>
            <a:off x="426720" y="1280160"/>
            <a:ext cx="11338560" cy="1024128"/>
          </a:xfrm>
          <a:prstGeom prst="rect">
            <a:avLst/>
          </a:prstGeom>
          <a:solidFill>
            <a:srgbClr val="F4F6FB"/>
          </a:solidFill>
          <a:ln/>
          <a:effectLst>
            <a:outerShdw blurRad="76200" dist="25400" dir="8100000" algn="bl" rotWithShape="0">
              <a:srgbClr val="000000">
                <a:alpha val="10000"/>
              </a:srgbClr>
            </a:outerShdw>
          </a:effectLst>
        </p:spPr>
      </p:sp>
      <p:sp>
        <p:nvSpPr>
          <p:cNvPr id="10" name="Text 8"/>
          <p:cNvSpPr/>
          <p:nvPr/>
        </p:nvSpPr>
        <p:spPr>
          <a:xfrm>
            <a:off x="426720" y="1280160"/>
            <a:ext cx="11338560" cy="341376"/>
          </a:xfrm>
          <a:prstGeom prst="rect">
            <a:avLst/>
          </a:prstGeom>
          <a:noFill/>
          <a:ln/>
        </p:spPr>
        <p:txBody>
          <a:bodyPr wrap="square" lIns="0" tIns="135467" rIns="0" bIns="0" rtlCol="0" anchor="ctr"/>
          <a:lstStyle/>
          <a:p>
            <a:pPr defTabSz="1219170"/>
            <a:r>
              <a:rPr lang="en-US" sz="1600" b="1" dirty="0">
                <a:solidFill>
                  <a:srgbClr val="C0392B"/>
                </a:solidFill>
                <a:latin typeface="Georgia" pitchFamily="34" charset="0"/>
                <a:ea typeface="Georgia" pitchFamily="34" charset="-122"/>
                <a:cs typeface="Georgia" pitchFamily="34" charset="-120"/>
              </a:rPr>
              <a:t>Prior Period Items Absorbed in Current Year Expenses</a:t>
            </a:r>
            <a:endParaRPr lang="en-US" sz="1600" dirty="0">
              <a:solidFill>
                <a:prstClr val="black"/>
              </a:solidFill>
              <a:latin typeface="Calibri" panose="020F0502020204030204"/>
            </a:endParaRPr>
          </a:p>
        </p:txBody>
      </p:sp>
      <p:sp>
        <p:nvSpPr>
          <p:cNvPr id="11" name="Text 9"/>
          <p:cNvSpPr/>
          <p:nvPr/>
        </p:nvSpPr>
        <p:spPr>
          <a:xfrm>
            <a:off x="503275" y="1713008"/>
            <a:ext cx="10972800" cy="499809"/>
          </a:xfrm>
          <a:prstGeom prst="rect">
            <a:avLst/>
          </a:prstGeom>
          <a:noFill/>
          <a:ln/>
        </p:spPr>
        <p:txBody>
          <a:bodyPr wrap="square" rtlCol="0" anchor="ctr"/>
          <a:lstStyle/>
          <a:p>
            <a:pPr defTabSz="1219170"/>
            <a:r>
              <a:rPr lang="en-US" sz="1400" b="1" dirty="0">
                <a:solidFill>
                  <a:srgbClr val="C0392B"/>
                </a:solidFill>
                <a:latin typeface="Calibri" pitchFamily="34" charset="0"/>
                <a:ea typeface="Calibri" pitchFamily="34" charset="-122"/>
                <a:cs typeface="Calibri" pitchFamily="34" charset="-120"/>
              </a:rPr>
              <a:t>⚠ Error: </a:t>
            </a:r>
            <a:r>
              <a:rPr lang="en-US" sz="1400" dirty="0">
                <a:solidFill>
                  <a:srgbClr val="1A1A2E"/>
                </a:solidFill>
                <a:latin typeface="Calibri" pitchFamily="34" charset="0"/>
                <a:ea typeface="Calibri" pitchFamily="34" charset="-122"/>
                <a:cs typeface="Calibri" pitchFamily="34" charset="-120"/>
              </a:rPr>
              <a:t>Error discovered (missed provision, wrong expense) silently absorbed in current costs without note disclosure.  </a:t>
            </a:r>
            <a:r>
              <a:rPr lang="en-US" sz="1400" b="1" dirty="0">
                <a:solidFill>
                  <a:srgbClr val="1E7A45"/>
                </a:solidFill>
                <a:latin typeface="Calibri" pitchFamily="34" charset="0"/>
                <a:ea typeface="Calibri" pitchFamily="34" charset="-122"/>
                <a:cs typeface="Calibri" pitchFamily="34" charset="-120"/>
              </a:rPr>
              <a:t>✔ Fix: </a:t>
            </a:r>
            <a:r>
              <a:rPr lang="en-US" sz="1400" dirty="0">
                <a:solidFill>
                  <a:srgbClr val="1A1A2E"/>
                </a:solidFill>
                <a:latin typeface="Calibri" pitchFamily="34" charset="0"/>
                <a:ea typeface="Calibri" pitchFamily="34" charset="-122"/>
                <a:cs typeface="Calibri" pitchFamily="34" charset="-120"/>
              </a:rPr>
              <a:t>Identify and disclose separately on face of P&amp;L or in Notes. Give year of original omission and nature.</a:t>
            </a:r>
            <a:endParaRPr lang="en-US" sz="1400" dirty="0">
              <a:solidFill>
                <a:prstClr val="black"/>
              </a:solidFill>
              <a:latin typeface="Calibri" panose="020F0502020204030204"/>
            </a:endParaRPr>
          </a:p>
        </p:txBody>
      </p:sp>
      <p:sp>
        <p:nvSpPr>
          <p:cNvPr id="12" name="Shape 10"/>
          <p:cNvSpPr/>
          <p:nvPr/>
        </p:nvSpPr>
        <p:spPr>
          <a:xfrm>
            <a:off x="426720" y="2410968"/>
            <a:ext cx="11338560" cy="1024128"/>
          </a:xfrm>
          <a:prstGeom prst="rect">
            <a:avLst/>
          </a:prstGeom>
          <a:solidFill>
            <a:srgbClr val="F4F6FB"/>
          </a:solidFill>
          <a:ln/>
          <a:effectLst>
            <a:outerShdw blurRad="76200" dist="25400" dir="8100000" algn="bl" rotWithShape="0">
              <a:srgbClr val="000000">
                <a:alpha val="10000"/>
              </a:srgbClr>
            </a:outerShdw>
          </a:effectLst>
        </p:spPr>
      </p:sp>
      <p:sp>
        <p:nvSpPr>
          <p:cNvPr id="14" name="Text 12"/>
          <p:cNvSpPr/>
          <p:nvPr/>
        </p:nvSpPr>
        <p:spPr>
          <a:xfrm>
            <a:off x="426720" y="2401824"/>
            <a:ext cx="877824" cy="341376"/>
          </a:xfrm>
          <a:prstGeom prst="rect">
            <a:avLst/>
          </a:prstGeom>
          <a:noFill/>
          <a:ln/>
        </p:spPr>
        <p:txBody>
          <a:bodyPr wrap="square" lIns="0" tIns="0" rIns="0" bIns="0" rtlCol="0" anchor="ctr"/>
          <a:lstStyle/>
          <a:p>
            <a:pPr algn="ctr" defTabSz="1219170"/>
            <a:endParaRPr lang="en-US" sz="1200" dirty="0">
              <a:solidFill>
                <a:prstClr val="black"/>
              </a:solidFill>
              <a:latin typeface="Calibri" panose="020F0502020204030204"/>
            </a:endParaRPr>
          </a:p>
        </p:txBody>
      </p:sp>
      <p:sp>
        <p:nvSpPr>
          <p:cNvPr id="15" name="Text 13"/>
          <p:cNvSpPr/>
          <p:nvPr/>
        </p:nvSpPr>
        <p:spPr>
          <a:xfrm>
            <a:off x="426720" y="2457752"/>
            <a:ext cx="11338560" cy="341376"/>
          </a:xfrm>
          <a:prstGeom prst="rect">
            <a:avLst/>
          </a:prstGeom>
          <a:noFill/>
          <a:ln/>
        </p:spPr>
        <p:txBody>
          <a:bodyPr wrap="square" lIns="0" tIns="135467" rIns="0" bIns="0" rtlCol="0" anchor="ctr"/>
          <a:lstStyle/>
          <a:p>
            <a:pPr defTabSz="1219170"/>
            <a:r>
              <a:rPr lang="en-US" sz="1600" b="1" dirty="0">
                <a:solidFill>
                  <a:srgbClr val="C0392B"/>
                </a:solidFill>
                <a:latin typeface="Georgia" pitchFamily="34" charset="0"/>
                <a:ea typeface="Georgia" pitchFamily="34" charset="-122"/>
                <a:cs typeface="Georgia" pitchFamily="34" charset="-120"/>
              </a:rPr>
              <a:t>Confusing Policy Change with Estimate Revision</a:t>
            </a:r>
            <a:endParaRPr lang="en-US" sz="1600" dirty="0">
              <a:solidFill>
                <a:prstClr val="black"/>
              </a:solidFill>
              <a:latin typeface="Calibri" panose="020F0502020204030204"/>
            </a:endParaRPr>
          </a:p>
        </p:txBody>
      </p:sp>
      <p:sp>
        <p:nvSpPr>
          <p:cNvPr id="16" name="Text 14"/>
          <p:cNvSpPr/>
          <p:nvPr/>
        </p:nvSpPr>
        <p:spPr>
          <a:xfrm>
            <a:off x="471375" y="2874716"/>
            <a:ext cx="10972800" cy="499809"/>
          </a:xfrm>
          <a:prstGeom prst="rect">
            <a:avLst/>
          </a:prstGeom>
          <a:noFill/>
          <a:ln/>
        </p:spPr>
        <p:txBody>
          <a:bodyPr wrap="square" rtlCol="0" anchor="ctr"/>
          <a:lstStyle/>
          <a:p>
            <a:pPr defTabSz="1219170"/>
            <a:r>
              <a:rPr lang="en-US" sz="1400" b="1" dirty="0">
                <a:solidFill>
                  <a:srgbClr val="C0392B"/>
                </a:solidFill>
                <a:latin typeface="Calibri" pitchFamily="34" charset="0"/>
                <a:ea typeface="Calibri" pitchFamily="34" charset="-122"/>
                <a:cs typeface="Calibri" pitchFamily="34" charset="-120"/>
              </a:rPr>
              <a:t>⚠ Error: </a:t>
            </a:r>
            <a:r>
              <a:rPr lang="en-US" sz="1400" dirty="0">
                <a:solidFill>
                  <a:srgbClr val="1A1A2E"/>
                </a:solidFill>
                <a:latin typeface="Calibri" pitchFamily="34" charset="0"/>
                <a:ea typeface="Calibri" pitchFamily="34" charset="-122"/>
                <a:cs typeface="Calibri" pitchFamily="34" charset="-120"/>
              </a:rPr>
              <a:t>Revision in useful life or provision % disclosed as 'change in accounting policy' when it is only an estimate change.  </a:t>
            </a:r>
            <a:r>
              <a:rPr lang="en-US" sz="1400" b="1" dirty="0">
                <a:solidFill>
                  <a:srgbClr val="1E7A45"/>
                </a:solidFill>
                <a:latin typeface="Calibri" pitchFamily="34" charset="0"/>
                <a:ea typeface="Calibri" pitchFamily="34" charset="-122"/>
                <a:cs typeface="Calibri" pitchFamily="34" charset="-120"/>
              </a:rPr>
              <a:t>✔ Fix: </a:t>
            </a:r>
            <a:r>
              <a:rPr lang="en-US" sz="1400" dirty="0">
                <a:solidFill>
                  <a:srgbClr val="1A1A2E"/>
                </a:solidFill>
                <a:latin typeface="Calibri" pitchFamily="34" charset="0"/>
                <a:ea typeface="Calibri" pitchFamily="34" charset="-122"/>
                <a:cs typeface="Calibri" pitchFamily="34" charset="-120"/>
              </a:rPr>
              <a:t>Change in estimate = prospective. Change in policy = disclose with quantified effect. Do not mix these up.</a:t>
            </a:r>
            <a:endParaRPr lang="en-US" sz="1400" dirty="0">
              <a:solidFill>
                <a:prstClr val="black"/>
              </a:solidFill>
              <a:latin typeface="Calibri" panose="020F0502020204030204"/>
            </a:endParaRPr>
          </a:p>
        </p:txBody>
      </p:sp>
      <p:sp>
        <p:nvSpPr>
          <p:cNvPr id="17" name="Shape 15"/>
          <p:cNvSpPr/>
          <p:nvPr/>
        </p:nvSpPr>
        <p:spPr>
          <a:xfrm>
            <a:off x="426720" y="3596640"/>
            <a:ext cx="11338560" cy="1024128"/>
          </a:xfrm>
          <a:prstGeom prst="rect">
            <a:avLst/>
          </a:prstGeom>
          <a:solidFill>
            <a:srgbClr val="F4F6FB"/>
          </a:solidFill>
          <a:ln/>
          <a:effectLst>
            <a:outerShdw blurRad="76200" dist="25400" dir="8100000" algn="bl" rotWithShape="0">
              <a:srgbClr val="000000">
                <a:alpha val="10000"/>
              </a:srgbClr>
            </a:outerShdw>
          </a:effectLst>
        </p:spPr>
      </p:sp>
      <p:sp>
        <p:nvSpPr>
          <p:cNvPr id="19" name="Text 17"/>
          <p:cNvSpPr/>
          <p:nvPr/>
        </p:nvSpPr>
        <p:spPr>
          <a:xfrm>
            <a:off x="426720" y="3523488"/>
            <a:ext cx="877824" cy="341376"/>
          </a:xfrm>
          <a:prstGeom prst="rect">
            <a:avLst/>
          </a:prstGeom>
          <a:noFill/>
          <a:ln/>
        </p:spPr>
        <p:txBody>
          <a:bodyPr wrap="square" lIns="0" tIns="0" rIns="0" bIns="0" rtlCol="0" anchor="ctr"/>
          <a:lstStyle/>
          <a:p>
            <a:pPr algn="ctr" defTabSz="1219170"/>
            <a:endParaRPr lang="en-US" sz="1200" dirty="0">
              <a:solidFill>
                <a:prstClr val="black"/>
              </a:solidFill>
              <a:latin typeface="Calibri" panose="020F0502020204030204"/>
            </a:endParaRPr>
          </a:p>
        </p:txBody>
      </p:sp>
      <p:sp>
        <p:nvSpPr>
          <p:cNvPr id="20" name="Text 18"/>
          <p:cNvSpPr/>
          <p:nvPr/>
        </p:nvSpPr>
        <p:spPr>
          <a:xfrm>
            <a:off x="426720" y="3409502"/>
            <a:ext cx="11338560" cy="341376"/>
          </a:xfrm>
          <a:prstGeom prst="rect">
            <a:avLst/>
          </a:prstGeom>
          <a:noFill/>
          <a:ln/>
        </p:spPr>
        <p:txBody>
          <a:bodyPr wrap="square" lIns="0" tIns="135467" rIns="0" bIns="0" rtlCol="0" anchor="ctr"/>
          <a:lstStyle/>
          <a:p>
            <a:pPr defTabSz="1219170"/>
            <a:r>
              <a:rPr lang="en-US" sz="1600" b="1" dirty="0">
                <a:solidFill>
                  <a:srgbClr val="D4850A"/>
                </a:solidFill>
                <a:latin typeface="Georgia" pitchFamily="34" charset="0"/>
                <a:ea typeface="Georgia" pitchFamily="34" charset="-122"/>
                <a:cs typeface="Georgia" pitchFamily="34" charset="-120"/>
              </a:rPr>
              <a:t>Missing Quantification of Policy Change Impact</a:t>
            </a:r>
            <a:endParaRPr lang="en-US" sz="1600" dirty="0">
              <a:solidFill>
                <a:prstClr val="black"/>
              </a:solidFill>
              <a:latin typeface="Calibri" panose="020F0502020204030204"/>
            </a:endParaRPr>
          </a:p>
        </p:txBody>
      </p:sp>
      <p:sp>
        <p:nvSpPr>
          <p:cNvPr id="21" name="Text 19"/>
          <p:cNvSpPr/>
          <p:nvPr/>
        </p:nvSpPr>
        <p:spPr>
          <a:xfrm>
            <a:off x="396948" y="4029947"/>
            <a:ext cx="10972800" cy="454372"/>
          </a:xfrm>
          <a:prstGeom prst="rect">
            <a:avLst/>
          </a:prstGeom>
          <a:noFill/>
          <a:ln/>
        </p:spPr>
        <p:txBody>
          <a:bodyPr wrap="square" rtlCol="0" anchor="ctr"/>
          <a:lstStyle/>
          <a:p>
            <a:pPr defTabSz="1219170"/>
            <a:r>
              <a:rPr lang="en-US" sz="1400" b="1" dirty="0">
                <a:solidFill>
                  <a:srgbClr val="C0392B"/>
                </a:solidFill>
                <a:latin typeface="Calibri" pitchFamily="34" charset="0"/>
                <a:ea typeface="Calibri" pitchFamily="34" charset="-122"/>
                <a:cs typeface="Calibri" pitchFamily="34" charset="-120"/>
              </a:rPr>
              <a:t>⚠ Error: </a:t>
            </a:r>
            <a:r>
              <a:rPr lang="en-US" sz="1400" dirty="0">
                <a:solidFill>
                  <a:srgbClr val="1A1A2E"/>
                </a:solidFill>
                <a:latin typeface="Calibri" pitchFamily="34" charset="0"/>
                <a:ea typeface="Calibri" pitchFamily="34" charset="-122"/>
                <a:cs typeface="Calibri" pitchFamily="34" charset="-120"/>
              </a:rPr>
              <a:t>Nature of policy change disclosed but financial impact NOT quantified as required by AS 5.  </a:t>
            </a:r>
            <a:r>
              <a:rPr lang="en-US" sz="1400" b="1" dirty="0">
                <a:solidFill>
                  <a:srgbClr val="1E7A45"/>
                </a:solidFill>
                <a:latin typeface="Calibri" pitchFamily="34" charset="0"/>
                <a:ea typeface="Calibri" pitchFamily="34" charset="-122"/>
                <a:cs typeface="Calibri" pitchFamily="34" charset="-120"/>
              </a:rPr>
              <a:t>✔ Fix: </a:t>
            </a:r>
            <a:r>
              <a:rPr lang="en-US" sz="1400" dirty="0">
                <a:solidFill>
                  <a:srgbClr val="1A1A2E"/>
                </a:solidFill>
                <a:latin typeface="Calibri" pitchFamily="34" charset="0"/>
                <a:ea typeface="Calibri" pitchFamily="34" charset="-122"/>
                <a:cs typeface="Calibri" pitchFamily="34" charset="-120"/>
              </a:rPr>
              <a:t>Always state: 'Had the previous policy been followed, profit would have been higher/lower by ₹___ lakhs.'</a:t>
            </a:r>
            <a:endParaRPr lang="en-US" sz="1400" dirty="0">
              <a:solidFill>
                <a:prstClr val="black"/>
              </a:solidFill>
              <a:latin typeface="Calibri" panose="020F0502020204030204"/>
            </a:endParaRPr>
          </a:p>
        </p:txBody>
      </p:sp>
      <p:sp>
        <p:nvSpPr>
          <p:cNvPr id="22" name="Shape 20"/>
          <p:cNvSpPr/>
          <p:nvPr/>
        </p:nvSpPr>
        <p:spPr>
          <a:xfrm>
            <a:off x="426720" y="4736592"/>
            <a:ext cx="11338560" cy="1024128"/>
          </a:xfrm>
          <a:prstGeom prst="rect">
            <a:avLst/>
          </a:prstGeom>
          <a:solidFill>
            <a:srgbClr val="F4F6FB"/>
          </a:solidFill>
          <a:ln/>
          <a:effectLst>
            <a:outerShdw blurRad="76200" dist="25400" dir="8100000" algn="bl" rotWithShape="0">
              <a:srgbClr val="000000">
                <a:alpha val="10000"/>
              </a:srgbClr>
            </a:outerShdw>
          </a:effectLst>
        </p:spPr>
      </p:sp>
      <p:sp>
        <p:nvSpPr>
          <p:cNvPr id="25" name="Text 23"/>
          <p:cNvSpPr/>
          <p:nvPr/>
        </p:nvSpPr>
        <p:spPr>
          <a:xfrm>
            <a:off x="426720" y="4791947"/>
            <a:ext cx="11338560" cy="341376"/>
          </a:xfrm>
          <a:prstGeom prst="rect">
            <a:avLst/>
          </a:prstGeom>
          <a:noFill/>
          <a:ln/>
        </p:spPr>
        <p:txBody>
          <a:bodyPr wrap="square" lIns="0" tIns="135467" rIns="0" bIns="0" rtlCol="0" anchor="ctr"/>
          <a:lstStyle/>
          <a:p>
            <a:pPr defTabSz="1219170"/>
            <a:r>
              <a:rPr lang="en-US" sz="1600" b="1" dirty="0">
                <a:solidFill>
                  <a:srgbClr val="D4850A"/>
                </a:solidFill>
                <a:latin typeface="Georgia" pitchFamily="34" charset="0"/>
                <a:ea typeface="Georgia" pitchFamily="34" charset="-122"/>
                <a:cs typeface="Georgia" pitchFamily="34" charset="-120"/>
              </a:rPr>
              <a:t>Ordinary Items Labelled as Extraordinary</a:t>
            </a:r>
            <a:endParaRPr lang="en-US" sz="1600" dirty="0">
              <a:solidFill>
                <a:prstClr val="black"/>
              </a:solidFill>
              <a:latin typeface="Calibri" panose="020F0502020204030204"/>
            </a:endParaRPr>
          </a:p>
        </p:txBody>
      </p:sp>
      <p:sp>
        <p:nvSpPr>
          <p:cNvPr id="26" name="Text 24"/>
          <p:cNvSpPr/>
          <p:nvPr/>
        </p:nvSpPr>
        <p:spPr>
          <a:xfrm>
            <a:off x="460740" y="5244324"/>
            <a:ext cx="10972800" cy="454372"/>
          </a:xfrm>
          <a:prstGeom prst="rect">
            <a:avLst/>
          </a:prstGeom>
          <a:noFill/>
          <a:ln/>
        </p:spPr>
        <p:txBody>
          <a:bodyPr wrap="square" rtlCol="0" anchor="ctr"/>
          <a:lstStyle/>
          <a:p>
            <a:pPr defTabSz="1219170"/>
            <a:r>
              <a:rPr lang="en-US" sz="1400" b="1" dirty="0">
                <a:solidFill>
                  <a:srgbClr val="C0392B"/>
                </a:solidFill>
                <a:latin typeface="Calibri" pitchFamily="34" charset="0"/>
                <a:ea typeface="Calibri" pitchFamily="34" charset="-122"/>
                <a:cs typeface="Calibri" pitchFamily="34" charset="-120"/>
              </a:rPr>
              <a:t>⚠ Error: </a:t>
            </a:r>
            <a:r>
              <a:rPr lang="en-US" sz="1400" dirty="0">
                <a:solidFill>
                  <a:srgbClr val="1A1A2E"/>
                </a:solidFill>
                <a:latin typeface="Calibri" pitchFamily="34" charset="0"/>
                <a:ea typeface="Calibri" pitchFamily="34" charset="-122"/>
                <a:cs typeface="Calibri" pitchFamily="34" charset="-120"/>
              </a:rPr>
              <a:t>NPA provisions, standard write-offs, or recurring penalties disclosed as extraordinary items.  </a:t>
            </a:r>
            <a:r>
              <a:rPr lang="en-US" sz="1400" b="1" dirty="0">
                <a:solidFill>
                  <a:srgbClr val="1E7A45"/>
                </a:solidFill>
                <a:latin typeface="Calibri" pitchFamily="34" charset="0"/>
                <a:ea typeface="Calibri" pitchFamily="34" charset="-122"/>
                <a:cs typeface="Calibri" pitchFamily="34" charset="-120"/>
              </a:rPr>
              <a:t>✔ Fix: </a:t>
            </a:r>
            <a:r>
              <a:rPr lang="en-US" sz="1400" dirty="0">
                <a:solidFill>
                  <a:srgbClr val="1A1A2E"/>
                </a:solidFill>
                <a:latin typeface="Calibri" pitchFamily="34" charset="0"/>
                <a:ea typeface="Calibri" pitchFamily="34" charset="-122"/>
                <a:cs typeface="Calibri" pitchFamily="34" charset="-120"/>
              </a:rPr>
              <a:t>Extraordinary items must be clearly distinct from ordinary activities and clearly non-recurring.</a:t>
            </a:r>
            <a:endParaRPr lang="en-US" sz="1400" dirty="0">
              <a:solidFill>
                <a:prstClr val="black"/>
              </a:solidFill>
              <a:latin typeface="Calibri" panose="020F0502020204030204"/>
            </a:endParaRPr>
          </a:p>
        </p:txBody>
      </p:sp>
      <p:sp>
        <p:nvSpPr>
          <p:cNvPr id="29" name="Text 27"/>
          <p:cNvSpPr/>
          <p:nvPr/>
        </p:nvSpPr>
        <p:spPr>
          <a:xfrm>
            <a:off x="426720" y="5766816"/>
            <a:ext cx="877824" cy="341376"/>
          </a:xfrm>
          <a:prstGeom prst="rect">
            <a:avLst/>
          </a:prstGeom>
          <a:noFill/>
          <a:ln/>
        </p:spPr>
        <p:txBody>
          <a:bodyPr wrap="square" lIns="0" tIns="0" rIns="0" bIns="0" rtlCol="0" anchor="ctr"/>
          <a:lstStyle/>
          <a:p>
            <a:pPr algn="ctr" defTabSz="1219170"/>
            <a:endParaRPr lang="en-US" sz="1200" dirty="0">
              <a:solidFill>
                <a:prstClr val="black"/>
              </a:solidFill>
              <a:latin typeface="Calibri" panose="020F0502020204030204"/>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BC471-0555-7835-E02D-E94E70891F6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7E660FBA-E51F-2ACF-9D32-755E62DC4802}"/>
              </a:ext>
            </a:extLst>
          </p:cNvPr>
          <p:cNvSpPr/>
          <p:nvPr/>
        </p:nvSpPr>
        <p:spPr>
          <a:xfrm>
            <a:off x="502920" y="411480"/>
            <a:ext cx="7863840" cy="36576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ptos"/>
              <a:ea typeface="+mn-ea"/>
              <a:cs typeface="+mn-cs"/>
            </a:endParaRPr>
          </a:p>
        </p:txBody>
      </p:sp>
      <p:sp>
        <p:nvSpPr>
          <p:cNvPr id="18" name="Text 16">
            <a:extLst>
              <a:ext uri="{FF2B5EF4-FFF2-40B4-BE49-F238E27FC236}">
                <a16:creationId xmlns:a16="http://schemas.microsoft.com/office/drawing/2014/main" id="{F5414895-6131-7274-76BA-06E945270B3F}"/>
              </a:ext>
            </a:extLst>
          </p:cNvPr>
          <p:cNvSpPr/>
          <p:nvPr/>
        </p:nvSpPr>
        <p:spPr>
          <a:xfrm>
            <a:off x="795528" y="3538728"/>
            <a:ext cx="3383280" cy="22860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a:ea typeface="+mn-ea"/>
              <a:cs typeface="+mn-cs"/>
            </a:endParaRPr>
          </a:p>
        </p:txBody>
      </p:sp>
      <p:sp>
        <p:nvSpPr>
          <p:cNvPr id="29" name="Slide Number Placeholder 0">
            <a:extLst>
              <a:ext uri="{FF2B5EF4-FFF2-40B4-BE49-F238E27FC236}">
                <a16:creationId xmlns:a16="http://schemas.microsoft.com/office/drawing/2014/main" id="{72E5E623-9997-E92A-863E-0B93A432F905}"/>
              </a:ext>
            </a:extLst>
          </p:cNvPr>
          <p:cNvSpPr>
            <a:spLocks noGrp="1"/>
          </p:cNvSpPr>
          <p:nvPr>
            <p:ph type="sldNum" sz="quarter" idx="4294967295"/>
          </p:nvPr>
        </p:nvSpPr>
        <p:spPr>
          <a:xfrm>
            <a:off x="11750040" y="6437376"/>
            <a:ext cx="182880" cy="182880"/>
          </a:xfrm>
          <a:prstGeom prst="rect">
            <a:avLst/>
          </a:prstGeom>
          <a:extLst>
            <a:ext uri="{C572A759-6A51-4108-AA02-DFA0A04FC94B}">
              <ma14:wrappingTextBoxFlag xmlns:ma14="http://schemas.microsoft.com/office/mac/drawingml/2011/main" xmlns="" val="0"/>
            </a:ext>
          </a:extLst>
        </p:spPr>
        <p:txBody>
          <a:bodyPr/>
          <a:lstStyle>
            <a:lvl1pPr>
              <a:defRPr sz="900">
                <a:solidFill>
                  <a:srgbClr val="666666"/>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666666"/>
                </a:solidFill>
                <a:effectLst/>
                <a:uLnTx/>
                <a:uFillTx/>
                <a:latin typeface="Apto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666666"/>
              </a:solidFill>
              <a:effectLst/>
              <a:uLnTx/>
              <a:uFillTx/>
              <a:latin typeface="Aptos"/>
              <a:ea typeface="+mn-ea"/>
              <a:cs typeface="+mn-cs"/>
            </a:endParaRPr>
          </a:p>
        </p:txBody>
      </p:sp>
      <p:sp>
        <p:nvSpPr>
          <p:cNvPr id="30" name="Shape 0">
            <a:extLst>
              <a:ext uri="{FF2B5EF4-FFF2-40B4-BE49-F238E27FC236}">
                <a16:creationId xmlns:a16="http://schemas.microsoft.com/office/drawing/2014/main" id="{57258CCC-036C-0D2B-9B14-FA7C7CE868D8}"/>
              </a:ext>
            </a:extLst>
          </p:cNvPr>
          <p:cNvSpPr/>
          <p:nvPr/>
        </p:nvSpPr>
        <p:spPr>
          <a:xfrm>
            <a:off x="0" y="22860"/>
            <a:ext cx="12192000" cy="1106424"/>
          </a:xfrm>
          <a:prstGeom prst="rect">
            <a:avLst/>
          </a:prstGeom>
          <a:solidFill>
            <a:srgbClr val="1B2B5E"/>
          </a:solidFill>
          <a:ln/>
        </p:spPr>
      </p:sp>
      <p:sp>
        <p:nvSpPr>
          <p:cNvPr id="31" name="Text 1">
            <a:extLst>
              <a:ext uri="{FF2B5EF4-FFF2-40B4-BE49-F238E27FC236}">
                <a16:creationId xmlns:a16="http://schemas.microsoft.com/office/drawing/2014/main" id="{03B83D65-D818-6457-5F19-4B6D8C14C216}"/>
              </a:ext>
            </a:extLst>
          </p:cNvPr>
          <p:cNvSpPr/>
          <p:nvPr/>
        </p:nvSpPr>
        <p:spPr>
          <a:xfrm>
            <a:off x="365760" y="139599"/>
            <a:ext cx="11826240" cy="885139"/>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Cambria" pitchFamily="34" charset="0"/>
                <a:ea typeface="Cambria" pitchFamily="34" charset="-122"/>
                <a:cs typeface="Cambria" pitchFamily="34" charset="-120"/>
              </a:rPr>
              <a:t>AS 5 — Common errors found in practice – Based on Report of FRRB </a:t>
            </a:r>
          </a:p>
        </p:txBody>
      </p:sp>
      <p:pic>
        <p:nvPicPr>
          <p:cNvPr id="4" name="Picture 3">
            <a:extLst>
              <a:ext uri="{FF2B5EF4-FFF2-40B4-BE49-F238E27FC236}">
                <a16:creationId xmlns:a16="http://schemas.microsoft.com/office/drawing/2014/main" id="{505C59FE-13BD-D490-8F64-0C7EAF272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2565" y="1114415"/>
            <a:ext cx="6175885" cy="5676591"/>
          </a:xfrm>
          <a:prstGeom prst="rect">
            <a:avLst/>
          </a:prstGeom>
        </p:spPr>
      </p:pic>
    </p:spTree>
    <p:extLst>
      <p:ext uri="{BB962C8B-B14F-4D97-AF65-F5344CB8AC3E}">
        <p14:creationId xmlns:p14="http://schemas.microsoft.com/office/powerpoint/2010/main" val="519182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A2B5F"/>
        </a:solidFill>
        <a:effectLst/>
      </p:bgPr>
    </p:bg>
    <p:spTree>
      <p:nvGrpSpPr>
        <p:cNvPr id="1" name=""/>
        <p:cNvGrpSpPr/>
        <p:nvPr/>
      </p:nvGrpSpPr>
      <p:grpSpPr>
        <a:xfrm>
          <a:off x="0" y="0"/>
          <a:ext cx="0" cy="0"/>
          <a:chOff x="0" y="0"/>
          <a:chExt cx="0" cy="0"/>
        </a:xfrm>
      </p:grpSpPr>
      <p:sp>
        <p:nvSpPr>
          <p:cNvPr id="2" name="Shape 0"/>
          <p:cNvSpPr/>
          <p:nvPr/>
        </p:nvSpPr>
        <p:spPr>
          <a:xfrm>
            <a:off x="0" y="0"/>
            <a:ext cx="12192000" cy="97536"/>
          </a:xfrm>
          <a:prstGeom prst="rect">
            <a:avLst/>
          </a:prstGeom>
          <a:solidFill>
            <a:srgbClr val="C9962C"/>
          </a:solidFill>
          <a:ln w="12700">
            <a:solidFill>
              <a:srgbClr val="C9962C"/>
            </a:solidFill>
            <a:prstDash val="solid"/>
          </a:ln>
        </p:spPr>
      </p:sp>
      <p:sp>
        <p:nvSpPr>
          <p:cNvPr id="3" name="Shape 1"/>
          <p:cNvSpPr/>
          <p:nvPr/>
        </p:nvSpPr>
        <p:spPr>
          <a:xfrm>
            <a:off x="0" y="6760464"/>
            <a:ext cx="12192000" cy="97536"/>
          </a:xfrm>
          <a:prstGeom prst="rect">
            <a:avLst/>
          </a:prstGeom>
          <a:solidFill>
            <a:srgbClr val="C9962C"/>
          </a:solidFill>
          <a:ln w="12700">
            <a:solidFill>
              <a:srgbClr val="C9962C"/>
            </a:solidFill>
            <a:prstDash val="solid"/>
          </a:ln>
        </p:spPr>
      </p:sp>
      <p:sp>
        <p:nvSpPr>
          <p:cNvPr id="4" name="Shape 2"/>
          <p:cNvSpPr/>
          <p:nvPr/>
        </p:nvSpPr>
        <p:spPr>
          <a:xfrm>
            <a:off x="0" y="97536"/>
            <a:ext cx="609600" cy="6662928"/>
          </a:xfrm>
          <a:prstGeom prst="rect">
            <a:avLst/>
          </a:prstGeom>
          <a:solidFill>
            <a:srgbClr val="2E4080"/>
          </a:solidFill>
          <a:ln w="12700">
            <a:solidFill>
              <a:srgbClr val="2E4080"/>
            </a:solidFill>
            <a:prstDash val="solid"/>
          </a:ln>
        </p:spPr>
      </p:sp>
      <p:sp>
        <p:nvSpPr>
          <p:cNvPr id="5" name="Text 3"/>
          <p:cNvSpPr/>
          <p:nvPr/>
        </p:nvSpPr>
        <p:spPr>
          <a:xfrm>
            <a:off x="853440" y="182880"/>
            <a:ext cx="10850880" cy="670560"/>
          </a:xfrm>
          <a:prstGeom prst="rect">
            <a:avLst/>
          </a:prstGeom>
          <a:noFill/>
          <a:ln/>
        </p:spPr>
        <p:txBody>
          <a:bodyPr wrap="square" rtlCol="0" anchor="ctr"/>
          <a:lstStyle/>
          <a:p>
            <a:pPr defTabSz="1219170"/>
            <a:r>
              <a:rPr lang="en-US" sz="3467" b="1" dirty="0">
                <a:solidFill>
                  <a:srgbClr val="C9962C"/>
                </a:solidFill>
                <a:latin typeface="Georgia" pitchFamily="34" charset="0"/>
                <a:ea typeface="Georgia" pitchFamily="34" charset="-122"/>
                <a:cs typeface="Georgia" pitchFamily="34" charset="-120"/>
              </a:rPr>
              <a:t>Key Takeaways</a:t>
            </a:r>
            <a:endParaRPr lang="en-US" sz="3467" dirty="0">
              <a:solidFill>
                <a:prstClr val="black"/>
              </a:solidFill>
              <a:latin typeface="Calibri" panose="020F0502020204030204"/>
            </a:endParaRPr>
          </a:p>
        </p:txBody>
      </p:sp>
      <p:sp>
        <p:nvSpPr>
          <p:cNvPr id="6" name="Shape 4"/>
          <p:cNvSpPr/>
          <p:nvPr/>
        </p:nvSpPr>
        <p:spPr>
          <a:xfrm>
            <a:off x="853440" y="877824"/>
            <a:ext cx="10850880" cy="36576"/>
          </a:xfrm>
          <a:prstGeom prst="rect">
            <a:avLst/>
          </a:prstGeom>
          <a:solidFill>
            <a:srgbClr val="C9962C"/>
          </a:solidFill>
          <a:ln w="12700">
            <a:solidFill>
              <a:srgbClr val="C9962C"/>
            </a:solidFill>
            <a:prstDash val="solid"/>
          </a:ln>
        </p:spPr>
      </p:sp>
      <p:sp>
        <p:nvSpPr>
          <p:cNvPr id="7" name="Shape 5"/>
          <p:cNvSpPr/>
          <p:nvPr/>
        </p:nvSpPr>
        <p:spPr>
          <a:xfrm>
            <a:off x="853440" y="1036320"/>
            <a:ext cx="10850880" cy="950976"/>
          </a:xfrm>
          <a:prstGeom prst="rect">
            <a:avLst/>
          </a:prstGeom>
          <a:solidFill>
            <a:schemeClr val="accent1">
              <a:lumMod val="40000"/>
              <a:lumOff val="60000"/>
              <a:alpha val="8000"/>
            </a:schemeClr>
          </a:solidFill>
          <a:ln w="12700">
            <a:solidFill>
              <a:srgbClr val="FFFFFF">
                <a:alpha val="20000"/>
              </a:srgbClr>
            </a:solidFill>
            <a:prstDash val="solid"/>
          </a:ln>
        </p:spPr>
      </p:sp>
      <p:sp>
        <p:nvSpPr>
          <p:cNvPr id="8" name="Shape 6"/>
          <p:cNvSpPr/>
          <p:nvPr/>
        </p:nvSpPr>
        <p:spPr>
          <a:xfrm>
            <a:off x="853440" y="1036320"/>
            <a:ext cx="1097280" cy="950976"/>
          </a:xfrm>
          <a:prstGeom prst="rect">
            <a:avLst/>
          </a:prstGeom>
          <a:solidFill>
            <a:schemeClr val="bg1">
              <a:alpha val="80000"/>
            </a:schemeClr>
          </a:solidFill>
          <a:ln w="12700">
            <a:solidFill>
              <a:srgbClr val="C9962C">
                <a:alpha val="80000"/>
              </a:srgbClr>
            </a:solidFill>
            <a:prstDash val="solid"/>
          </a:ln>
        </p:spPr>
        <p:txBody>
          <a:bodyPr/>
          <a:lstStyle/>
          <a:p>
            <a:pPr defTabSz="1219170"/>
            <a:endParaRPr lang="en-IN" sz="2400" dirty="0">
              <a:solidFill>
                <a:srgbClr val="0070C0"/>
              </a:solidFill>
              <a:latin typeface="Calibri" panose="020F0502020204030204"/>
            </a:endParaRPr>
          </a:p>
        </p:txBody>
      </p:sp>
      <p:sp>
        <p:nvSpPr>
          <p:cNvPr id="9" name="Text 7"/>
          <p:cNvSpPr/>
          <p:nvPr/>
        </p:nvSpPr>
        <p:spPr>
          <a:xfrm>
            <a:off x="853440" y="1036320"/>
            <a:ext cx="1097280" cy="950976"/>
          </a:xfrm>
          <a:prstGeom prst="rect">
            <a:avLst/>
          </a:prstGeom>
          <a:noFill/>
          <a:ln/>
        </p:spPr>
        <p:txBody>
          <a:bodyPr wrap="square" lIns="0" tIns="0" rIns="0" bIns="0" rtlCol="0" anchor="ctr"/>
          <a:lstStyle/>
          <a:p>
            <a:pPr algn="ctr" defTabSz="1219170"/>
            <a:r>
              <a:rPr lang="en-US" sz="1467" b="1" dirty="0">
                <a:solidFill>
                  <a:srgbClr val="0070C0"/>
                </a:solidFill>
                <a:latin typeface="Calibri" pitchFamily="34" charset="0"/>
                <a:ea typeface="Calibri" pitchFamily="34" charset="-122"/>
                <a:cs typeface="Calibri" pitchFamily="34" charset="-120"/>
              </a:rPr>
              <a:t>AS 1</a:t>
            </a:r>
            <a:endParaRPr lang="en-US" sz="1467" dirty="0">
              <a:solidFill>
                <a:srgbClr val="0070C0"/>
              </a:solidFill>
              <a:latin typeface="Calibri" panose="020F0502020204030204"/>
            </a:endParaRPr>
          </a:p>
        </p:txBody>
      </p:sp>
      <p:sp>
        <p:nvSpPr>
          <p:cNvPr id="10" name="Text 8"/>
          <p:cNvSpPr/>
          <p:nvPr/>
        </p:nvSpPr>
        <p:spPr>
          <a:xfrm>
            <a:off x="2072640" y="1133856"/>
            <a:ext cx="9509760" cy="755904"/>
          </a:xfrm>
          <a:prstGeom prst="rect">
            <a:avLst/>
          </a:prstGeom>
          <a:noFill/>
          <a:ln/>
        </p:spPr>
        <p:txBody>
          <a:bodyPr wrap="square" lIns="0" tIns="0" rIns="0" bIns="0" rtlCol="0" anchor="ctr"/>
          <a:lstStyle/>
          <a:p>
            <a:pPr algn="just" defTabSz="1219170"/>
            <a:r>
              <a:rPr lang="en-US" sz="1467" dirty="0">
                <a:solidFill>
                  <a:prstClr val="white"/>
                </a:solidFill>
                <a:latin typeface="Calibri" pitchFamily="34" charset="0"/>
                <a:ea typeface="Calibri" pitchFamily="34" charset="-122"/>
                <a:cs typeface="Calibri" pitchFamily="34" charset="-120"/>
              </a:rPr>
              <a:t>Accounting policies form the backbone of financial statements — disclosures must be specific, honest, and current. Generic notes are non-compliant.</a:t>
            </a:r>
            <a:endParaRPr lang="en-US" sz="1467" dirty="0">
              <a:solidFill>
                <a:prstClr val="white"/>
              </a:solidFill>
              <a:latin typeface="Calibri" panose="020F0502020204030204"/>
            </a:endParaRPr>
          </a:p>
        </p:txBody>
      </p:sp>
      <p:sp>
        <p:nvSpPr>
          <p:cNvPr id="11" name="Shape 9"/>
          <p:cNvSpPr/>
          <p:nvPr/>
        </p:nvSpPr>
        <p:spPr>
          <a:xfrm>
            <a:off x="853440" y="2097024"/>
            <a:ext cx="10850880" cy="950976"/>
          </a:xfrm>
          <a:prstGeom prst="rect">
            <a:avLst/>
          </a:prstGeom>
          <a:solidFill>
            <a:srgbClr val="FFFFFF">
              <a:alpha val="8000"/>
            </a:srgbClr>
          </a:solidFill>
          <a:ln w="12700">
            <a:solidFill>
              <a:srgbClr val="FFFFFF">
                <a:alpha val="20000"/>
              </a:srgbClr>
            </a:solidFill>
            <a:prstDash val="solid"/>
          </a:ln>
        </p:spPr>
      </p:sp>
      <p:sp>
        <p:nvSpPr>
          <p:cNvPr id="12" name="Shape 10"/>
          <p:cNvSpPr/>
          <p:nvPr/>
        </p:nvSpPr>
        <p:spPr>
          <a:xfrm>
            <a:off x="853440" y="2097024"/>
            <a:ext cx="1097280" cy="950976"/>
          </a:xfrm>
          <a:prstGeom prst="rect">
            <a:avLst/>
          </a:prstGeom>
          <a:solidFill>
            <a:schemeClr val="bg1">
              <a:alpha val="80000"/>
            </a:schemeClr>
          </a:solidFill>
          <a:ln w="12700">
            <a:solidFill>
              <a:srgbClr val="C9962C">
                <a:alpha val="80000"/>
              </a:srgbClr>
            </a:solidFill>
            <a:prstDash val="solid"/>
          </a:ln>
        </p:spPr>
      </p:sp>
      <p:sp>
        <p:nvSpPr>
          <p:cNvPr id="13" name="Text 11"/>
          <p:cNvSpPr/>
          <p:nvPr/>
        </p:nvSpPr>
        <p:spPr>
          <a:xfrm>
            <a:off x="853440" y="2097024"/>
            <a:ext cx="1097280" cy="950976"/>
          </a:xfrm>
          <a:prstGeom prst="rect">
            <a:avLst/>
          </a:prstGeom>
          <a:noFill/>
          <a:ln/>
        </p:spPr>
        <p:txBody>
          <a:bodyPr wrap="square" lIns="0" tIns="0" rIns="0" bIns="0" rtlCol="0" anchor="ctr"/>
          <a:lstStyle/>
          <a:p>
            <a:pPr algn="ctr" defTabSz="1219170"/>
            <a:r>
              <a:rPr lang="en-US" sz="1467" b="1" dirty="0">
                <a:solidFill>
                  <a:srgbClr val="0070C0"/>
                </a:solidFill>
                <a:latin typeface="Calibri" pitchFamily="34" charset="0"/>
                <a:ea typeface="Calibri" pitchFamily="34" charset="-122"/>
                <a:cs typeface="Calibri" pitchFamily="34" charset="-120"/>
              </a:rPr>
              <a:t>AS 1</a:t>
            </a:r>
            <a:endParaRPr lang="en-US" sz="1467" dirty="0">
              <a:solidFill>
                <a:srgbClr val="0070C0"/>
              </a:solidFill>
              <a:latin typeface="Calibri" panose="020F0502020204030204"/>
            </a:endParaRPr>
          </a:p>
        </p:txBody>
      </p:sp>
      <p:sp>
        <p:nvSpPr>
          <p:cNvPr id="14" name="Text 12"/>
          <p:cNvSpPr/>
          <p:nvPr/>
        </p:nvSpPr>
        <p:spPr>
          <a:xfrm>
            <a:off x="2072640" y="2194560"/>
            <a:ext cx="9509760" cy="755904"/>
          </a:xfrm>
          <a:prstGeom prst="rect">
            <a:avLst/>
          </a:prstGeom>
          <a:noFill/>
          <a:ln/>
        </p:spPr>
        <p:txBody>
          <a:bodyPr wrap="square" lIns="0" tIns="0" rIns="0" bIns="0" rtlCol="0" anchor="ctr"/>
          <a:lstStyle/>
          <a:p>
            <a:pPr algn="just" defTabSz="1219170"/>
            <a:r>
              <a:rPr lang="en-US" sz="1467" dirty="0">
                <a:solidFill>
                  <a:prstClr val="white"/>
                </a:solidFill>
                <a:latin typeface="Calibri" pitchFamily="34" charset="0"/>
                <a:ea typeface="Calibri" pitchFamily="34" charset="-122"/>
                <a:cs typeface="Calibri" pitchFamily="34" charset="-120"/>
              </a:rPr>
              <a:t>If any of the three fundamental assumptions — Going Concern, Consistency, Accrual — is not followed, it MUST be disclosed with reasons.</a:t>
            </a:r>
            <a:endParaRPr lang="en-US" sz="1467" dirty="0">
              <a:solidFill>
                <a:prstClr val="white"/>
              </a:solidFill>
              <a:latin typeface="Calibri" panose="020F0502020204030204"/>
            </a:endParaRPr>
          </a:p>
        </p:txBody>
      </p:sp>
      <p:sp>
        <p:nvSpPr>
          <p:cNvPr id="15" name="Shape 13"/>
          <p:cNvSpPr/>
          <p:nvPr/>
        </p:nvSpPr>
        <p:spPr>
          <a:xfrm>
            <a:off x="853440" y="3157728"/>
            <a:ext cx="10850880" cy="950976"/>
          </a:xfrm>
          <a:prstGeom prst="rect">
            <a:avLst/>
          </a:prstGeom>
          <a:solidFill>
            <a:srgbClr val="FFFFFF">
              <a:alpha val="8000"/>
            </a:srgbClr>
          </a:solidFill>
          <a:ln w="12700">
            <a:solidFill>
              <a:srgbClr val="FFFFFF">
                <a:alpha val="20000"/>
              </a:srgbClr>
            </a:solidFill>
            <a:prstDash val="solid"/>
          </a:ln>
        </p:spPr>
      </p:sp>
      <p:sp>
        <p:nvSpPr>
          <p:cNvPr id="16" name="Shape 14"/>
          <p:cNvSpPr/>
          <p:nvPr/>
        </p:nvSpPr>
        <p:spPr>
          <a:xfrm>
            <a:off x="853440" y="3157728"/>
            <a:ext cx="1097280" cy="950976"/>
          </a:xfrm>
          <a:prstGeom prst="rect">
            <a:avLst/>
          </a:prstGeom>
          <a:solidFill>
            <a:srgbClr val="C9962C">
              <a:alpha val="80000"/>
            </a:srgbClr>
          </a:solidFill>
          <a:ln w="12700">
            <a:solidFill>
              <a:srgbClr val="C9962C">
                <a:alpha val="80000"/>
              </a:srgbClr>
            </a:solidFill>
            <a:prstDash val="solid"/>
          </a:ln>
        </p:spPr>
      </p:sp>
      <p:sp>
        <p:nvSpPr>
          <p:cNvPr id="17" name="Text 15"/>
          <p:cNvSpPr/>
          <p:nvPr/>
        </p:nvSpPr>
        <p:spPr>
          <a:xfrm>
            <a:off x="853440" y="3157728"/>
            <a:ext cx="1097280" cy="950976"/>
          </a:xfrm>
          <a:prstGeom prst="rect">
            <a:avLst/>
          </a:prstGeom>
          <a:solidFill>
            <a:schemeClr val="bg1"/>
          </a:solidFill>
          <a:ln/>
        </p:spPr>
        <p:txBody>
          <a:bodyPr wrap="square" lIns="0" tIns="0" rIns="0" bIns="0" rtlCol="0" anchor="ctr"/>
          <a:lstStyle/>
          <a:p>
            <a:pPr algn="ctr" defTabSz="1219170"/>
            <a:r>
              <a:rPr lang="en-US" sz="1467" b="1" dirty="0">
                <a:solidFill>
                  <a:srgbClr val="0070C0"/>
                </a:solidFill>
                <a:latin typeface="Calibri" pitchFamily="34" charset="0"/>
                <a:ea typeface="Calibri" pitchFamily="34" charset="-122"/>
                <a:cs typeface="Calibri" pitchFamily="34" charset="-120"/>
              </a:rPr>
              <a:t>AS 5</a:t>
            </a:r>
            <a:endParaRPr lang="en-US" sz="1467" dirty="0">
              <a:solidFill>
                <a:srgbClr val="0070C0"/>
              </a:solidFill>
              <a:latin typeface="Calibri" panose="020F0502020204030204"/>
            </a:endParaRPr>
          </a:p>
        </p:txBody>
      </p:sp>
      <p:sp>
        <p:nvSpPr>
          <p:cNvPr id="18" name="Text 16"/>
          <p:cNvSpPr/>
          <p:nvPr/>
        </p:nvSpPr>
        <p:spPr>
          <a:xfrm>
            <a:off x="2072640" y="3255264"/>
            <a:ext cx="9509760" cy="755904"/>
          </a:xfrm>
          <a:prstGeom prst="rect">
            <a:avLst/>
          </a:prstGeom>
          <a:noFill/>
          <a:ln/>
        </p:spPr>
        <p:txBody>
          <a:bodyPr wrap="square" lIns="0" tIns="0" rIns="0" bIns="0" rtlCol="0" anchor="ctr"/>
          <a:lstStyle/>
          <a:p>
            <a:pPr algn="just" defTabSz="1219170"/>
            <a:r>
              <a:rPr lang="en-US" sz="1467" dirty="0">
                <a:solidFill>
                  <a:prstClr val="white"/>
                </a:solidFill>
                <a:latin typeface="Calibri" pitchFamily="34" charset="0"/>
                <a:ea typeface="Calibri" pitchFamily="34" charset="-122"/>
                <a:cs typeface="Calibri" pitchFamily="34" charset="-120"/>
              </a:rPr>
              <a:t>Prior Period items must be disclosed separately. They are not ordinary current-year transactions — burying them misleads users.</a:t>
            </a:r>
            <a:endParaRPr lang="en-US" sz="1467" dirty="0">
              <a:solidFill>
                <a:prstClr val="white"/>
              </a:solidFill>
              <a:latin typeface="Calibri" panose="020F0502020204030204"/>
            </a:endParaRPr>
          </a:p>
        </p:txBody>
      </p:sp>
      <p:sp>
        <p:nvSpPr>
          <p:cNvPr id="19" name="Shape 17"/>
          <p:cNvSpPr/>
          <p:nvPr/>
        </p:nvSpPr>
        <p:spPr>
          <a:xfrm>
            <a:off x="853440" y="4218432"/>
            <a:ext cx="10850880" cy="950976"/>
          </a:xfrm>
          <a:prstGeom prst="rect">
            <a:avLst/>
          </a:prstGeom>
          <a:solidFill>
            <a:srgbClr val="FFFFFF">
              <a:alpha val="8000"/>
            </a:srgbClr>
          </a:solidFill>
          <a:ln w="12700">
            <a:solidFill>
              <a:srgbClr val="FFFFFF">
                <a:alpha val="20000"/>
              </a:srgbClr>
            </a:solidFill>
            <a:prstDash val="solid"/>
          </a:ln>
        </p:spPr>
      </p:sp>
      <p:sp>
        <p:nvSpPr>
          <p:cNvPr id="20" name="Shape 18"/>
          <p:cNvSpPr/>
          <p:nvPr/>
        </p:nvSpPr>
        <p:spPr>
          <a:xfrm>
            <a:off x="853440" y="4218432"/>
            <a:ext cx="1097280" cy="950976"/>
          </a:xfrm>
          <a:prstGeom prst="rect">
            <a:avLst/>
          </a:prstGeom>
          <a:solidFill>
            <a:srgbClr val="C9962C">
              <a:alpha val="80000"/>
            </a:srgbClr>
          </a:solidFill>
          <a:ln w="12700">
            <a:solidFill>
              <a:srgbClr val="C9962C">
                <a:alpha val="80000"/>
              </a:srgbClr>
            </a:solidFill>
            <a:prstDash val="solid"/>
          </a:ln>
        </p:spPr>
      </p:sp>
      <p:sp>
        <p:nvSpPr>
          <p:cNvPr id="21" name="Text 19"/>
          <p:cNvSpPr/>
          <p:nvPr/>
        </p:nvSpPr>
        <p:spPr>
          <a:xfrm>
            <a:off x="853440" y="4218432"/>
            <a:ext cx="1097280" cy="950976"/>
          </a:xfrm>
          <a:prstGeom prst="rect">
            <a:avLst/>
          </a:prstGeom>
          <a:solidFill>
            <a:schemeClr val="bg1"/>
          </a:solidFill>
          <a:ln/>
        </p:spPr>
        <p:txBody>
          <a:bodyPr wrap="square" lIns="0" tIns="0" rIns="0" bIns="0" rtlCol="0" anchor="ctr"/>
          <a:lstStyle/>
          <a:p>
            <a:pPr algn="ctr" defTabSz="1219170"/>
            <a:r>
              <a:rPr lang="en-US" sz="1467" b="1" dirty="0">
                <a:solidFill>
                  <a:srgbClr val="0070C0"/>
                </a:solidFill>
                <a:latin typeface="Calibri" pitchFamily="34" charset="0"/>
                <a:ea typeface="Calibri" pitchFamily="34" charset="-122"/>
                <a:cs typeface="Calibri" pitchFamily="34" charset="-120"/>
              </a:rPr>
              <a:t>AS 5</a:t>
            </a:r>
            <a:endParaRPr lang="en-US" sz="1467" dirty="0">
              <a:solidFill>
                <a:srgbClr val="0070C0"/>
              </a:solidFill>
              <a:latin typeface="Calibri" panose="020F0502020204030204"/>
            </a:endParaRPr>
          </a:p>
        </p:txBody>
      </p:sp>
      <p:sp>
        <p:nvSpPr>
          <p:cNvPr id="22" name="Text 20"/>
          <p:cNvSpPr/>
          <p:nvPr/>
        </p:nvSpPr>
        <p:spPr>
          <a:xfrm>
            <a:off x="2072640" y="4315968"/>
            <a:ext cx="9509760" cy="755904"/>
          </a:xfrm>
          <a:prstGeom prst="rect">
            <a:avLst/>
          </a:prstGeom>
          <a:noFill/>
          <a:ln/>
        </p:spPr>
        <p:txBody>
          <a:bodyPr wrap="square" lIns="0" tIns="0" rIns="0" bIns="0" rtlCol="0" anchor="ctr"/>
          <a:lstStyle/>
          <a:p>
            <a:pPr algn="just" defTabSz="1219170"/>
            <a:r>
              <a:rPr lang="en-US" sz="1467" dirty="0">
                <a:solidFill>
                  <a:prstClr val="white"/>
                </a:solidFill>
                <a:latin typeface="Calibri" pitchFamily="34" charset="0"/>
                <a:ea typeface="Calibri" pitchFamily="34" charset="-122"/>
                <a:cs typeface="Calibri" pitchFamily="34" charset="-120"/>
              </a:rPr>
              <a:t>Always distinguish: Change in Accounting Policy (may be retrospective + must quantify impact) vs Change in Accounting Estimate (prospective only).</a:t>
            </a:r>
            <a:endParaRPr lang="en-US" sz="1467" dirty="0">
              <a:solidFill>
                <a:prstClr val="white"/>
              </a:solidFill>
              <a:latin typeface="Calibri" panose="020F0502020204030204"/>
            </a:endParaRPr>
          </a:p>
        </p:txBody>
      </p:sp>
      <p:sp>
        <p:nvSpPr>
          <p:cNvPr id="23" name="Shape 21"/>
          <p:cNvSpPr/>
          <p:nvPr/>
        </p:nvSpPr>
        <p:spPr>
          <a:xfrm>
            <a:off x="853440" y="5279136"/>
            <a:ext cx="10850880" cy="950976"/>
          </a:xfrm>
          <a:prstGeom prst="rect">
            <a:avLst/>
          </a:prstGeom>
          <a:solidFill>
            <a:srgbClr val="FFFFFF">
              <a:alpha val="8000"/>
            </a:srgbClr>
          </a:solidFill>
          <a:ln w="12700">
            <a:solidFill>
              <a:srgbClr val="FFFFFF">
                <a:alpha val="20000"/>
              </a:srgbClr>
            </a:solidFill>
            <a:prstDash val="solid"/>
          </a:ln>
        </p:spPr>
      </p:sp>
      <p:sp>
        <p:nvSpPr>
          <p:cNvPr id="24" name="Shape 22"/>
          <p:cNvSpPr/>
          <p:nvPr/>
        </p:nvSpPr>
        <p:spPr>
          <a:xfrm>
            <a:off x="853440" y="5279136"/>
            <a:ext cx="1097280" cy="950976"/>
          </a:xfrm>
          <a:prstGeom prst="rect">
            <a:avLst/>
          </a:prstGeom>
          <a:solidFill>
            <a:srgbClr val="C9962C">
              <a:alpha val="80000"/>
            </a:srgbClr>
          </a:solidFill>
          <a:ln w="12700">
            <a:solidFill>
              <a:srgbClr val="C9962C">
                <a:alpha val="80000"/>
              </a:srgbClr>
            </a:solidFill>
            <a:prstDash val="solid"/>
          </a:ln>
        </p:spPr>
      </p:sp>
      <p:sp>
        <p:nvSpPr>
          <p:cNvPr id="25" name="Text 23"/>
          <p:cNvSpPr/>
          <p:nvPr/>
        </p:nvSpPr>
        <p:spPr>
          <a:xfrm>
            <a:off x="853440" y="5279136"/>
            <a:ext cx="1097280" cy="950976"/>
          </a:xfrm>
          <a:prstGeom prst="rect">
            <a:avLst/>
          </a:prstGeom>
          <a:solidFill>
            <a:schemeClr val="bg1"/>
          </a:solidFill>
          <a:ln/>
        </p:spPr>
        <p:txBody>
          <a:bodyPr wrap="square" lIns="0" tIns="0" rIns="0" bIns="0" rtlCol="0" anchor="ctr"/>
          <a:lstStyle/>
          <a:p>
            <a:pPr algn="ctr" defTabSz="1219170"/>
            <a:r>
              <a:rPr lang="en-US" sz="1467" b="1" dirty="0">
                <a:solidFill>
                  <a:srgbClr val="0070C0"/>
                </a:solidFill>
                <a:latin typeface="Calibri" pitchFamily="34" charset="0"/>
                <a:ea typeface="Calibri" pitchFamily="34" charset="-122"/>
                <a:cs typeface="Calibri" pitchFamily="34" charset="-120"/>
              </a:rPr>
              <a:t>AS 1 &amp; AS 5</a:t>
            </a:r>
            <a:endParaRPr lang="en-US" sz="1467" dirty="0">
              <a:solidFill>
                <a:srgbClr val="0070C0"/>
              </a:solidFill>
              <a:latin typeface="Calibri" panose="020F0502020204030204"/>
            </a:endParaRPr>
          </a:p>
        </p:txBody>
      </p:sp>
      <p:sp>
        <p:nvSpPr>
          <p:cNvPr id="26" name="Text 24"/>
          <p:cNvSpPr/>
          <p:nvPr/>
        </p:nvSpPr>
        <p:spPr>
          <a:xfrm>
            <a:off x="2072640" y="5376672"/>
            <a:ext cx="9509760" cy="755904"/>
          </a:xfrm>
          <a:prstGeom prst="rect">
            <a:avLst/>
          </a:prstGeom>
          <a:noFill/>
          <a:ln/>
        </p:spPr>
        <p:txBody>
          <a:bodyPr wrap="square" lIns="0" tIns="0" rIns="0" bIns="0" rtlCol="0" anchor="ctr"/>
          <a:lstStyle/>
          <a:p>
            <a:pPr algn="just" defTabSz="1219170"/>
            <a:r>
              <a:rPr lang="en-US" sz="1467" dirty="0">
                <a:solidFill>
                  <a:prstClr val="white"/>
                </a:solidFill>
                <a:latin typeface="Calibri" pitchFamily="34" charset="0"/>
                <a:ea typeface="Calibri" pitchFamily="34" charset="-122"/>
                <a:cs typeface="Calibri" pitchFamily="34" charset="-120"/>
              </a:rPr>
              <a:t>The quantified impact of any change is not optional — it is mandatory under both Standards. 'Not practicable' is a last resort, not a default.</a:t>
            </a:r>
            <a:endParaRPr lang="en-US" sz="1467" dirty="0">
              <a:solidFill>
                <a:prstClr val="white"/>
              </a:solidFill>
              <a:latin typeface="Calibri" panose="020F0502020204030204"/>
            </a:endParaRPr>
          </a:p>
        </p:txBody>
      </p:sp>
      <p:sp>
        <p:nvSpPr>
          <p:cNvPr id="27" name="Shape 25"/>
          <p:cNvSpPr/>
          <p:nvPr/>
        </p:nvSpPr>
        <p:spPr>
          <a:xfrm>
            <a:off x="3048000" y="6278880"/>
            <a:ext cx="6096000" cy="36576"/>
          </a:xfrm>
          <a:prstGeom prst="rect">
            <a:avLst/>
          </a:prstGeom>
          <a:solidFill>
            <a:srgbClr val="C9962C"/>
          </a:solidFill>
          <a:ln w="12700">
            <a:solidFill>
              <a:srgbClr val="C9962C"/>
            </a:solidFill>
            <a:prstDash val="solid"/>
          </a:ln>
        </p:spPr>
      </p:sp>
      <p:sp>
        <p:nvSpPr>
          <p:cNvPr id="28" name="Text 26"/>
          <p:cNvSpPr/>
          <p:nvPr/>
        </p:nvSpPr>
        <p:spPr>
          <a:xfrm>
            <a:off x="853440" y="6339840"/>
            <a:ext cx="10850880" cy="390144"/>
          </a:xfrm>
          <a:prstGeom prst="rect">
            <a:avLst/>
          </a:prstGeom>
          <a:noFill/>
          <a:ln/>
        </p:spPr>
        <p:txBody>
          <a:bodyPr wrap="square" rtlCol="0" anchor="ctr"/>
          <a:lstStyle/>
          <a:p>
            <a:pPr algn="ctr" defTabSz="1219170"/>
            <a:endParaRPr lang="en-US" sz="1867" dirty="0">
              <a:solidFill>
                <a:prstClr val="black"/>
              </a:solidFill>
              <a:latin typeface="Calibri" panose="020F050202020403020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E2761"/>
        </a:solidFill>
        <a:effectLst/>
      </p:bgPr>
    </p:bg>
    <p:spTree>
      <p:nvGrpSpPr>
        <p:cNvPr id="1" name=""/>
        <p:cNvGrpSpPr/>
        <p:nvPr/>
      </p:nvGrpSpPr>
      <p:grpSpPr>
        <a:xfrm>
          <a:off x="0" y="0"/>
          <a:ext cx="0" cy="0"/>
          <a:chOff x="0" y="0"/>
          <a:chExt cx="0" cy="0"/>
        </a:xfrm>
      </p:grpSpPr>
      <p:sp>
        <p:nvSpPr>
          <p:cNvPr id="2" name="Shape 0"/>
          <p:cNvSpPr/>
          <p:nvPr/>
        </p:nvSpPr>
        <p:spPr>
          <a:xfrm>
            <a:off x="0" y="0"/>
            <a:ext cx="12192000" cy="219456"/>
          </a:xfrm>
          <a:prstGeom prst="rect">
            <a:avLst/>
          </a:prstGeom>
          <a:solidFill>
            <a:srgbClr val="B8860B"/>
          </a:solidFill>
          <a:ln/>
        </p:spPr>
      </p:sp>
      <p:sp>
        <p:nvSpPr>
          <p:cNvPr id="3" name="Shape 1"/>
          <p:cNvSpPr/>
          <p:nvPr/>
        </p:nvSpPr>
        <p:spPr>
          <a:xfrm>
            <a:off x="0" y="6632448"/>
            <a:ext cx="12192000" cy="219456"/>
          </a:xfrm>
          <a:prstGeom prst="rect">
            <a:avLst/>
          </a:prstGeom>
          <a:solidFill>
            <a:srgbClr val="B8860B"/>
          </a:solidFill>
          <a:ln/>
        </p:spPr>
      </p:sp>
      <p:sp>
        <p:nvSpPr>
          <p:cNvPr id="4" name="Text 2"/>
          <p:cNvSpPr/>
          <p:nvPr/>
        </p:nvSpPr>
        <p:spPr>
          <a:xfrm>
            <a:off x="609600" y="1097280"/>
            <a:ext cx="10972800" cy="1341120"/>
          </a:xfrm>
          <a:prstGeom prst="rect">
            <a:avLst/>
          </a:prstGeom>
          <a:noFill/>
          <a:ln/>
        </p:spPr>
        <p:txBody>
          <a:bodyPr wrap="square" rtlCol="0" anchor="ctr"/>
          <a:lstStyle/>
          <a:p>
            <a:pPr algn="ctr" defTabSz="1219170"/>
            <a:r>
              <a:rPr lang="en-US" sz="6933" b="1" dirty="0">
                <a:solidFill>
                  <a:srgbClr val="B8860B"/>
                </a:solidFill>
                <a:latin typeface="Georgia" pitchFamily="34" charset="0"/>
                <a:ea typeface="Georgia" pitchFamily="34" charset="-122"/>
                <a:cs typeface="Georgia" pitchFamily="34" charset="-120"/>
              </a:rPr>
              <a:t>Thank You</a:t>
            </a:r>
            <a:endParaRPr lang="en-US" sz="6933" dirty="0">
              <a:solidFill>
                <a:prstClr val="black"/>
              </a:solidFill>
              <a:latin typeface="Calibri" panose="020F0502020204030204"/>
            </a:endParaRPr>
          </a:p>
        </p:txBody>
      </p:sp>
      <p:sp>
        <p:nvSpPr>
          <p:cNvPr id="5" name="Text 3"/>
          <p:cNvSpPr/>
          <p:nvPr/>
        </p:nvSpPr>
        <p:spPr>
          <a:xfrm>
            <a:off x="609600" y="2499360"/>
            <a:ext cx="10972800" cy="731520"/>
          </a:xfrm>
          <a:prstGeom prst="rect">
            <a:avLst/>
          </a:prstGeom>
          <a:noFill/>
          <a:ln/>
        </p:spPr>
        <p:txBody>
          <a:bodyPr wrap="square" rtlCol="0" anchor="ctr"/>
          <a:lstStyle/>
          <a:p>
            <a:pPr algn="ctr" defTabSz="1219170"/>
            <a:r>
              <a:rPr lang="en-US" sz="2933" dirty="0">
                <a:solidFill>
                  <a:srgbClr val="FFFFFF"/>
                </a:solidFill>
                <a:latin typeface="Calibri" pitchFamily="34" charset="0"/>
                <a:ea typeface="Calibri" pitchFamily="34" charset="-122"/>
                <a:cs typeface="Calibri" pitchFamily="34" charset="-120"/>
              </a:rPr>
              <a:t>Questions Welcome</a:t>
            </a:r>
            <a:endParaRPr lang="en-US" sz="2933" dirty="0">
              <a:solidFill>
                <a:prstClr val="black"/>
              </a:solidFill>
              <a:latin typeface="Calibri" panose="020F0502020204030204"/>
            </a:endParaRPr>
          </a:p>
        </p:txBody>
      </p:sp>
      <p:sp>
        <p:nvSpPr>
          <p:cNvPr id="6" name="Shape 4"/>
          <p:cNvSpPr/>
          <p:nvPr/>
        </p:nvSpPr>
        <p:spPr>
          <a:xfrm>
            <a:off x="1828800" y="3389376"/>
            <a:ext cx="8534400" cy="0"/>
          </a:xfrm>
          <a:prstGeom prst="line">
            <a:avLst/>
          </a:prstGeom>
          <a:noFill/>
          <a:ln w="15240">
            <a:solidFill>
              <a:srgbClr val="B8860B"/>
            </a:solidFill>
            <a:prstDash val="solid"/>
          </a:ln>
        </p:spPr>
      </p:sp>
      <p:sp>
        <p:nvSpPr>
          <p:cNvPr id="7" name="Text 5"/>
          <p:cNvSpPr/>
          <p:nvPr/>
        </p:nvSpPr>
        <p:spPr>
          <a:xfrm>
            <a:off x="609600" y="3596640"/>
            <a:ext cx="10972800" cy="548640"/>
          </a:xfrm>
          <a:prstGeom prst="rect">
            <a:avLst/>
          </a:prstGeom>
          <a:noFill/>
          <a:ln/>
        </p:spPr>
        <p:txBody>
          <a:bodyPr wrap="square" rtlCol="0" anchor="ctr"/>
          <a:lstStyle/>
          <a:p>
            <a:pPr algn="ctr" defTabSz="1219170"/>
            <a:r>
              <a:rPr lang="en-US" sz="1667" b="1" dirty="0">
                <a:solidFill>
                  <a:srgbClr val="C9A84C"/>
                </a:solidFill>
                <a:latin typeface="Calibri" pitchFamily="34" charset="0"/>
                <a:ea typeface="Calibri" pitchFamily="34" charset="-122"/>
                <a:cs typeface="Calibri" pitchFamily="34" charset="-120"/>
              </a:rPr>
              <a:t>AS 1  </a:t>
            </a:r>
            <a:r>
              <a:rPr lang="en-US" sz="1667" dirty="0">
                <a:solidFill>
                  <a:srgbClr val="8899BB"/>
                </a:solidFill>
                <a:latin typeface="Calibri" pitchFamily="34" charset="0"/>
                <a:ea typeface="Calibri" pitchFamily="34" charset="-122"/>
                <a:cs typeface="Calibri" pitchFamily="34" charset="-120"/>
              </a:rPr>
              <a:t>|  Disclosure of Accounting Policies  |</a:t>
            </a:r>
            <a:r>
              <a:rPr lang="en-US" sz="1667" b="1" dirty="0">
                <a:solidFill>
                  <a:srgbClr val="C9A84C"/>
                </a:solidFill>
                <a:latin typeface="Calibri" pitchFamily="34" charset="0"/>
                <a:ea typeface="Calibri" pitchFamily="34" charset="-122"/>
                <a:cs typeface="Calibri" pitchFamily="34" charset="-120"/>
              </a:rPr>
              <a:t>  AS 5  </a:t>
            </a:r>
            <a:r>
              <a:rPr lang="en-US" sz="1667" dirty="0">
                <a:solidFill>
                  <a:srgbClr val="8899BB"/>
                </a:solidFill>
                <a:latin typeface="Calibri" pitchFamily="34" charset="0"/>
                <a:ea typeface="Calibri" pitchFamily="34" charset="-122"/>
                <a:cs typeface="Calibri" pitchFamily="34" charset="-120"/>
              </a:rPr>
              <a:t>|  Net Profit/Loss, Prior Period &amp; Policy Changes</a:t>
            </a:r>
            <a:endParaRPr lang="en-US" sz="1667" dirty="0">
              <a:solidFill>
                <a:prstClr val="black"/>
              </a:solidFill>
              <a:latin typeface="Calibri" panose="020F0502020204030204"/>
            </a:endParaRPr>
          </a:p>
        </p:txBody>
      </p:sp>
      <p:sp>
        <p:nvSpPr>
          <p:cNvPr id="8" name="Text 6"/>
          <p:cNvSpPr/>
          <p:nvPr/>
        </p:nvSpPr>
        <p:spPr>
          <a:xfrm>
            <a:off x="682752" y="4291584"/>
            <a:ext cx="10972800" cy="487680"/>
          </a:xfrm>
          <a:prstGeom prst="rect">
            <a:avLst/>
          </a:prstGeom>
          <a:noFill/>
          <a:ln/>
        </p:spPr>
        <p:txBody>
          <a:bodyPr wrap="square" rtlCol="0" anchor="ctr"/>
          <a:lstStyle/>
          <a:p>
            <a:pPr algn="ctr" defTabSz="1219170"/>
            <a:r>
              <a:rPr lang="en-US" sz="1733" dirty="0">
                <a:solidFill>
                  <a:srgbClr val="E8C97A"/>
                </a:solidFill>
                <a:latin typeface="Calibri" pitchFamily="34" charset="0"/>
                <a:ea typeface="Calibri" pitchFamily="34" charset="-122"/>
                <a:cs typeface="Calibri" pitchFamily="34" charset="-120"/>
              </a:rPr>
              <a:t>CA AYUSH AGARWAL</a:t>
            </a:r>
          </a:p>
          <a:p>
            <a:pPr algn="ctr" defTabSz="1219170"/>
            <a:r>
              <a:rPr lang="en-US" sz="1733" dirty="0">
                <a:solidFill>
                  <a:srgbClr val="E8C97A"/>
                </a:solidFill>
                <a:latin typeface="Calibri" pitchFamily="34" charset="0"/>
                <a:ea typeface="Calibri" pitchFamily="34" charset="-122"/>
                <a:cs typeface="Calibri" pitchFamily="34" charset="-120"/>
              </a:rPr>
              <a:t>Email: </a:t>
            </a:r>
            <a:r>
              <a:rPr lang="en-IN" sz="1733" dirty="0">
                <a:solidFill>
                  <a:srgbClr val="E8C97A"/>
                </a:solidFill>
                <a:latin typeface="Calibri" pitchFamily="34" charset="0"/>
                <a:ea typeface="Calibri" pitchFamily="34" charset="-122"/>
                <a:cs typeface="Calibri" pitchFamily="34" charset="-120"/>
              </a:rPr>
              <a:t>caayushagarwal26@gmail.com</a:t>
            </a:r>
            <a:endParaRPr lang="en-US" sz="1733" dirty="0">
              <a:solidFill>
                <a:srgbClr val="E8C97A"/>
              </a:solidFill>
              <a:latin typeface="Calibri" pitchFamily="34" charset="0"/>
              <a:ea typeface="Calibri" pitchFamily="34" charset="-122"/>
              <a:cs typeface="Calibri" pitchFamily="34" charset="-120"/>
            </a:endParaRPr>
          </a:p>
        </p:txBody>
      </p:sp>
      <p:sp>
        <p:nvSpPr>
          <p:cNvPr id="9" name="Text 7"/>
          <p:cNvSpPr/>
          <p:nvPr/>
        </p:nvSpPr>
        <p:spPr>
          <a:xfrm>
            <a:off x="609600" y="5120640"/>
            <a:ext cx="10972800" cy="426720"/>
          </a:xfrm>
          <a:prstGeom prst="rect">
            <a:avLst/>
          </a:prstGeom>
          <a:noFill/>
          <a:ln/>
        </p:spPr>
        <p:txBody>
          <a:bodyPr wrap="square" rtlCol="0" anchor="ctr"/>
          <a:lstStyle/>
          <a:p>
            <a:pPr algn="ctr" defTabSz="1219170"/>
            <a:endParaRPr lang="en-US" sz="1600" dirty="0">
              <a:solidFill>
                <a:prstClr val="black"/>
              </a:solidFill>
              <a:latin typeface="Calibri" panose="020F0502020204030204"/>
            </a:endParaRPr>
          </a:p>
        </p:txBody>
      </p:sp>
      <p:pic>
        <p:nvPicPr>
          <p:cNvPr id="10" name="Picture 9">
            <a:extLst>
              <a:ext uri="{FF2B5EF4-FFF2-40B4-BE49-F238E27FC236}">
                <a16:creationId xmlns:a16="http://schemas.microsoft.com/office/drawing/2014/main" id="{BFC8B8DF-E687-CE4C-1F5A-5ED066C1D9A9}"/>
              </a:ext>
            </a:extLst>
          </p:cNvPr>
          <p:cNvPicPr>
            <a:picLocks noChangeAspect="1"/>
          </p:cNvPicPr>
          <p:nvPr/>
        </p:nvPicPr>
        <p:blipFill>
          <a:blip r:embed="rId3"/>
          <a:stretch>
            <a:fillRect/>
          </a:stretch>
        </p:blipFill>
        <p:spPr>
          <a:xfrm>
            <a:off x="11109960" y="280416"/>
            <a:ext cx="899501" cy="50596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11D3F"/>
        </a:solidFill>
        <a:effectLst/>
      </p:bgPr>
    </p:bg>
    <p:spTree>
      <p:nvGrpSpPr>
        <p:cNvPr id="1" name=""/>
        <p:cNvGrpSpPr/>
        <p:nvPr/>
      </p:nvGrpSpPr>
      <p:grpSpPr>
        <a:xfrm>
          <a:off x="0" y="0"/>
          <a:ext cx="0" cy="0"/>
          <a:chOff x="0" y="0"/>
          <a:chExt cx="0" cy="0"/>
        </a:xfrm>
      </p:grpSpPr>
      <p:sp>
        <p:nvSpPr>
          <p:cNvPr id="2" name="Shape 0"/>
          <p:cNvSpPr/>
          <p:nvPr/>
        </p:nvSpPr>
        <p:spPr>
          <a:xfrm>
            <a:off x="0" y="0"/>
            <a:ext cx="426720" cy="6858000"/>
          </a:xfrm>
          <a:prstGeom prst="rect">
            <a:avLst/>
          </a:prstGeom>
          <a:solidFill>
            <a:srgbClr val="C9A84C"/>
          </a:solidFill>
          <a:ln/>
        </p:spPr>
      </p:sp>
      <p:sp>
        <p:nvSpPr>
          <p:cNvPr id="3" name="Text 1"/>
          <p:cNvSpPr/>
          <p:nvPr/>
        </p:nvSpPr>
        <p:spPr>
          <a:xfrm>
            <a:off x="853440" y="1828800"/>
            <a:ext cx="10363200" cy="1706880"/>
          </a:xfrm>
          <a:prstGeom prst="rect">
            <a:avLst/>
          </a:prstGeom>
          <a:noFill/>
          <a:ln/>
        </p:spPr>
        <p:txBody>
          <a:bodyPr wrap="square" rtlCol="0" anchor="ctr"/>
          <a:lstStyle/>
          <a:p>
            <a:pPr defTabSz="1219170"/>
            <a:r>
              <a:rPr lang="en-US" sz="5067" b="1" dirty="0">
                <a:solidFill>
                  <a:srgbClr val="FFFFFF"/>
                </a:solidFill>
                <a:latin typeface="Cambria" pitchFamily="34" charset="0"/>
                <a:ea typeface="Cambria" pitchFamily="34" charset="-122"/>
                <a:cs typeface="Cambria" pitchFamily="34" charset="-120"/>
              </a:rPr>
              <a:t>AS-1: Disclosure of Accounting Policies</a:t>
            </a:r>
            <a:endParaRPr lang="en-US" sz="5067" dirty="0">
              <a:solidFill>
                <a:prstClr val="black"/>
              </a:solidFill>
              <a:latin typeface="Calibri" panose="020F0502020204030204"/>
            </a:endParaRPr>
          </a:p>
        </p:txBody>
      </p:sp>
      <p:sp>
        <p:nvSpPr>
          <p:cNvPr id="4" name="Text 2"/>
          <p:cNvSpPr/>
          <p:nvPr/>
        </p:nvSpPr>
        <p:spPr>
          <a:xfrm>
            <a:off x="853440" y="3657600"/>
            <a:ext cx="10363200" cy="975360"/>
          </a:xfrm>
          <a:prstGeom prst="rect">
            <a:avLst/>
          </a:prstGeom>
          <a:noFill/>
          <a:ln/>
        </p:spPr>
        <p:txBody>
          <a:bodyPr wrap="square" rtlCol="0" anchor="ctr"/>
          <a:lstStyle/>
          <a:p>
            <a:pPr defTabSz="1219170"/>
            <a:endParaRPr lang="en-US" sz="2400" dirty="0">
              <a:solidFill>
                <a:prstClr val="black"/>
              </a:solidFill>
              <a:latin typeface="Calibri" panose="020F050202020403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2192000" cy="914400"/>
          </a:xfrm>
          <a:prstGeom prst="rect">
            <a:avLst/>
          </a:prstGeom>
          <a:solidFill>
            <a:srgbClr val="1B2B5E"/>
          </a:solidFill>
          <a:ln/>
        </p:spPr>
      </p:sp>
      <p:sp>
        <p:nvSpPr>
          <p:cNvPr id="3" name="Text 1"/>
          <p:cNvSpPr/>
          <p:nvPr/>
        </p:nvSpPr>
        <p:spPr>
          <a:xfrm>
            <a:off x="365760" y="97536"/>
            <a:ext cx="10363200" cy="731520"/>
          </a:xfrm>
          <a:prstGeom prst="rect">
            <a:avLst/>
          </a:prstGeom>
          <a:noFill/>
          <a:ln/>
        </p:spPr>
        <p:txBody>
          <a:bodyPr wrap="square" lIns="0" tIns="0" rIns="0" bIns="0" rtlCol="0" anchor="ctr"/>
          <a:lstStyle/>
          <a:p>
            <a:pPr defTabSz="1219170"/>
            <a:r>
              <a:rPr lang="en-US" sz="2667" b="1" dirty="0">
                <a:solidFill>
                  <a:srgbClr val="FFFFFF"/>
                </a:solidFill>
                <a:latin typeface="Cambria" pitchFamily="34" charset="0"/>
                <a:ea typeface="Cambria" pitchFamily="34" charset="-122"/>
                <a:cs typeface="Cambria" pitchFamily="34" charset="-120"/>
              </a:rPr>
              <a:t>AS-1 – Scope, Objective &amp; Applicability</a:t>
            </a:r>
            <a:endParaRPr lang="en-US" sz="2667" dirty="0">
              <a:solidFill>
                <a:prstClr val="black"/>
              </a:solidFill>
              <a:latin typeface="Calibri" panose="020F0502020204030204"/>
            </a:endParaRPr>
          </a:p>
        </p:txBody>
      </p:sp>
      <p:sp>
        <p:nvSpPr>
          <p:cNvPr id="6" name="Shape 4"/>
          <p:cNvSpPr/>
          <p:nvPr/>
        </p:nvSpPr>
        <p:spPr>
          <a:xfrm>
            <a:off x="365760" y="1097280"/>
            <a:ext cx="5364480" cy="5120640"/>
          </a:xfrm>
          <a:prstGeom prst="rect">
            <a:avLst/>
          </a:prstGeom>
          <a:solidFill>
            <a:srgbClr val="F4F6FB"/>
          </a:solidFill>
          <a:ln/>
          <a:effectLst>
            <a:outerShdw blurRad="101600" dist="38100" dir="8100000" algn="bl" rotWithShape="0">
              <a:srgbClr val="000000">
                <a:alpha val="12000"/>
              </a:srgbClr>
            </a:outerShdw>
          </a:effectLst>
        </p:spPr>
      </p:sp>
      <p:sp>
        <p:nvSpPr>
          <p:cNvPr id="7" name="Shape 5"/>
          <p:cNvSpPr/>
          <p:nvPr/>
        </p:nvSpPr>
        <p:spPr>
          <a:xfrm>
            <a:off x="6096000" y="1097280"/>
            <a:ext cx="5730240" cy="5120640"/>
          </a:xfrm>
          <a:prstGeom prst="rect">
            <a:avLst/>
          </a:prstGeom>
          <a:solidFill>
            <a:srgbClr val="1B2B5E"/>
          </a:solidFill>
          <a:ln/>
          <a:effectLst>
            <a:outerShdw blurRad="101600" dist="38100" dir="8100000" algn="bl" rotWithShape="0">
              <a:srgbClr val="000000">
                <a:alpha val="12000"/>
              </a:srgbClr>
            </a:outerShdw>
          </a:effectLst>
        </p:spPr>
      </p:sp>
      <p:sp>
        <p:nvSpPr>
          <p:cNvPr id="8" name="Text 6"/>
          <p:cNvSpPr/>
          <p:nvPr/>
        </p:nvSpPr>
        <p:spPr>
          <a:xfrm>
            <a:off x="365760" y="1097280"/>
            <a:ext cx="5364480" cy="548640"/>
          </a:xfrm>
          <a:prstGeom prst="rect">
            <a:avLst/>
          </a:prstGeom>
          <a:noFill/>
          <a:ln/>
        </p:spPr>
        <p:txBody>
          <a:bodyPr wrap="square" rtlCol="0" anchor="ctr"/>
          <a:lstStyle/>
          <a:p>
            <a:pPr algn="ctr" defTabSz="1219170"/>
            <a:r>
              <a:rPr lang="en-US" sz="1867" b="1" dirty="0">
                <a:solidFill>
                  <a:srgbClr val="1B2B5E"/>
                </a:solidFill>
                <a:latin typeface="Cambria" pitchFamily="34" charset="0"/>
                <a:ea typeface="Cambria" pitchFamily="34" charset="-122"/>
                <a:cs typeface="Cambria" pitchFamily="34" charset="-120"/>
              </a:rPr>
              <a:t>Objective</a:t>
            </a:r>
            <a:endParaRPr lang="en-US" sz="1867" dirty="0">
              <a:solidFill>
                <a:prstClr val="black"/>
              </a:solidFill>
              <a:latin typeface="Calibri" panose="020F0502020204030204"/>
            </a:endParaRPr>
          </a:p>
        </p:txBody>
      </p:sp>
      <p:sp>
        <p:nvSpPr>
          <p:cNvPr id="9" name="Text 7"/>
          <p:cNvSpPr/>
          <p:nvPr/>
        </p:nvSpPr>
        <p:spPr>
          <a:xfrm>
            <a:off x="548640" y="1767840"/>
            <a:ext cx="4998720" cy="4267200"/>
          </a:xfrm>
          <a:prstGeom prst="rect">
            <a:avLst/>
          </a:prstGeom>
          <a:noFill/>
          <a:ln/>
        </p:spPr>
        <p:txBody>
          <a:bodyPr wrap="square" rtlCol="0" anchor="ctr"/>
          <a:lstStyle/>
          <a:p>
            <a:pPr defTabSz="1219170"/>
            <a:r>
              <a:rPr lang="en-US" sz="1667" dirty="0">
                <a:solidFill>
                  <a:srgbClr val="1A1A2E"/>
                </a:solidFill>
                <a:latin typeface="Calibri" pitchFamily="34" charset="0"/>
                <a:ea typeface="Calibri" pitchFamily="34" charset="-122"/>
                <a:cs typeface="Calibri" pitchFamily="34" charset="-120"/>
              </a:rPr>
              <a:t>To ensure that significant accounting policies adopted in preparation of F/S are disclosed, enabling users to understand and compare statements.
</a:t>
            </a:r>
            <a:r>
              <a:rPr lang="en-US" sz="1667" b="1" dirty="0">
                <a:solidFill>
                  <a:srgbClr val="1A1A2E"/>
                </a:solidFill>
                <a:latin typeface="Calibri" pitchFamily="34" charset="0"/>
                <a:ea typeface="Calibri" pitchFamily="34" charset="-122"/>
                <a:cs typeface="Calibri" pitchFamily="34" charset="-120"/>
              </a:rPr>
              <a:t>Key emphasis:</a:t>
            </a:r>
            <a:endParaRPr lang="en-US" sz="1667" dirty="0">
              <a:solidFill>
                <a:prstClr val="black"/>
              </a:solidFill>
              <a:latin typeface="Calibri" panose="020F0502020204030204"/>
            </a:endParaRPr>
          </a:p>
          <a:p>
            <a:pPr marL="457189" indent="-457189" defTabSz="1219170">
              <a:buSzPct val="100000"/>
              <a:buFontTx/>
              <a:buChar char="•"/>
            </a:pPr>
            <a:r>
              <a:rPr lang="en-US" sz="1667" dirty="0">
                <a:solidFill>
                  <a:srgbClr val="1A1A2E"/>
                </a:solidFill>
                <a:latin typeface="Calibri" pitchFamily="34" charset="0"/>
                <a:ea typeface="Calibri" pitchFamily="34" charset="-122"/>
                <a:cs typeface="Calibri" pitchFamily="34" charset="-120"/>
              </a:rPr>
              <a:t>Disclosure ≠ Justification</a:t>
            </a:r>
            <a:endParaRPr lang="en-US" sz="1667" dirty="0">
              <a:solidFill>
                <a:prstClr val="black"/>
              </a:solidFill>
              <a:latin typeface="Calibri" panose="020F0502020204030204"/>
            </a:endParaRPr>
          </a:p>
          <a:p>
            <a:pPr marL="457189" indent="-457189" defTabSz="1219170">
              <a:buSzPct val="100000"/>
              <a:buFontTx/>
              <a:buChar char="•"/>
            </a:pPr>
            <a:r>
              <a:rPr lang="en-US" sz="1667" dirty="0">
                <a:solidFill>
                  <a:srgbClr val="1A1A2E"/>
                </a:solidFill>
                <a:latin typeface="Calibri" pitchFamily="34" charset="0"/>
                <a:ea typeface="Calibri" pitchFamily="34" charset="-122"/>
                <a:cs typeface="Calibri" pitchFamily="34" charset="-120"/>
              </a:rPr>
              <a:t>Consistency across periods</a:t>
            </a:r>
            <a:endParaRPr lang="en-US" sz="1667" dirty="0">
              <a:solidFill>
                <a:prstClr val="black"/>
              </a:solidFill>
              <a:latin typeface="Calibri" panose="020F0502020204030204"/>
            </a:endParaRPr>
          </a:p>
          <a:p>
            <a:pPr marL="457189" indent="-457189" defTabSz="1219170">
              <a:buSzPct val="100000"/>
              <a:buFontTx/>
              <a:buChar char="•"/>
            </a:pPr>
            <a:r>
              <a:rPr lang="en-US" sz="1667" dirty="0">
                <a:solidFill>
                  <a:srgbClr val="1A1A2E"/>
                </a:solidFill>
                <a:latin typeface="Calibri" pitchFamily="34" charset="0"/>
                <a:ea typeface="Calibri" pitchFamily="34" charset="-122"/>
                <a:cs typeface="Calibri" pitchFamily="34" charset="-120"/>
              </a:rPr>
              <a:t>All </a:t>
            </a:r>
            <a:r>
              <a:rPr lang="en-US" sz="1667" dirty="0">
                <a:solidFill>
                  <a:srgbClr val="FF0000"/>
                </a:solidFill>
                <a:latin typeface="Calibri" pitchFamily="34" charset="0"/>
                <a:ea typeface="Calibri" pitchFamily="34" charset="-122"/>
                <a:cs typeface="Calibri" pitchFamily="34" charset="-120"/>
              </a:rPr>
              <a:t>'significant' policies </a:t>
            </a:r>
            <a:r>
              <a:rPr lang="en-US" sz="1667" dirty="0">
                <a:solidFill>
                  <a:srgbClr val="1A1A2E"/>
                </a:solidFill>
                <a:latin typeface="Calibri" pitchFamily="34" charset="0"/>
                <a:ea typeface="Calibri" pitchFamily="34" charset="-122"/>
                <a:cs typeface="Calibri" pitchFamily="34" charset="-120"/>
              </a:rPr>
              <a:t>— not all policies</a:t>
            </a:r>
            <a:endParaRPr lang="en-US" sz="1667" dirty="0">
              <a:solidFill>
                <a:prstClr val="black"/>
              </a:solidFill>
              <a:latin typeface="Calibri" panose="020F0502020204030204"/>
            </a:endParaRPr>
          </a:p>
          <a:p>
            <a:pPr marL="457189" indent="-457189" defTabSz="1219170">
              <a:buSzPct val="100000"/>
              <a:buFontTx/>
              <a:buChar char="•"/>
            </a:pPr>
            <a:r>
              <a:rPr lang="en-US" sz="1667" dirty="0">
                <a:solidFill>
                  <a:srgbClr val="1A1A2E"/>
                </a:solidFill>
                <a:latin typeface="Calibri" pitchFamily="34" charset="0"/>
                <a:ea typeface="Calibri" pitchFamily="34" charset="-122"/>
                <a:cs typeface="Calibri" pitchFamily="34" charset="-120"/>
              </a:rPr>
              <a:t>Changes must be disclosed with impact</a:t>
            </a:r>
            <a:endParaRPr lang="en-US" sz="1667" dirty="0">
              <a:solidFill>
                <a:prstClr val="black"/>
              </a:solidFill>
              <a:latin typeface="Calibri" panose="020F0502020204030204"/>
            </a:endParaRPr>
          </a:p>
        </p:txBody>
      </p:sp>
      <p:sp>
        <p:nvSpPr>
          <p:cNvPr id="10" name="Text 8"/>
          <p:cNvSpPr/>
          <p:nvPr/>
        </p:nvSpPr>
        <p:spPr>
          <a:xfrm>
            <a:off x="6096000" y="1097280"/>
            <a:ext cx="5730240" cy="548640"/>
          </a:xfrm>
          <a:prstGeom prst="rect">
            <a:avLst/>
          </a:prstGeom>
          <a:noFill/>
          <a:ln/>
        </p:spPr>
        <p:txBody>
          <a:bodyPr wrap="square" rtlCol="0" anchor="ctr"/>
          <a:lstStyle/>
          <a:p>
            <a:pPr algn="ctr" defTabSz="1219170"/>
            <a:r>
              <a:rPr lang="en-US" sz="1867" b="1" dirty="0">
                <a:solidFill>
                  <a:srgbClr val="FFFFFF"/>
                </a:solidFill>
                <a:latin typeface="Cambria" pitchFamily="34" charset="0"/>
                <a:ea typeface="Cambria" pitchFamily="34" charset="-122"/>
                <a:cs typeface="Cambria" pitchFamily="34" charset="-120"/>
              </a:rPr>
              <a:t>Applicability</a:t>
            </a:r>
            <a:endParaRPr lang="en-US" sz="1867" dirty="0">
              <a:solidFill>
                <a:prstClr val="black"/>
              </a:solidFill>
              <a:latin typeface="Calibri" panose="020F0502020204030204"/>
            </a:endParaRPr>
          </a:p>
        </p:txBody>
      </p:sp>
      <p:sp>
        <p:nvSpPr>
          <p:cNvPr id="11" name="Text 9"/>
          <p:cNvSpPr/>
          <p:nvPr/>
        </p:nvSpPr>
        <p:spPr>
          <a:xfrm>
            <a:off x="6217920" y="1706880"/>
            <a:ext cx="5425440" cy="4267200"/>
          </a:xfrm>
          <a:prstGeom prst="rect">
            <a:avLst/>
          </a:prstGeom>
          <a:noFill/>
          <a:ln/>
        </p:spPr>
        <p:txBody>
          <a:bodyPr wrap="square" rtlCol="0" anchor="ctr"/>
          <a:lstStyle/>
          <a:p>
            <a:pPr defTabSz="1219170"/>
            <a:r>
              <a:rPr lang="en-US" sz="1667" b="1" dirty="0">
                <a:solidFill>
                  <a:srgbClr val="E8C97A"/>
                </a:solidFill>
                <a:latin typeface="Calibri" pitchFamily="34" charset="0"/>
                <a:ea typeface="Calibri" pitchFamily="34" charset="-122"/>
                <a:cs typeface="Calibri" pitchFamily="34" charset="-120"/>
              </a:rPr>
              <a:t>Mandatory for </a:t>
            </a:r>
            <a:r>
              <a:rPr lang="en-US" sz="1667" b="1" dirty="0">
                <a:solidFill>
                  <a:srgbClr val="FF0000"/>
                </a:solidFill>
                <a:latin typeface="Calibri" pitchFamily="34" charset="0"/>
                <a:ea typeface="Calibri" pitchFamily="34" charset="-122"/>
                <a:cs typeface="Calibri" pitchFamily="34" charset="-120"/>
              </a:rPr>
              <a:t>ALL</a:t>
            </a:r>
            <a:r>
              <a:rPr lang="en-US" sz="1667" b="1" dirty="0">
                <a:solidFill>
                  <a:srgbClr val="E8C97A"/>
                </a:solidFill>
                <a:latin typeface="Calibri" pitchFamily="34" charset="0"/>
                <a:ea typeface="Calibri" pitchFamily="34" charset="-122"/>
                <a:cs typeface="Calibri" pitchFamily="34" charset="-120"/>
              </a:rPr>
              <a:t> enterprises on which Accounting Standard applies
</a:t>
            </a:r>
            <a:r>
              <a:rPr lang="en-US" sz="1667" dirty="0">
                <a:solidFill>
                  <a:srgbClr val="E8EDF5"/>
                </a:solidFill>
                <a:latin typeface="Calibri" pitchFamily="34" charset="0"/>
                <a:ea typeface="Calibri" pitchFamily="34" charset="-122"/>
                <a:cs typeface="Calibri" pitchFamily="34" charset="-120"/>
              </a:rPr>
              <a:t>Irrespective of:</a:t>
            </a:r>
            <a:endParaRPr lang="en-US" sz="1667" dirty="0">
              <a:solidFill>
                <a:prstClr val="black"/>
              </a:solidFill>
              <a:latin typeface="Calibri" panose="020F0502020204030204"/>
            </a:endParaRPr>
          </a:p>
          <a:p>
            <a:pPr marL="457189" indent="-457189" defTabSz="1219170">
              <a:buSzPct val="100000"/>
              <a:buFontTx/>
              <a:buChar char="•"/>
            </a:pPr>
            <a:r>
              <a:rPr lang="en-US" sz="1667" dirty="0">
                <a:solidFill>
                  <a:srgbClr val="FFFFFF"/>
                </a:solidFill>
                <a:latin typeface="Calibri" pitchFamily="34" charset="0"/>
                <a:ea typeface="Calibri" pitchFamily="34" charset="-122"/>
                <a:cs typeface="Calibri" pitchFamily="34" charset="-120"/>
              </a:rPr>
              <a:t>Size</a:t>
            </a:r>
            <a:endParaRPr lang="en-US" sz="1667" dirty="0">
              <a:solidFill>
                <a:prstClr val="black"/>
              </a:solidFill>
              <a:latin typeface="Calibri" panose="020F0502020204030204"/>
            </a:endParaRPr>
          </a:p>
          <a:p>
            <a:pPr marL="457189" indent="-457189" defTabSz="1219170">
              <a:buSzPct val="100000"/>
              <a:buFontTx/>
              <a:buChar char="•"/>
            </a:pPr>
            <a:r>
              <a:rPr lang="en-US" sz="1667" dirty="0">
                <a:solidFill>
                  <a:srgbClr val="FFFFFF"/>
                </a:solidFill>
                <a:latin typeface="Calibri" pitchFamily="34" charset="0"/>
                <a:ea typeface="Calibri" pitchFamily="34" charset="-122"/>
                <a:cs typeface="Calibri" pitchFamily="34" charset="-120"/>
              </a:rPr>
              <a:t>Nature of business</a:t>
            </a:r>
            <a:endParaRPr lang="en-US" sz="1667" dirty="0">
              <a:solidFill>
                <a:prstClr val="black"/>
              </a:solidFill>
              <a:latin typeface="Calibri" panose="020F0502020204030204"/>
            </a:endParaRPr>
          </a:p>
          <a:p>
            <a:pPr marL="457189" indent="-457189" defTabSz="1219170">
              <a:buSzPct val="100000"/>
              <a:buFontTx/>
              <a:buChar char="•"/>
            </a:pPr>
            <a:r>
              <a:rPr lang="en-US" sz="1667" dirty="0">
                <a:solidFill>
                  <a:srgbClr val="FFFFFF"/>
                </a:solidFill>
                <a:latin typeface="Calibri" pitchFamily="34" charset="0"/>
                <a:ea typeface="Calibri" pitchFamily="34" charset="-122"/>
                <a:cs typeface="Calibri" pitchFamily="34" charset="-120"/>
              </a:rPr>
              <a:t>Sector</a:t>
            </a:r>
            <a:endParaRPr lang="en-US" sz="1667" dirty="0">
              <a:solidFill>
                <a:prstClr val="black"/>
              </a:solidFill>
              <a:latin typeface="Calibri" panose="020F0502020204030204"/>
            </a:endParaRPr>
          </a:p>
          <a:p>
            <a:pPr defTabSz="1219170"/>
            <a:endParaRPr lang="en-US" sz="1667" dirty="0">
              <a:solidFill>
                <a:prstClr val="black"/>
              </a:solidFill>
              <a:latin typeface="Calibri" panose="020F050202020403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4689"/>
          <a:stretch>
            <a:fillRect/>
          </a:stretch>
        </p:blipFill>
        <p:spPr>
          <a:xfrm>
            <a:off x="0" y="28575"/>
            <a:ext cx="12192000" cy="68294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12192000" cy="1341120"/>
          </a:xfrm>
          <a:prstGeom prst="rect">
            <a:avLst/>
          </a:prstGeom>
          <a:solidFill>
            <a:srgbClr val="1A2B5F"/>
          </a:solidFill>
          <a:ln w="12700">
            <a:solidFill>
              <a:srgbClr val="1A2B5F"/>
            </a:solidFill>
            <a:prstDash val="solid"/>
          </a:ln>
        </p:spPr>
      </p:sp>
      <p:sp>
        <p:nvSpPr>
          <p:cNvPr id="3" name="Shape 1"/>
          <p:cNvSpPr/>
          <p:nvPr/>
        </p:nvSpPr>
        <p:spPr>
          <a:xfrm>
            <a:off x="0" y="1341120"/>
            <a:ext cx="219456" cy="5516880"/>
          </a:xfrm>
          <a:prstGeom prst="rect">
            <a:avLst/>
          </a:prstGeom>
          <a:solidFill>
            <a:srgbClr val="C9962C"/>
          </a:solidFill>
          <a:ln w="12700">
            <a:solidFill>
              <a:srgbClr val="C9962C"/>
            </a:solidFill>
            <a:prstDash val="solid"/>
          </a:ln>
        </p:spPr>
      </p:sp>
      <p:sp>
        <p:nvSpPr>
          <p:cNvPr id="4" name="Text 2"/>
          <p:cNvSpPr/>
          <p:nvPr/>
        </p:nvSpPr>
        <p:spPr>
          <a:xfrm>
            <a:off x="426720" y="121920"/>
            <a:ext cx="11338560" cy="670560"/>
          </a:xfrm>
          <a:prstGeom prst="rect">
            <a:avLst/>
          </a:prstGeom>
          <a:noFill/>
          <a:ln/>
        </p:spPr>
        <p:txBody>
          <a:bodyPr wrap="square" rtlCol="0" anchor="ctr"/>
          <a:lstStyle/>
          <a:p>
            <a:pPr defTabSz="1219170"/>
            <a:r>
              <a:rPr lang="en-US" sz="3200" b="1" dirty="0">
                <a:solidFill>
                  <a:srgbClr val="FFFFFF"/>
                </a:solidFill>
                <a:latin typeface="Cambria" pitchFamily="34" charset="0"/>
                <a:ea typeface="Cambria" pitchFamily="34" charset="-122"/>
                <a:cs typeface="Cambria" pitchFamily="34" charset="-120"/>
              </a:rPr>
              <a:t>AS-1: What Constitutes an 'Accounting Policy'?</a:t>
            </a:r>
            <a:endParaRPr lang="en-US" sz="2933" dirty="0">
              <a:solidFill>
                <a:prstClr val="black"/>
              </a:solidFill>
              <a:latin typeface="Calibri" panose="020F0502020204030204"/>
            </a:endParaRPr>
          </a:p>
        </p:txBody>
      </p:sp>
      <p:sp>
        <p:nvSpPr>
          <p:cNvPr id="5" name="Text 3"/>
          <p:cNvSpPr/>
          <p:nvPr/>
        </p:nvSpPr>
        <p:spPr>
          <a:xfrm>
            <a:off x="426720" y="792480"/>
            <a:ext cx="11338560" cy="426720"/>
          </a:xfrm>
          <a:prstGeom prst="rect">
            <a:avLst/>
          </a:prstGeom>
          <a:noFill/>
          <a:ln/>
        </p:spPr>
        <p:txBody>
          <a:bodyPr wrap="square" rtlCol="0" anchor="ctr"/>
          <a:lstStyle/>
          <a:p>
            <a:pPr defTabSz="1219170"/>
            <a:endParaRPr lang="en-US" sz="1733" dirty="0">
              <a:solidFill>
                <a:prstClr val="black"/>
              </a:solidFill>
              <a:latin typeface="Calibri" panose="020F0502020204030204"/>
            </a:endParaRPr>
          </a:p>
        </p:txBody>
      </p:sp>
      <p:sp>
        <p:nvSpPr>
          <p:cNvPr id="6" name="Shape 4"/>
          <p:cNvSpPr/>
          <p:nvPr/>
        </p:nvSpPr>
        <p:spPr>
          <a:xfrm>
            <a:off x="426720" y="1463040"/>
            <a:ext cx="11338560" cy="670560"/>
          </a:xfrm>
          <a:prstGeom prst="rect">
            <a:avLst/>
          </a:prstGeom>
          <a:solidFill>
            <a:srgbClr val="EEF1F8"/>
          </a:solidFill>
          <a:ln w="12700">
            <a:solidFill>
              <a:srgbClr val="CBD5E0"/>
            </a:solidFill>
            <a:prstDash val="solid"/>
          </a:ln>
        </p:spPr>
      </p:sp>
      <p:sp>
        <p:nvSpPr>
          <p:cNvPr id="7" name="Text 5"/>
          <p:cNvSpPr/>
          <p:nvPr/>
        </p:nvSpPr>
        <p:spPr>
          <a:xfrm>
            <a:off x="548640" y="1548384"/>
            <a:ext cx="11094720" cy="487680"/>
          </a:xfrm>
          <a:prstGeom prst="rect">
            <a:avLst/>
          </a:prstGeom>
          <a:noFill/>
          <a:ln/>
        </p:spPr>
        <p:txBody>
          <a:bodyPr wrap="square" rtlCol="0" anchor="ctr"/>
          <a:lstStyle/>
          <a:p>
            <a:pPr defTabSz="1219170"/>
            <a:r>
              <a:rPr lang="en-US" sz="1467" i="1" dirty="0">
                <a:solidFill>
                  <a:srgbClr val="1E2533"/>
                </a:solidFill>
                <a:latin typeface="Calibri" pitchFamily="34" charset="0"/>
                <a:ea typeface="Calibri" pitchFamily="34" charset="-122"/>
                <a:cs typeface="Calibri" pitchFamily="34" charset="-120"/>
              </a:rPr>
              <a:t>Accounting policies are the specific accounting principles and the methods of applying those principles adopted by an enterprise in preparation of financial statements.</a:t>
            </a:r>
            <a:endParaRPr lang="en-US" sz="1467" dirty="0">
              <a:solidFill>
                <a:prstClr val="black"/>
              </a:solidFill>
              <a:latin typeface="Calibri" panose="020F0502020204030204"/>
            </a:endParaRPr>
          </a:p>
        </p:txBody>
      </p:sp>
      <p:sp>
        <p:nvSpPr>
          <p:cNvPr id="8" name="Text 6"/>
          <p:cNvSpPr/>
          <p:nvPr/>
        </p:nvSpPr>
        <p:spPr>
          <a:xfrm>
            <a:off x="426720" y="2255520"/>
            <a:ext cx="11338560" cy="365760"/>
          </a:xfrm>
          <a:prstGeom prst="rect">
            <a:avLst/>
          </a:prstGeom>
          <a:noFill/>
          <a:ln/>
        </p:spPr>
        <p:txBody>
          <a:bodyPr wrap="square" rtlCol="0" anchor="ctr"/>
          <a:lstStyle/>
          <a:p>
            <a:pPr defTabSz="1219170"/>
            <a:r>
              <a:rPr lang="en-US" sz="1467" b="1" dirty="0">
                <a:solidFill>
                  <a:srgbClr val="1A2B5F"/>
                </a:solidFill>
                <a:latin typeface="Calibri" pitchFamily="34" charset="0"/>
                <a:ea typeface="Calibri" pitchFamily="34" charset="-122"/>
                <a:cs typeface="Calibri" pitchFamily="34" charset="-120"/>
              </a:rPr>
              <a:t>AREAS REQUIRING DISCLOSURE OF ACCOUNTING POLICIES</a:t>
            </a:r>
            <a:endParaRPr lang="en-US" sz="1467" dirty="0">
              <a:solidFill>
                <a:prstClr val="black"/>
              </a:solidFill>
              <a:latin typeface="Calibri" panose="020F0502020204030204"/>
            </a:endParaRPr>
          </a:p>
        </p:txBody>
      </p:sp>
      <p:sp>
        <p:nvSpPr>
          <p:cNvPr id="17" name="Shape 15"/>
          <p:cNvSpPr/>
          <p:nvPr/>
        </p:nvSpPr>
        <p:spPr>
          <a:xfrm>
            <a:off x="426720" y="3560064"/>
            <a:ext cx="5547360" cy="792480"/>
          </a:xfrm>
          <a:prstGeom prst="rect">
            <a:avLst/>
          </a:prstGeom>
          <a:solidFill>
            <a:srgbClr val="F4F6FB"/>
          </a:solidFill>
          <a:ln w="12700">
            <a:solidFill>
              <a:srgbClr val="CBD5E0"/>
            </a:solidFill>
            <a:prstDash val="solid"/>
          </a:ln>
        </p:spPr>
      </p:sp>
      <p:sp>
        <p:nvSpPr>
          <p:cNvPr id="18" name="Shape 16"/>
          <p:cNvSpPr/>
          <p:nvPr/>
        </p:nvSpPr>
        <p:spPr>
          <a:xfrm>
            <a:off x="426720" y="3560064"/>
            <a:ext cx="219456" cy="792480"/>
          </a:xfrm>
          <a:prstGeom prst="rect">
            <a:avLst/>
          </a:prstGeom>
          <a:solidFill>
            <a:srgbClr val="C9962C"/>
          </a:solidFill>
          <a:ln w="12700">
            <a:solidFill>
              <a:srgbClr val="C9962C"/>
            </a:solidFill>
            <a:prstDash val="solid"/>
          </a:ln>
        </p:spPr>
      </p:sp>
      <p:sp>
        <p:nvSpPr>
          <p:cNvPr id="19" name="Text 17"/>
          <p:cNvSpPr/>
          <p:nvPr/>
        </p:nvSpPr>
        <p:spPr>
          <a:xfrm>
            <a:off x="731520" y="3608832"/>
            <a:ext cx="5120640" cy="365760"/>
          </a:xfrm>
          <a:prstGeom prst="rect">
            <a:avLst/>
          </a:prstGeom>
          <a:noFill/>
          <a:ln/>
        </p:spPr>
        <p:txBody>
          <a:bodyPr wrap="square" lIns="0" tIns="0" rIns="0" bIns="0" rtlCol="0" anchor="ctr"/>
          <a:lstStyle/>
          <a:p>
            <a:pPr defTabSz="1219170"/>
            <a:r>
              <a:rPr lang="en-US" sz="1467" b="1" dirty="0">
                <a:solidFill>
                  <a:srgbClr val="1A2B5F"/>
                </a:solidFill>
                <a:latin typeface="Calibri" pitchFamily="34" charset="0"/>
                <a:ea typeface="Calibri" pitchFamily="34" charset="-122"/>
                <a:cs typeface="Calibri" pitchFamily="34" charset="-120"/>
              </a:rPr>
              <a:t>Revenue recognition</a:t>
            </a:r>
            <a:endParaRPr lang="en-US" sz="1467" dirty="0">
              <a:solidFill>
                <a:prstClr val="black"/>
              </a:solidFill>
              <a:latin typeface="Calibri" panose="020F0502020204030204"/>
            </a:endParaRPr>
          </a:p>
        </p:txBody>
      </p:sp>
      <p:sp>
        <p:nvSpPr>
          <p:cNvPr id="20" name="Text 18"/>
          <p:cNvSpPr/>
          <p:nvPr/>
        </p:nvSpPr>
        <p:spPr>
          <a:xfrm>
            <a:off x="731520" y="3950208"/>
            <a:ext cx="5120640" cy="341376"/>
          </a:xfrm>
          <a:prstGeom prst="rect">
            <a:avLst/>
          </a:prstGeom>
          <a:noFill/>
          <a:ln/>
        </p:spPr>
        <p:txBody>
          <a:bodyPr wrap="square" lIns="0" tIns="0" rIns="0" bIns="0" rtlCol="0" anchor="ctr"/>
          <a:lstStyle/>
          <a:p>
            <a:pPr defTabSz="1219170"/>
            <a:r>
              <a:rPr lang="en-US" sz="1333" dirty="0">
                <a:solidFill>
                  <a:srgbClr val="4A5568"/>
                </a:solidFill>
                <a:latin typeface="Calibri" pitchFamily="34" charset="0"/>
                <a:ea typeface="Calibri" pitchFamily="34" charset="-122"/>
                <a:cs typeface="Calibri" pitchFamily="34" charset="-120"/>
              </a:rPr>
              <a:t>Percentage completion / Completed contract</a:t>
            </a:r>
            <a:endParaRPr lang="en-US" sz="1333" dirty="0">
              <a:solidFill>
                <a:prstClr val="black"/>
              </a:solidFill>
              <a:latin typeface="Calibri" panose="020F0502020204030204"/>
            </a:endParaRPr>
          </a:p>
        </p:txBody>
      </p:sp>
      <p:sp>
        <p:nvSpPr>
          <p:cNvPr id="21" name="Shape 19"/>
          <p:cNvSpPr/>
          <p:nvPr/>
        </p:nvSpPr>
        <p:spPr>
          <a:xfrm>
            <a:off x="6217920" y="3560064"/>
            <a:ext cx="5547360" cy="792480"/>
          </a:xfrm>
          <a:prstGeom prst="rect">
            <a:avLst/>
          </a:prstGeom>
          <a:solidFill>
            <a:srgbClr val="F4F6FB"/>
          </a:solidFill>
          <a:ln w="12700">
            <a:solidFill>
              <a:srgbClr val="CBD5E0"/>
            </a:solidFill>
            <a:prstDash val="solid"/>
          </a:ln>
        </p:spPr>
      </p:sp>
      <p:sp>
        <p:nvSpPr>
          <p:cNvPr id="22" name="Shape 20"/>
          <p:cNvSpPr/>
          <p:nvPr/>
        </p:nvSpPr>
        <p:spPr>
          <a:xfrm>
            <a:off x="6217920" y="3560064"/>
            <a:ext cx="219456" cy="792480"/>
          </a:xfrm>
          <a:prstGeom prst="rect">
            <a:avLst/>
          </a:prstGeom>
          <a:solidFill>
            <a:srgbClr val="C9962C"/>
          </a:solidFill>
          <a:ln w="12700">
            <a:solidFill>
              <a:srgbClr val="C9962C"/>
            </a:solidFill>
            <a:prstDash val="solid"/>
          </a:ln>
        </p:spPr>
      </p:sp>
      <p:sp>
        <p:nvSpPr>
          <p:cNvPr id="23" name="Text 21"/>
          <p:cNvSpPr/>
          <p:nvPr/>
        </p:nvSpPr>
        <p:spPr>
          <a:xfrm>
            <a:off x="6522720" y="3608832"/>
            <a:ext cx="5120640" cy="365760"/>
          </a:xfrm>
          <a:prstGeom prst="rect">
            <a:avLst/>
          </a:prstGeom>
          <a:noFill/>
          <a:ln/>
        </p:spPr>
        <p:txBody>
          <a:bodyPr wrap="square" lIns="0" tIns="0" rIns="0" bIns="0" rtlCol="0" anchor="ctr"/>
          <a:lstStyle/>
          <a:p>
            <a:pPr defTabSz="1219170"/>
            <a:r>
              <a:rPr lang="en-US" sz="1467" b="1" dirty="0">
                <a:solidFill>
                  <a:srgbClr val="1A2B5F"/>
                </a:solidFill>
                <a:latin typeface="Calibri" pitchFamily="34" charset="0"/>
                <a:ea typeface="Calibri" pitchFamily="34" charset="-122"/>
                <a:cs typeface="Calibri" pitchFamily="34" charset="-120"/>
              </a:rPr>
              <a:t>Treatment of government grants</a:t>
            </a:r>
            <a:endParaRPr lang="en-US" sz="1467" dirty="0">
              <a:solidFill>
                <a:prstClr val="black"/>
              </a:solidFill>
              <a:latin typeface="Calibri" panose="020F0502020204030204"/>
            </a:endParaRPr>
          </a:p>
        </p:txBody>
      </p:sp>
      <p:sp>
        <p:nvSpPr>
          <p:cNvPr id="24" name="Text 22"/>
          <p:cNvSpPr/>
          <p:nvPr/>
        </p:nvSpPr>
        <p:spPr>
          <a:xfrm>
            <a:off x="6522720" y="3950208"/>
            <a:ext cx="5120640" cy="341376"/>
          </a:xfrm>
          <a:prstGeom prst="rect">
            <a:avLst/>
          </a:prstGeom>
          <a:noFill/>
          <a:ln/>
        </p:spPr>
        <p:txBody>
          <a:bodyPr wrap="square" lIns="0" tIns="0" rIns="0" bIns="0" rtlCol="0" anchor="ctr"/>
          <a:lstStyle/>
          <a:p>
            <a:pPr defTabSz="1219170"/>
            <a:r>
              <a:rPr lang="en-US" sz="1333" dirty="0">
                <a:solidFill>
                  <a:srgbClr val="4A5568"/>
                </a:solidFill>
                <a:latin typeface="Calibri" pitchFamily="34" charset="0"/>
                <a:ea typeface="Calibri" pitchFamily="34" charset="-122"/>
                <a:cs typeface="Calibri" pitchFamily="34" charset="-120"/>
              </a:rPr>
              <a:t>Capital approach vs Income approach</a:t>
            </a:r>
            <a:endParaRPr lang="en-US" sz="1333" dirty="0">
              <a:solidFill>
                <a:prstClr val="black"/>
              </a:solidFill>
              <a:latin typeface="Calibri" panose="020F0502020204030204"/>
            </a:endParaRPr>
          </a:p>
        </p:txBody>
      </p:sp>
      <p:sp>
        <p:nvSpPr>
          <p:cNvPr id="25" name="Shape 23"/>
          <p:cNvSpPr/>
          <p:nvPr/>
        </p:nvSpPr>
        <p:spPr>
          <a:xfrm>
            <a:off x="426720" y="4437888"/>
            <a:ext cx="5547360" cy="792480"/>
          </a:xfrm>
          <a:prstGeom prst="rect">
            <a:avLst/>
          </a:prstGeom>
          <a:solidFill>
            <a:srgbClr val="FFFFFF"/>
          </a:solidFill>
          <a:ln w="12700">
            <a:solidFill>
              <a:srgbClr val="CBD5E0"/>
            </a:solidFill>
            <a:prstDash val="solid"/>
          </a:ln>
        </p:spPr>
      </p:sp>
      <p:sp>
        <p:nvSpPr>
          <p:cNvPr id="26" name="Shape 24"/>
          <p:cNvSpPr/>
          <p:nvPr/>
        </p:nvSpPr>
        <p:spPr>
          <a:xfrm>
            <a:off x="426720" y="4437888"/>
            <a:ext cx="219456" cy="792480"/>
          </a:xfrm>
          <a:prstGeom prst="rect">
            <a:avLst/>
          </a:prstGeom>
          <a:solidFill>
            <a:srgbClr val="C9962C"/>
          </a:solidFill>
          <a:ln w="12700">
            <a:solidFill>
              <a:srgbClr val="C9962C"/>
            </a:solidFill>
            <a:prstDash val="solid"/>
          </a:ln>
        </p:spPr>
      </p:sp>
      <p:sp>
        <p:nvSpPr>
          <p:cNvPr id="27" name="Text 25"/>
          <p:cNvSpPr/>
          <p:nvPr/>
        </p:nvSpPr>
        <p:spPr>
          <a:xfrm>
            <a:off x="731520" y="4486656"/>
            <a:ext cx="5120640" cy="365760"/>
          </a:xfrm>
          <a:prstGeom prst="rect">
            <a:avLst/>
          </a:prstGeom>
          <a:noFill/>
          <a:ln/>
        </p:spPr>
        <p:txBody>
          <a:bodyPr wrap="square" lIns="0" tIns="0" rIns="0" bIns="0" rtlCol="0" anchor="ctr"/>
          <a:lstStyle/>
          <a:p>
            <a:pPr defTabSz="1219170"/>
            <a:r>
              <a:rPr lang="en-US" sz="1467" b="1" dirty="0">
                <a:solidFill>
                  <a:srgbClr val="1A2B5F"/>
                </a:solidFill>
                <a:latin typeface="Calibri" pitchFamily="34" charset="0"/>
                <a:ea typeface="Calibri" pitchFamily="34" charset="-122"/>
                <a:cs typeface="Calibri" pitchFamily="34" charset="-120"/>
              </a:rPr>
              <a:t>Valuation of investments</a:t>
            </a:r>
            <a:endParaRPr lang="en-US" sz="1467" dirty="0">
              <a:solidFill>
                <a:prstClr val="black"/>
              </a:solidFill>
              <a:latin typeface="Calibri" panose="020F0502020204030204"/>
            </a:endParaRPr>
          </a:p>
        </p:txBody>
      </p:sp>
      <p:sp>
        <p:nvSpPr>
          <p:cNvPr id="28" name="Text 26"/>
          <p:cNvSpPr/>
          <p:nvPr/>
        </p:nvSpPr>
        <p:spPr>
          <a:xfrm>
            <a:off x="731520" y="4828032"/>
            <a:ext cx="5120640" cy="341376"/>
          </a:xfrm>
          <a:prstGeom prst="rect">
            <a:avLst/>
          </a:prstGeom>
          <a:noFill/>
          <a:ln/>
        </p:spPr>
        <p:txBody>
          <a:bodyPr wrap="square" lIns="0" tIns="0" rIns="0" bIns="0" rtlCol="0" anchor="ctr"/>
          <a:lstStyle/>
          <a:p>
            <a:pPr defTabSz="1219170"/>
            <a:r>
              <a:rPr lang="en-US" sz="1333" dirty="0">
                <a:solidFill>
                  <a:srgbClr val="4A5568"/>
                </a:solidFill>
                <a:latin typeface="Calibri" pitchFamily="34" charset="0"/>
                <a:ea typeface="Calibri" pitchFamily="34" charset="-122"/>
                <a:cs typeface="Calibri" pitchFamily="34" charset="-120"/>
              </a:rPr>
              <a:t>Cost method / Market value / Lower of cost or fair value</a:t>
            </a:r>
            <a:endParaRPr lang="en-US" sz="1333" dirty="0">
              <a:solidFill>
                <a:prstClr val="black"/>
              </a:solidFill>
              <a:latin typeface="Calibri" panose="020F0502020204030204"/>
            </a:endParaRPr>
          </a:p>
        </p:txBody>
      </p:sp>
      <p:sp>
        <p:nvSpPr>
          <p:cNvPr id="29" name="Shape 27"/>
          <p:cNvSpPr/>
          <p:nvPr/>
        </p:nvSpPr>
        <p:spPr>
          <a:xfrm>
            <a:off x="6217920" y="4437888"/>
            <a:ext cx="5547360" cy="792480"/>
          </a:xfrm>
          <a:prstGeom prst="rect">
            <a:avLst/>
          </a:prstGeom>
          <a:solidFill>
            <a:srgbClr val="FFFFFF"/>
          </a:solidFill>
          <a:ln w="12700">
            <a:solidFill>
              <a:srgbClr val="CBD5E0"/>
            </a:solidFill>
            <a:prstDash val="solid"/>
          </a:ln>
        </p:spPr>
      </p:sp>
      <p:sp>
        <p:nvSpPr>
          <p:cNvPr id="30" name="Shape 28"/>
          <p:cNvSpPr/>
          <p:nvPr/>
        </p:nvSpPr>
        <p:spPr>
          <a:xfrm>
            <a:off x="6217920" y="4437888"/>
            <a:ext cx="219456" cy="792480"/>
          </a:xfrm>
          <a:prstGeom prst="rect">
            <a:avLst/>
          </a:prstGeom>
          <a:solidFill>
            <a:srgbClr val="C9962C"/>
          </a:solidFill>
          <a:ln w="12700">
            <a:solidFill>
              <a:srgbClr val="C9962C"/>
            </a:solidFill>
            <a:prstDash val="solid"/>
          </a:ln>
        </p:spPr>
      </p:sp>
      <p:sp>
        <p:nvSpPr>
          <p:cNvPr id="31" name="Text 29"/>
          <p:cNvSpPr/>
          <p:nvPr/>
        </p:nvSpPr>
        <p:spPr>
          <a:xfrm>
            <a:off x="6522720" y="4486656"/>
            <a:ext cx="5120640" cy="365760"/>
          </a:xfrm>
          <a:prstGeom prst="rect">
            <a:avLst/>
          </a:prstGeom>
          <a:noFill/>
          <a:ln/>
        </p:spPr>
        <p:txBody>
          <a:bodyPr wrap="square" lIns="0" tIns="0" rIns="0" bIns="0" rtlCol="0" anchor="ctr"/>
          <a:lstStyle/>
          <a:p>
            <a:pPr defTabSz="1219170"/>
            <a:r>
              <a:rPr lang="en-US" sz="1467" b="1" dirty="0">
                <a:solidFill>
                  <a:srgbClr val="1A2B5F"/>
                </a:solidFill>
                <a:latin typeface="Calibri" pitchFamily="34" charset="0"/>
                <a:ea typeface="Calibri" pitchFamily="34" charset="-122"/>
                <a:cs typeface="Calibri" pitchFamily="34" charset="-120"/>
              </a:rPr>
              <a:t>Foreign currency transactions</a:t>
            </a:r>
            <a:endParaRPr lang="en-US" sz="1467" dirty="0">
              <a:solidFill>
                <a:prstClr val="black"/>
              </a:solidFill>
              <a:latin typeface="Calibri" panose="020F0502020204030204"/>
            </a:endParaRPr>
          </a:p>
        </p:txBody>
      </p:sp>
      <p:sp>
        <p:nvSpPr>
          <p:cNvPr id="32" name="Text 30"/>
          <p:cNvSpPr/>
          <p:nvPr/>
        </p:nvSpPr>
        <p:spPr>
          <a:xfrm>
            <a:off x="6522720" y="4828032"/>
            <a:ext cx="5120640" cy="341376"/>
          </a:xfrm>
          <a:prstGeom prst="rect">
            <a:avLst/>
          </a:prstGeom>
          <a:noFill/>
          <a:ln/>
        </p:spPr>
        <p:txBody>
          <a:bodyPr wrap="square" lIns="0" tIns="0" rIns="0" bIns="0" rtlCol="0" anchor="ctr"/>
          <a:lstStyle/>
          <a:p>
            <a:pPr defTabSz="1219170"/>
            <a:r>
              <a:rPr lang="en-US" sz="1333" dirty="0">
                <a:solidFill>
                  <a:srgbClr val="4A5568"/>
                </a:solidFill>
                <a:latin typeface="Calibri" pitchFamily="34" charset="0"/>
                <a:ea typeface="Calibri" pitchFamily="34" charset="-122"/>
                <a:cs typeface="Calibri" pitchFamily="34" charset="-120"/>
              </a:rPr>
              <a:t>Exchange rate used; treatment of exchange differences</a:t>
            </a:r>
            <a:endParaRPr lang="en-US" sz="1333" dirty="0">
              <a:solidFill>
                <a:prstClr val="black"/>
              </a:solidFill>
              <a:latin typeface="Calibri" panose="020F0502020204030204"/>
            </a:endParaRPr>
          </a:p>
        </p:txBody>
      </p:sp>
      <p:sp>
        <p:nvSpPr>
          <p:cNvPr id="33" name="Shape 31"/>
          <p:cNvSpPr/>
          <p:nvPr/>
        </p:nvSpPr>
        <p:spPr>
          <a:xfrm>
            <a:off x="426720" y="5315712"/>
            <a:ext cx="5547360" cy="792480"/>
          </a:xfrm>
          <a:prstGeom prst="rect">
            <a:avLst/>
          </a:prstGeom>
          <a:solidFill>
            <a:srgbClr val="F4F6FB"/>
          </a:solidFill>
          <a:ln w="12700">
            <a:solidFill>
              <a:srgbClr val="CBD5E0"/>
            </a:solidFill>
            <a:prstDash val="solid"/>
          </a:ln>
        </p:spPr>
      </p:sp>
      <p:sp>
        <p:nvSpPr>
          <p:cNvPr id="34" name="Shape 32"/>
          <p:cNvSpPr/>
          <p:nvPr/>
        </p:nvSpPr>
        <p:spPr>
          <a:xfrm>
            <a:off x="426720" y="5315712"/>
            <a:ext cx="219456" cy="792480"/>
          </a:xfrm>
          <a:prstGeom prst="rect">
            <a:avLst/>
          </a:prstGeom>
          <a:solidFill>
            <a:srgbClr val="C9962C"/>
          </a:solidFill>
          <a:ln w="12700">
            <a:solidFill>
              <a:srgbClr val="C9962C"/>
            </a:solidFill>
            <a:prstDash val="solid"/>
          </a:ln>
        </p:spPr>
      </p:sp>
      <p:sp>
        <p:nvSpPr>
          <p:cNvPr id="35" name="Text 33"/>
          <p:cNvSpPr/>
          <p:nvPr/>
        </p:nvSpPr>
        <p:spPr>
          <a:xfrm>
            <a:off x="731520" y="5364480"/>
            <a:ext cx="5120640" cy="365760"/>
          </a:xfrm>
          <a:prstGeom prst="rect">
            <a:avLst/>
          </a:prstGeom>
          <a:noFill/>
          <a:ln/>
        </p:spPr>
        <p:txBody>
          <a:bodyPr wrap="square" lIns="0" tIns="0" rIns="0" bIns="0" rtlCol="0" anchor="ctr"/>
          <a:lstStyle/>
          <a:p>
            <a:pPr defTabSz="1219170"/>
            <a:r>
              <a:rPr lang="en-US" sz="1467" b="1" dirty="0">
                <a:solidFill>
                  <a:srgbClr val="1A2B5F"/>
                </a:solidFill>
                <a:latin typeface="Calibri" pitchFamily="34" charset="0"/>
                <a:ea typeface="Calibri" pitchFamily="34" charset="-122"/>
                <a:cs typeface="Calibri" pitchFamily="34" charset="-120"/>
              </a:rPr>
              <a:t>Retirement benefits</a:t>
            </a:r>
            <a:endParaRPr lang="en-US" sz="1467" dirty="0">
              <a:solidFill>
                <a:prstClr val="black"/>
              </a:solidFill>
              <a:latin typeface="Calibri" panose="020F0502020204030204"/>
            </a:endParaRPr>
          </a:p>
        </p:txBody>
      </p:sp>
      <p:sp>
        <p:nvSpPr>
          <p:cNvPr id="36" name="Text 34"/>
          <p:cNvSpPr/>
          <p:nvPr/>
        </p:nvSpPr>
        <p:spPr>
          <a:xfrm>
            <a:off x="731520" y="5705856"/>
            <a:ext cx="5120640" cy="341376"/>
          </a:xfrm>
          <a:prstGeom prst="rect">
            <a:avLst/>
          </a:prstGeom>
          <a:noFill/>
          <a:ln/>
        </p:spPr>
        <p:txBody>
          <a:bodyPr wrap="square" lIns="0" tIns="0" rIns="0" bIns="0" rtlCol="0" anchor="ctr"/>
          <a:lstStyle/>
          <a:p>
            <a:pPr defTabSz="1219170"/>
            <a:r>
              <a:rPr lang="en-US" sz="1333" dirty="0">
                <a:solidFill>
                  <a:srgbClr val="4A5568"/>
                </a:solidFill>
                <a:latin typeface="Calibri" pitchFamily="34" charset="0"/>
                <a:ea typeface="Calibri" pitchFamily="34" charset="-122"/>
                <a:cs typeface="Calibri" pitchFamily="34" charset="-120"/>
              </a:rPr>
              <a:t>Gratuity, leave encashment – actuarial / AS-15 method</a:t>
            </a:r>
            <a:endParaRPr lang="en-US" sz="1333" dirty="0">
              <a:solidFill>
                <a:prstClr val="black"/>
              </a:solidFill>
              <a:latin typeface="Calibri" panose="020F0502020204030204"/>
            </a:endParaRPr>
          </a:p>
        </p:txBody>
      </p:sp>
      <p:sp>
        <p:nvSpPr>
          <p:cNvPr id="37" name="Shape 35"/>
          <p:cNvSpPr/>
          <p:nvPr/>
        </p:nvSpPr>
        <p:spPr>
          <a:xfrm>
            <a:off x="6217920" y="5315712"/>
            <a:ext cx="5547360" cy="792480"/>
          </a:xfrm>
          <a:prstGeom prst="rect">
            <a:avLst/>
          </a:prstGeom>
          <a:solidFill>
            <a:srgbClr val="F4F6FB"/>
          </a:solidFill>
          <a:ln w="12700">
            <a:solidFill>
              <a:srgbClr val="CBD5E0"/>
            </a:solidFill>
            <a:prstDash val="solid"/>
          </a:ln>
        </p:spPr>
      </p:sp>
      <p:sp>
        <p:nvSpPr>
          <p:cNvPr id="38" name="Shape 36"/>
          <p:cNvSpPr/>
          <p:nvPr/>
        </p:nvSpPr>
        <p:spPr>
          <a:xfrm>
            <a:off x="6217920" y="5315712"/>
            <a:ext cx="219456" cy="792480"/>
          </a:xfrm>
          <a:prstGeom prst="rect">
            <a:avLst/>
          </a:prstGeom>
          <a:solidFill>
            <a:srgbClr val="C9962C"/>
          </a:solidFill>
          <a:ln w="12700">
            <a:solidFill>
              <a:srgbClr val="C9962C"/>
            </a:solidFill>
            <a:prstDash val="solid"/>
          </a:ln>
        </p:spPr>
      </p:sp>
      <p:sp>
        <p:nvSpPr>
          <p:cNvPr id="39" name="Text 37"/>
          <p:cNvSpPr/>
          <p:nvPr/>
        </p:nvSpPr>
        <p:spPr>
          <a:xfrm>
            <a:off x="6522720" y="5364480"/>
            <a:ext cx="5120640" cy="365760"/>
          </a:xfrm>
          <a:prstGeom prst="rect">
            <a:avLst/>
          </a:prstGeom>
          <a:noFill/>
          <a:ln/>
        </p:spPr>
        <p:txBody>
          <a:bodyPr wrap="square" lIns="0" tIns="0" rIns="0" bIns="0" rtlCol="0" anchor="ctr"/>
          <a:lstStyle/>
          <a:p>
            <a:pPr defTabSz="1219170"/>
            <a:r>
              <a:rPr lang="en-US" sz="1467" b="1" dirty="0">
                <a:solidFill>
                  <a:srgbClr val="1A2B5F"/>
                </a:solidFill>
                <a:latin typeface="Calibri" pitchFamily="34" charset="0"/>
                <a:ea typeface="Calibri" pitchFamily="34" charset="-122"/>
                <a:cs typeface="Calibri" pitchFamily="34" charset="-120"/>
              </a:rPr>
              <a:t>Deferred taxation</a:t>
            </a:r>
            <a:endParaRPr lang="en-US" sz="1467" dirty="0">
              <a:solidFill>
                <a:prstClr val="black"/>
              </a:solidFill>
              <a:latin typeface="Calibri" panose="020F0502020204030204"/>
            </a:endParaRPr>
          </a:p>
        </p:txBody>
      </p:sp>
      <p:sp>
        <p:nvSpPr>
          <p:cNvPr id="40" name="Text 38"/>
          <p:cNvSpPr/>
          <p:nvPr/>
        </p:nvSpPr>
        <p:spPr>
          <a:xfrm>
            <a:off x="6522720" y="5705856"/>
            <a:ext cx="5120640" cy="341376"/>
          </a:xfrm>
          <a:prstGeom prst="rect">
            <a:avLst/>
          </a:prstGeom>
          <a:noFill/>
          <a:ln/>
        </p:spPr>
        <p:txBody>
          <a:bodyPr wrap="square" lIns="0" tIns="0" rIns="0" bIns="0" rtlCol="0" anchor="ctr"/>
          <a:lstStyle/>
          <a:p>
            <a:pPr defTabSz="1219170"/>
            <a:r>
              <a:rPr lang="en-US" sz="1333" dirty="0">
                <a:solidFill>
                  <a:srgbClr val="4A5568"/>
                </a:solidFill>
                <a:latin typeface="Calibri" pitchFamily="34" charset="0"/>
                <a:ea typeface="Calibri" pitchFamily="34" charset="-122"/>
                <a:cs typeface="Calibri" pitchFamily="34" charset="-120"/>
              </a:rPr>
              <a:t>Timing differences – DTA/DTL recognition under AS-22</a:t>
            </a:r>
            <a:endParaRPr lang="en-US" sz="1333" dirty="0">
              <a:solidFill>
                <a:prstClr val="black"/>
              </a:solidFill>
              <a:latin typeface="Calibri" panose="020F0502020204030204"/>
            </a:endParaRPr>
          </a:p>
        </p:txBody>
      </p:sp>
      <p:sp>
        <p:nvSpPr>
          <p:cNvPr id="41" name="Shape 39"/>
          <p:cNvSpPr/>
          <p:nvPr/>
        </p:nvSpPr>
        <p:spPr>
          <a:xfrm>
            <a:off x="426720" y="6278880"/>
            <a:ext cx="11338560" cy="463296"/>
          </a:xfrm>
          <a:prstGeom prst="rect">
            <a:avLst/>
          </a:prstGeom>
          <a:solidFill>
            <a:srgbClr val="FDF3DC"/>
          </a:solidFill>
          <a:ln w="12700">
            <a:solidFill>
              <a:srgbClr val="C9962C"/>
            </a:solidFill>
            <a:prstDash val="solid"/>
          </a:ln>
        </p:spPr>
      </p:sp>
      <p:sp>
        <p:nvSpPr>
          <p:cNvPr id="42" name="Text 40"/>
          <p:cNvSpPr/>
          <p:nvPr/>
        </p:nvSpPr>
        <p:spPr>
          <a:xfrm>
            <a:off x="609600" y="6339840"/>
            <a:ext cx="11094720" cy="365760"/>
          </a:xfrm>
          <a:prstGeom prst="rect">
            <a:avLst/>
          </a:prstGeom>
          <a:noFill/>
          <a:ln/>
        </p:spPr>
        <p:txBody>
          <a:bodyPr wrap="square" rtlCol="0" anchor="ctr"/>
          <a:lstStyle/>
          <a:p>
            <a:pPr defTabSz="1219170"/>
            <a:r>
              <a:rPr lang="en-US" sz="1333" i="1" dirty="0">
                <a:solidFill>
                  <a:srgbClr val="1A2B5F"/>
                </a:solidFill>
                <a:latin typeface="Calibri" pitchFamily="34" charset="0"/>
                <a:ea typeface="Calibri" pitchFamily="34" charset="-122"/>
                <a:cs typeface="Calibri" pitchFamily="34" charset="-120"/>
              </a:rPr>
              <a:t>★  The standard uses the term 'significant accounting policy' but does not define 'significant' — a deliberate latitude that requires professional judgment.</a:t>
            </a:r>
          </a:p>
          <a:p>
            <a:pPr defTabSz="1219170"/>
            <a:endParaRPr lang="en-US" sz="1333" dirty="0">
              <a:solidFill>
                <a:prstClr val="black"/>
              </a:solidFill>
              <a:latin typeface="Calibri" panose="020F0502020204030204"/>
            </a:endParaRPr>
          </a:p>
        </p:txBody>
      </p:sp>
      <p:sp>
        <p:nvSpPr>
          <p:cNvPr id="43" name="Shape 11"/>
          <p:cNvSpPr/>
          <p:nvPr/>
        </p:nvSpPr>
        <p:spPr>
          <a:xfrm>
            <a:off x="448056" y="2663952"/>
            <a:ext cx="5547360" cy="792480"/>
          </a:xfrm>
          <a:prstGeom prst="rect">
            <a:avLst/>
          </a:prstGeom>
          <a:solidFill>
            <a:srgbClr val="FFFFFF"/>
          </a:solidFill>
          <a:ln w="12700">
            <a:solidFill>
              <a:srgbClr val="CBD5E0"/>
            </a:solidFill>
            <a:prstDash val="solid"/>
          </a:ln>
        </p:spPr>
      </p:sp>
      <p:sp>
        <p:nvSpPr>
          <p:cNvPr id="44" name="Shape 12"/>
          <p:cNvSpPr/>
          <p:nvPr/>
        </p:nvSpPr>
        <p:spPr>
          <a:xfrm>
            <a:off x="448056" y="2663952"/>
            <a:ext cx="219456" cy="792480"/>
          </a:xfrm>
          <a:prstGeom prst="rect">
            <a:avLst/>
          </a:prstGeom>
          <a:solidFill>
            <a:srgbClr val="C9962C"/>
          </a:solidFill>
          <a:ln w="12700">
            <a:solidFill>
              <a:srgbClr val="C9962C"/>
            </a:solidFill>
            <a:prstDash val="solid"/>
          </a:ln>
        </p:spPr>
      </p:sp>
      <p:sp>
        <p:nvSpPr>
          <p:cNvPr id="45" name="Text 13"/>
          <p:cNvSpPr/>
          <p:nvPr/>
        </p:nvSpPr>
        <p:spPr>
          <a:xfrm>
            <a:off x="752856" y="2712720"/>
            <a:ext cx="5120640" cy="365760"/>
          </a:xfrm>
          <a:prstGeom prst="rect">
            <a:avLst/>
          </a:prstGeom>
          <a:noFill/>
          <a:ln/>
        </p:spPr>
        <p:txBody>
          <a:bodyPr wrap="square" lIns="0" tIns="0" rIns="0" bIns="0" rtlCol="0" anchor="ctr"/>
          <a:lstStyle/>
          <a:p>
            <a:pPr defTabSz="1219170"/>
            <a:r>
              <a:rPr lang="en-US" sz="1467" b="1" dirty="0">
                <a:solidFill>
                  <a:srgbClr val="1A2B5F"/>
                </a:solidFill>
                <a:latin typeface="Calibri" pitchFamily="34" charset="0"/>
                <a:ea typeface="Calibri" pitchFamily="34" charset="-122"/>
                <a:cs typeface="Calibri" pitchFamily="34" charset="-120"/>
              </a:rPr>
              <a:t>Valuation of inventories</a:t>
            </a:r>
            <a:endParaRPr lang="en-US" sz="1467" dirty="0">
              <a:solidFill>
                <a:prstClr val="black"/>
              </a:solidFill>
              <a:latin typeface="Calibri" panose="020F0502020204030204"/>
            </a:endParaRPr>
          </a:p>
        </p:txBody>
      </p:sp>
      <p:sp>
        <p:nvSpPr>
          <p:cNvPr id="46" name="Text 14"/>
          <p:cNvSpPr/>
          <p:nvPr/>
        </p:nvSpPr>
        <p:spPr>
          <a:xfrm>
            <a:off x="752856" y="3054096"/>
            <a:ext cx="5120640" cy="341376"/>
          </a:xfrm>
          <a:prstGeom prst="rect">
            <a:avLst/>
          </a:prstGeom>
          <a:noFill/>
          <a:ln/>
        </p:spPr>
        <p:txBody>
          <a:bodyPr wrap="square" lIns="0" tIns="0" rIns="0" bIns="0" rtlCol="0" anchor="ctr"/>
          <a:lstStyle/>
          <a:p>
            <a:pPr defTabSz="1219170"/>
            <a:r>
              <a:rPr lang="en-US" sz="1333" dirty="0">
                <a:solidFill>
                  <a:srgbClr val="4A5568"/>
                </a:solidFill>
                <a:latin typeface="Calibri" pitchFamily="34" charset="0"/>
                <a:ea typeface="Calibri" pitchFamily="34" charset="-122"/>
                <a:cs typeface="Calibri" pitchFamily="34" charset="-120"/>
              </a:rPr>
              <a:t>FIFO / Weighted Average; NRV test</a:t>
            </a:r>
            <a:endParaRPr lang="en-US" sz="1333" dirty="0">
              <a:solidFill>
                <a:prstClr val="black"/>
              </a:solidFill>
              <a:latin typeface="Calibri" panose="020F0502020204030204"/>
            </a:endParaRPr>
          </a:p>
        </p:txBody>
      </p:sp>
      <p:sp>
        <p:nvSpPr>
          <p:cNvPr id="51" name="Shape 11">
            <a:extLst>
              <a:ext uri="{FF2B5EF4-FFF2-40B4-BE49-F238E27FC236}">
                <a16:creationId xmlns:a16="http://schemas.microsoft.com/office/drawing/2014/main" id="{65CDDCF2-C7D0-F89C-8B50-AE791661DD68}"/>
              </a:ext>
            </a:extLst>
          </p:cNvPr>
          <p:cNvSpPr/>
          <p:nvPr/>
        </p:nvSpPr>
        <p:spPr>
          <a:xfrm>
            <a:off x="6196584" y="2651760"/>
            <a:ext cx="5547360" cy="792480"/>
          </a:xfrm>
          <a:prstGeom prst="rect">
            <a:avLst/>
          </a:prstGeom>
          <a:solidFill>
            <a:srgbClr val="FFFFFF"/>
          </a:solidFill>
          <a:ln w="12700">
            <a:solidFill>
              <a:srgbClr val="CBD5E0"/>
            </a:solidFill>
            <a:prstDash val="solid"/>
          </a:ln>
        </p:spPr>
      </p:sp>
      <p:sp>
        <p:nvSpPr>
          <p:cNvPr id="52" name="Shape 12">
            <a:extLst>
              <a:ext uri="{FF2B5EF4-FFF2-40B4-BE49-F238E27FC236}">
                <a16:creationId xmlns:a16="http://schemas.microsoft.com/office/drawing/2014/main" id="{E96F4A8B-209C-9452-8ABA-A68EB4A3B094}"/>
              </a:ext>
            </a:extLst>
          </p:cNvPr>
          <p:cNvSpPr/>
          <p:nvPr/>
        </p:nvSpPr>
        <p:spPr>
          <a:xfrm>
            <a:off x="6196584" y="2651760"/>
            <a:ext cx="219456" cy="792480"/>
          </a:xfrm>
          <a:prstGeom prst="rect">
            <a:avLst/>
          </a:prstGeom>
          <a:solidFill>
            <a:srgbClr val="C9962C"/>
          </a:solidFill>
          <a:ln w="12700">
            <a:solidFill>
              <a:srgbClr val="C9962C"/>
            </a:solidFill>
            <a:prstDash val="solid"/>
          </a:ln>
        </p:spPr>
      </p:sp>
      <p:sp>
        <p:nvSpPr>
          <p:cNvPr id="53" name="Text 13">
            <a:extLst>
              <a:ext uri="{FF2B5EF4-FFF2-40B4-BE49-F238E27FC236}">
                <a16:creationId xmlns:a16="http://schemas.microsoft.com/office/drawing/2014/main" id="{8E8582FE-5067-F32D-50CE-E8349EF95AB1}"/>
              </a:ext>
            </a:extLst>
          </p:cNvPr>
          <p:cNvSpPr/>
          <p:nvPr/>
        </p:nvSpPr>
        <p:spPr>
          <a:xfrm>
            <a:off x="6501384" y="2700528"/>
            <a:ext cx="5120640" cy="365760"/>
          </a:xfrm>
          <a:prstGeom prst="rect">
            <a:avLst/>
          </a:prstGeom>
          <a:noFill/>
          <a:ln/>
        </p:spPr>
        <p:txBody>
          <a:bodyPr wrap="square" lIns="0" tIns="0" rIns="0" bIns="0" rtlCol="0" anchor="ctr"/>
          <a:lstStyle/>
          <a:p>
            <a:pPr defTabSz="1219170"/>
            <a:r>
              <a:rPr lang="en-US" sz="1467" b="1" dirty="0">
                <a:solidFill>
                  <a:srgbClr val="1A2B5F"/>
                </a:solidFill>
                <a:latin typeface="Calibri" pitchFamily="34" charset="0"/>
                <a:ea typeface="Calibri" pitchFamily="34" charset="-122"/>
                <a:cs typeface="Calibri" pitchFamily="34" charset="-120"/>
              </a:rPr>
              <a:t>Recognition of PPE/ Intangible Asset</a:t>
            </a:r>
            <a:endParaRPr lang="en-US" sz="1467" dirty="0">
              <a:solidFill>
                <a:prstClr val="black"/>
              </a:solidFill>
              <a:latin typeface="Calibri" panose="020F0502020204030204"/>
            </a:endParaRPr>
          </a:p>
        </p:txBody>
      </p:sp>
      <p:sp>
        <p:nvSpPr>
          <p:cNvPr id="54" name="Text 14">
            <a:extLst>
              <a:ext uri="{FF2B5EF4-FFF2-40B4-BE49-F238E27FC236}">
                <a16:creationId xmlns:a16="http://schemas.microsoft.com/office/drawing/2014/main" id="{E182A09E-FCE1-AB8C-BE6B-769BE9A7475B}"/>
              </a:ext>
            </a:extLst>
          </p:cNvPr>
          <p:cNvSpPr/>
          <p:nvPr/>
        </p:nvSpPr>
        <p:spPr>
          <a:xfrm>
            <a:off x="6501384" y="3041904"/>
            <a:ext cx="5120640" cy="341376"/>
          </a:xfrm>
          <a:prstGeom prst="rect">
            <a:avLst/>
          </a:prstGeom>
          <a:noFill/>
          <a:ln/>
        </p:spPr>
        <p:txBody>
          <a:bodyPr wrap="square" lIns="0" tIns="0" rIns="0" bIns="0" rtlCol="0" anchor="ctr"/>
          <a:lstStyle/>
          <a:p>
            <a:pPr defTabSz="1219170"/>
            <a:r>
              <a:rPr lang="en-US" sz="1333" dirty="0">
                <a:solidFill>
                  <a:srgbClr val="4A5568"/>
                </a:solidFill>
                <a:latin typeface="Calibri" pitchFamily="34" charset="0"/>
                <a:ea typeface="Calibri" pitchFamily="34" charset="-122"/>
                <a:cs typeface="Calibri" pitchFamily="34" charset="-120"/>
              </a:rPr>
              <a:t>Cost Model; Revaluation Model</a:t>
            </a:r>
            <a:endParaRPr lang="en-US" sz="1333" dirty="0">
              <a:solidFill>
                <a:prstClr val="black"/>
              </a:solidFill>
              <a:latin typeface="Calibri" panose="020F050202020403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3613"/>
          <a:stretch>
            <a:fillRect/>
          </a:stretch>
        </p:blipFill>
        <p:spPr>
          <a:xfrm>
            <a:off x="0" y="28575"/>
            <a:ext cx="12192000" cy="6829425"/>
          </a:xfrm>
          <a:prstGeom prst="rect">
            <a:avLst/>
          </a:prstGeom>
        </p:spPr>
      </p:pic>
      <p:sp>
        <p:nvSpPr>
          <p:cNvPr id="3" name="Rectangle 2">
            <a:extLst>
              <a:ext uri="{FF2B5EF4-FFF2-40B4-BE49-F238E27FC236}">
                <a16:creationId xmlns:a16="http://schemas.microsoft.com/office/drawing/2014/main" id="{D8CA3F82-1296-F637-08AB-D2B443C1991D}"/>
              </a:ext>
            </a:extLst>
          </p:cNvPr>
          <p:cNvSpPr/>
          <p:nvPr/>
        </p:nvSpPr>
        <p:spPr>
          <a:xfrm>
            <a:off x="4242816" y="6446519"/>
            <a:ext cx="3346704" cy="382905"/>
          </a:xfrm>
          <a:prstGeom prst="rect">
            <a:avLst/>
          </a:prstGeom>
          <a:solidFill>
            <a:srgbClr val="EFF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02920" y="411480"/>
            <a:ext cx="7863840" cy="36576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ptos"/>
              <a:ea typeface="+mn-ea"/>
              <a:cs typeface="+mn-cs"/>
            </a:endParaRPr>
          </a:p>
        </p:txBody>
      </p:sp>
      <p:sp>
        <p:nvSpPr>
          <p:cNvPr id="4" name="Shape 2"/>
          <p:cNvSpPr/>
          <p:nvPr/>
        </p:nvSpPr>
        <p:spPr>
          <a:xfrm>
            <a:off x="594360" y="1234440"/>
            <a:ext cx="3703320" cy="1920240"/>
          </a:xfrm>
          <a:prstGeom prst="roundRect">
            <a:avLst>
              <a:gd name="adj" fmla="val 3810"/>
            </a:avLst>
          </a:prstGeom>
          <a:solidFill>
            <a:srgbClr val="FDEEEE"/>
          </a:solidFill>
          <a:ln w="12700">
            <a:solidFill>
              <a:srgbClr val="D9E2EC"/>
            </a:solidFill>
            <a:prstDash val="solid"/>
          </a:ln>
        </p:spPr>
      </p:sp>
      <p:sp>
        <p:nvSpPr>
          <p:cNvPr id="5" name="Shape 3"/>
          <p:cNvSpPr/>
          <p:nvPr/>
        </p:nvSpPr>
        <p:spPr>
          <a:xfrm>
            <a:off x="594360" y="1234440"/>
            <a:ext cx="109728" cy="1920240"/>
          </a:xfrm>
          <a:prstGeom prst="rect">
            <a:avLst/>
          </a:prstGeom>
          <a:solidFill>
            <a:srgbClr val="C13B3A"/>
          </a:solidFill>
          <a:ln w="12700">
            <a:solidFill>
              <a:srgbClr val="C13B3A"/>
            </a:solidFill>
            <a:prstDash val="solid"/>
          </a:ln>
        </p:spPr>
      </p:sp>
      <p:sp>
        <p:nvSpPr>
          <p:cNvPr id="6" name="Text 4"/>
          <p:cNvSpPr/>
          <p:nvPr/>
        </p:nvSpPr>
        <p:spPr>
          <a:xfrm>
            <a:off x="795528" y="1344168"/>
            <a:ext cx="3383280" cy="22860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13B3A"/>
                </a:solidFill>
                <a:effectLst/>
                <a:uLnTx/>
                <a:uFillTx/>
                <a:latin typeface="Aptos"/>
                <a:ea typeface="+mn-ea"/>
                <a:cs typeface="+mn-cs"/>
              </a:rPr>
              <a:t>1) Boilerplate policies</a:t>
            </a:r>
            <a:endParaRPr kumimoji="0" lang="en-US" sz="1600" b="0" i="0" u="none" strike="noStrike" kern="1200" cap="none" spc="0" normalizeH="0" baseline="0" noProof="0" dirty="0">
              <a:ln>
                <a:noFill/>
              </a:ln>
              <a:solidFill>
                <a:prstClr val="black"/>
              </a:solidFill>
              <a:effectLst/>
              <a:uLnTx/>
              <a:uFillTx/>
              <a:latin typeface="Aptos"/>
              <a:ea typeface="+mn-ea"/>
              <a:cs typeface="+mn-cs"/>
            </a:endParaRPr>
          </a:p>
        </p:txBody>
      </p:sp>
      <p:sp>
        <p:nvSpPr>
          <p:cNvPr id="7" name="Text 5"/>
          <p:cNvSpPr/>
          <p:nvPr/>
        </p:nvSpPr>
        <p:spPr>
          <a:xfrm>
            <a:off x="795528" y="1655064"/>
            <a:ext cx="3383280" cy="1389888"/>
          </a:xfrm>
          <a:prstGeom prst="rect">
            <a:avLst/>
          </a:prstGeom>
          <a:noFill/>
          <a:ln/>
        </p:spPr>
        <p:txBody>
          <a:bodyPr wrap="square" lIns="381" tIns="381" rIns="381" bIns="381"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2937"/>
                </a:solidFill>
                <a:effectLst/>
                <a:uLnTx/>
                <a:uFillTx/>
                <a:latin typeface="Aptos"/>
                <a:ea typeface="+mn-ea"/>
                <a:cs typeface="+mn-cs"/>
              </a:rPr>
              <a:t>• Policy note copied from another client / prior year without matching actual transactions.
• Example: foreign currency policy disclosed even when entity has no such exposure, while an important lease / grant policy is omitted.</a:t>
            </a:r>
            <a:endParaRPr kumimoji="0" lang="en-US" sz="1400" b="0" i="0" u="none" strike="noStrike" kern="1200" cap="none" spc="0" normalizeH="0" baseline="0" noProof="0" dirty="0">
              <a:ln>
                <a:noFill/>
              </a:ln>
              <a:solidFill>
                <a:prstClr val="black"/>
              </a:solidFill>
              <a:effectLst/>
              <a:uLnTx/>
              <a:uFillTx/>
              <a:latin typeface="Aptos"/>
              <a:ea typeface="+mn-ea"/>
              <a:cs typeface="+mn-cs"/>
            </a:endParaRPr>
          </a:p>
        </p:txBody>
      </p:sp>
      <p:sp>
        <p:nvSpPr>
          <p:cNvPr id="8" name="Shape 6"/>
          <p:cNvSpPr/>
          <p:nvPr/>
        </p:nvSpPr>
        <p:spPr>
          <a:xfrm>
            <a:off x="4416552" y="1234440"/>
            <a:ext cx="3703320" cy="1920240"/>
          </a:xfrm>
          <a:prstGeom prst="roundRect">
            <a:avLst>
              <a:gd name="adj" fmla="val 3810"/>
            </a:avLst>
          </a:prstGeom>
          <a:solidFill>
            <a:srgbClr val="FDEEEE"/>
          </a:solidFill>
          <a:ln w="12700">
            <a:solidFill>
              <a:srgbClr val="D9E2EC"/>
            </a:solidFill>
            <a:prstDash val="solid"/>
          </a:ln>
        </p:spPr>
      </p:sp>
      <p:sp>
        <p:nvSpPr>
          <p:cNvPr id="9" name="Shape 7"/>
          <p:cNvSpPr/>
          <p:nvPr/>
        </p:nvSpPr>
        <p:spPr>
          <a:xfrm>
            <a:off x="4416552" y="1234440"/>
            <a:ext cx="109728" cy="1920240"/>
          </a:xfrm>
          <a:prstGeom prst="rect">
            <a:avLst/>
          </a:prstGeom>
          <a:solidFill>
            <a:srgbClr val="C13B3A"/>
          </a:solidFill>
          <a:ln w="12700">
            <a:solidFill>
              <a:srgbClr val="C13B3A"/>
            </a:solidFill>
            <a:prstDash val="solid"/>
          </a:ln>
        </p:spPr>
      </p:sp>
      <p:sp>
        <p:nvSpPr>
          <p:cNvPr id="10" name="Text 8"/>
          <p:cNvSpPr/>
          <p:nvPr/>
        </p:nvSpPr>
        <p:spPr>
          <a:xfrm>
            <a:off x="4617720" y="1344168"/>
            <a:ext cx="3383280" cy="22860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13B3A"/>
                </a:solidFill>
                <a:effectLst/>
                <a:uLnTx/>
                <a:uFillTx/>
                <a:latin typeface="Aptos"/>
                <a:ea typeface="+mn-ea"/>
                <a:cs typeface="+mn-cs"/>
              </a:rPr>
              <a:t>2) Significant policy omitted</a:t>
            </a:r>
            <a:endParaRPr kumimoji="0" lang="en-US" sz="1600" b="0" i="0" u="none" strike="noStrike" kern="1200" cap="none" spc="0" normalizeH="0" baseline="0" noProof="0" dirty="0">
              <a:ln>
                <a:noFill/>
              </a:ln>
              <a:solidFill>
                <a:prstClr val="black"/>
              </a:solidFill>
              <a:effectLst/>
              <a:uLnTx/>
              <a:uFillTx/>
              <a:latin typeface="Aptos"/>
              <a:ea typeface="+mn-ea"/>
              <a:cs typeface="+mn-cs"/>
            </a:endParaRPr>
          </a:p>
        </p:txBody>
      </p:sp>
      <p:sp>
        <p:nvSpPr>
          <p:cNvPr id="11" name="Text 9"/>
          <p:cNvSpPr/>
          <p:nvPr/>
        </p:nvSpPr>
        <p:spPr>
          <a:xfrm>
            <a:off x="4617720" y="1655064"/>
            <a:ext cx="3383280" cy="1389888"/>
          </a:xfrm>
          <a:prstGeom prst="rect">
            <a:avLst/>
          </a:prstGeom>
          <a:noFill/>
          <a:ln/>
        </p:spPr>
        <p:txBody>
          <a:bodyPr wrap="square" lIns="381" tIns="381" rIns="381" bIns="381"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2937"/>
                </a:solidFill>
                <a:effectLst/>
                <a:uLnTx/>
                <a:uFillTx/>
                <a:latin typeface="Aptos"/>
                <a:ea typeface="+mn-ea"/>
                <a:cs typeface="+mn-cs"/>
              </a:rPr>
              <a:t>• No policy for revenue, employee benefits, investment valuation, or provisions even though balances are material.</a:t>
            </a:r>
            <a:endParaRPr kumimoji="0" lang="en-US" sz="1400" b="0" i="0" u="none" strike="noStrike" kern="1200" cap="none" spc="0" normalizeH="0" baseline="0" noProof="0" dirty="0">
              <a:ln>
                <a:noFill/>
              </a:ln>
              <a:solidFill>
                <a:prstClr val="black"/>
              </a:solidFill>
              <a:effectLst/>
              <a:uLnTx/>
              <a:uFillTx/>
              <a:latin typeface="Aptos"/>
              <a:ea typeface="+mn-ea"/>
              <a:cs typeface="+mn-cs"/>
            </a:endParaRPr>
          </a:p>
        </p:txBody>
      </p:sp>
      <p:sp>
        <p:nvSpPr>
          <p:cNvPr id="12" name="Shape 10"/>
          <p:cNvSpPr/>
          <p:nvPr/>
        </p:nvSpPr>
        <p:spPr>
          <a:xfrm>
            <a:off x="8238744" y="1234440"/>
            <a:ext cx="3383280" cy="1920240"/>
          </a:xfrm>
          <a:prstGeom prst="roundRect">
            <a:avLst>
              <a:gd name="adj" fmla="val 3810"/>
            </a:avLst>
          </a:prstGeom>
          <a:solidFill>
            <a:srgbClr val="FDEEEE"/>
          </a:solidFill>
          <a:ln w="12700">
            <a:solidFill>
              <a:srgbClr val="D9E2EC"/>
            </a:solidFill>
            <a:prstDash val="solid"/>
          </a:ln>
        </p:spPr>
      </p:sp>
      <p:sp>
        <p:nvSpPr>
          <p:cNvPr id="13" name="Shape 11"/>
          <p:cNvSpPr/>
          <p:nvPr/>
        </p:nvSpPr>
        <p:spPr>
          <a:xfrm>
            <a:off x="8238744" y="1234440"/>
            <a:ext cx="109728" cy="1920240"/>
          </a:xfrm>
          <a:prstGeom prst="rect">
            <a:avLst/>
          </a:prstGeom>
          <a:solidFill>
            <a:srgbClr val="C13B3A"/>
          </a:solidFill>
          <a:ln w="12700">
            <a:solidFill>
              <a:srgbClr val="C13B3A"/>
            </a:solidFill>
            <a:prstDash val="solid"/>
          </a:ln>
        </p:spPr>
      </p:sp>
      <p:sp>
        <p:nvSpPr>
          <p:cNvPr id="14" name="Text 12"/>
          <p:cNvSpPr/>
          <p:nvPr/>
        </p:nvSpPr>
        <p:spPr>
          <a:xfrm>
            <a:off x="8439912" y="1344168"/>
            <a:ext cx="3063240" cy="22860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13B3A"/>
                </a:solidFill>
                <a:effectLst/>
                <a:uLnTx/>
                <a:uFillTx/>
                <a:latin typeface="Aptos"/>
                <a:ea typeface="+mn-ea"/>
                <a:cs typeface="+mn-cs"/>
              </a:rPr>
              <a:t>3) Policies scattered</a:t>
            </a:r>
            <a:endParaRPr kumimoji="0" lang="en-US" sz="1600" b="0" i="0" u="none" strike="noStrike" kern="1200" cap="none" spc="0" normalizeH="0" baseline="0" noProof="0" dirty="0">
              <a:ln>
                <a:noFill/>
              </a:ln>
              <a:solidFill>
                <a:prstClr val="black"/>
              </a:solidFill>
              <a:effectLst/>
              <a:uLnTx/>
              <a:uFillTx/>
              <a:latin typeface="Aptos"/>
              <a:ea typeface="+mn-ea"/>
              <a:cs typeface="+mn-cs"/>
            </a:endParaRPr>
          </a:p>
        </p:txBody>
      </p:sp>
      <p:sp>
        <p:nvSpPr>
          <p:cNvPr id="15" name="Text 13"/>
          <p:cNvSpPr/>
          <p:nvPr/>
        </p:nvSpPr>
        <p:spPr>
          <a:xfrm>
            <a:off x="8439912" y="1655064"/>
            <a:ext cx="3063240" cy="1389888"/>
          </a:xfrm>
          <a:prstGeom prst="rect">
            <a:avLst/>
          </a:prstGeom>
          <a:noFill/>
          <a:ln/>
        </p:spPr>
        <p:txBody>
          <a:bodyPr wrap="square" lIns="381" tIns="381" rIns="381" bIns="381"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2937"/>
                </a:solidFill>
                <a:effectLst/>
                <a:uLnTx/>
                <a:uFillTx/>
                <a:latin typeface="Aptos"/>
                <a:ea typeface="+mn-ea"/>
                <a:cs typeface="+mn-cs"/>
              </a:rPr>
              <a:t>• Some in Note 1, some inside PPE note, some in management discussion. AS 1 prefers one place for significant policies.</a:t>
            </a:r>
            <a:endParaRPr kumimoji="0" lang="en-US" sz="1400" b="0" i="0" u="none" strike="noStrike" kern="1200" cap="none" spc="0" normalizeH="0" baseline="0" noProof="0" dirty="0">
              <a:ln>
                <a:noFill/>
              </a:ln>
              <a:solidFill>
                <a:prstClr val="black"/>
              </a:solidFill>
              <a:effectLst/>
              <a:uLnTx/>
              <a:uFillTx/>
              <a:latin typeface="Aptos"/>
              <a:ea typeface="+mn-ea"/>
              <a:cs typeface="+mn-cs"/>
            </a:endParaRPr>
          </a:p>
        </p:txBody>
      </p:sp>
      <p:sp>
        <p:nvSpPr>
          <p:cNvPr id="16" name="Shape 14"/>
          <p:cNvSpPr/>
          <p:nvPr/>
        </p:nvSpPr>
        <p:spPr>
          <a:xfrm>
            <a:off x="594360" y="3429000"/>
            <a:ext cx="3703320" cy="1920240"/>
          </a:xfrm>
          <a:prstGeom prst="roundRect">
            <a:avLst>
              <a:gd name="adj" fmla="val 3810"/>
            </a:avLst>
          </a:prstGeom>
          <a:solidFill>
            <a:srgbClr val="FFF5DA"/>
          </a:solidFill>
          <a:ln w="12700">
            <a:solidFill>
              <a:srgbClr val="D9E2EC"/>
            </a:solidFill>
            <a:prstDash val="solid"/>
          </a:ln>
        </p:spPr>
      </p:sp>
      <p:sp>
        <p:nvSpPr>
          <p:cNvPr id="17" name="Shape 15"/>
          <p:cNvSpPr/>
          <p:nvPr/>
        </p:nvSpPr>
        <p:spPr>
          <a:xfrm>
            <a:off x="594360" y="3429000"/>
            <a:ext cx="109728" cy="1920240"/>
          </a:xfrm>
          <a:prstGeom prst="rect">
            <a:avLst/>
          </a:prstGeom>
          <a:solidFill>
            <a:srgbClr val="C38A00"/>
          </a:solidFill>
          <a:ln w="12700">
            <a:solidFill>
              <a:srgbClr val="C38A00"/>
            </a:solidFill>
            <a:prstDash val="solid"/>
          </a:ln>
        </p:spPr>
      </p:sp>
      <p:sp>
        <p:nvSpPr>
          <p:cNvPr id="18" name="Text 16"/>
          <p:cNvSpPr/>
          <p:nvPr/>
        </p:nvSpPr>
        <p:spPr>
          <a:xfrm>
            <a:off x="795528" y="3538728"/>
            <a:ext cx="3383280" cy="22860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38A00"/>
                </a:solidFill>
                <a:effectLst/>
                <a:uLnTx/>
                <a:uFillTx/>
                <a:latin typeface="Aptos"/>
                <a:ea typeface="+mn-ea"/>
                <a:cs typeface="+mn-cs"/>
              </a:rPr>
              <a:t>4) Fundamental assumption not disclosed</a:t>
            </a:r>
            <a:endParaRPr kumimoji="0" lang="en-US" sz="1600" b="0" i="0" u="none" strike="noStrike" kern="1200" cap="none" spc="0" normalizeH="0" baseline="0" noProof="0" dirty="0">
              <a:ln>
                <a:noFill/>
              </a:ln>
              <a:solidFill>
                <a:prstClr val="black"/>
              </a:solidFill>
              <a:effectLst/>
              <a:uLnTx/>
              <a:uFillTx/>
              <a:latin typeface="Aptos"/>
              <a:ea typeface="+mn-ea"/>
              <a:cs typeface="+mn-cs"/>
            </a:endParaRPr>
          </a:p>
        </p:txBody>
      </p:sp>
      <p:sp>
        <p:nvSpPr>
          <p:cNvPr id="19" name="Text 17"/>
          <p:cNvSpPr/>
          <p:nvPr/>
        </p:nvSpPr>
        <p:spPr>
          <a:xfrm>
            <a:off x="795528" y="3849624"/>
            <a:ext cx="3383280" cy="1389888"/>
          </a:xfrm>
          <a:prstGeom prst="rect">
            <a:avLst/>
          </a:prstGeom>
          <a:noFill/>
          <a:ln/>
        </p:spPr>
        <p:txBody>
          <a:bodyPr wrap="square" lIns="381" tIns="381" rIns="381" bIns="381"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2937"/>
                </a:solidFill>
                <a:effectLst/>
                <a:uLnTx/>
                <a:uFillTx/>
                <a:latin typeface="Aptos"/>
                <a:ea typeface="+mn-ea"/>
                <a:cs typeface="+mn-cs"/>
              </a:rPr>
              <a:t>• Going concern problems exist, but no disclosure of departure / uncertainty is made.</a:t>
            </a:r>
            <a:endParaRPr kumimoji="0" lang="en-US" sz="1400" b="0" i="0" u="none" strike="noStrike" kern="1200" cap="none" spc="0" normalizeH="0" baseline="0" noProof="0" dirty="0">
              <a:ln>
                <a:noFill/>
              </a:ln>
              <a:solidFill>
                <a:prstClr val="black"/>
              </a:solidFill>
              <a:effectLst/>
              <a:uLnTx/>
              <a:uFillTx/>
              <a:latin typeface="Aptos"/>
              <a:ea typeface="+mn-ea"/>
              <a:cs typeface="+mn-cs"/>
            </a:endParaRPr>
          </a:p>
        </p:txBody>
      </p:sp>
      <p:sp>
        <p:nvSpPr>
          <p:cNvPr id="20" name="Shape 18"/>
          <p:cNvSpPr/>
          <p:nvPr/>
        </p:nvSpPr>
        <p:spPr>
          <a:xfrm>
            <a:off x="4416552" y="3429000"/>
            <a:ext cx="3703320" cy="1920240"/>
          </a:xfrm>
          <a:prstGeom prst="roundRect">
            <a:avLst>
              <a:gd name="adj" fmla="val 3810"/>
            </a:avLst>
          </a:prstGeom>
          <a:solidFill>
            <a:srgbClr val="FFF5DA"/>
          </a:solidFill>
          <a:ln w="12700">
            <a:solidFill>
              <a:srgbClr val="D9E2EC"/>
            </a:solidFill>
            <a:prstDash val="solid"/>
          </a:ln>
        </p:spPr>
      </p:sp>
      <p:sp>
        <p:nvSpPr>
          <p:cNvPr id="21" name="Shape 19"/>
          <p:cNvSpPr/>
          <p:nvPr/>
        </p:nvSpPr>
        <p:spPr>
          <a:xfrm>
            <a:off x="4416552" y="3429000"/>
            <a:ext cx="109728" cy="1920240"/>
          </a:xfrm>
          <a:prstGeom prst="rect">
            <a:avLst/>
          </a:prstGeom>
          <a:solidFill>
            <a:srgbClr val="C38A00"/>
          </a:solidFill>
          <a:ln w="12700">
            <a:solidFill>
              <a:srgbClr val="C38A00"/>
            </a:solidFill>
            <a:prstDash val="solid"/>
          </a:ln>
        </p:spPr>
      </p:sp>
      <p:sp>
        <p:nvSpPr>
          <p:cNvPr id="22" name="Text 20"/>
          <p:cNvSpPr/>
          <p:nvPr/>
        </p:nvSpPr>
        <p:spPr>
          <a:xfrm>
            <a:off x="4617720" y="3538728"/>
            <a:ext cx="3383280" cy="22860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38A00"/>
                </a:solidFill>
                <a:effectLst/>
                <a:uLnTx/>
                <a:uFillTx/>
                <a:latin typeface="Aptos"/>
                <a:ea typeface="+mn-ea"/>
                <a:cs typeface="+mn-cs"/>
              </a:rPr>
              <a:t>5) Inconsistent wording vs numbers</a:t>
            </a:r>
            <a:endParaRPr kumimoji="0" lang="en-US" sz="1600" b="0" i="0" u="none" strike="noStrike" kern="1200" cap="none" spc="0" normalizeH="0" baseline="0" noProof="0" dirty="0">
              <a:ln>
                <a:noFill/>
              </a:ln>
              <a:solidFill>
                <a:prstClr val="black"/>
              </a:solidFill>
              <a:effectLst/>
              <a:uLnTx/>
              <a:uFillTx/>
              <a:latin typeface="Aptos"/>
              <a:ea typeface="+mn-ea"/>
              <a:cs typeface="+mn-cs"/>
            </a:endParaRPr>
          </a:p>
        </p:txBody>
      </p:sp>
      <p:sp>
        <p:nvSpPr>
          <p:cNvPr id="23" name="Text 21"/>
          <p:cNvSpPr/>
          <p:nvPr/>
        </p:nvSpPr>
        <p:spPr>
          <a:xfrm>
            <a:off x="4617720" y="3849624"/>
            <a:ext cx="3383280" cy="1389888"/>
          </a:xfrm>
          <a:prstGeom prst="rect">
            <a:avLst/>
          </a:prstGeom>
          <a:noFill/>
          <a:ln/>
        </p:spPr>
        <p:txBody>
          <a:bodyPr wrap="square" lIns="381" tIns="381" rIns="381" bIns="381"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2937"/>
                </a:solidFill>
                <a:effectLst/>
                <a:uLnTx/>
                <a:uFillTx/>
                <a:latin typeface="Aptos"/>
                <a:ea typeface="+mn-ea"/>
                <a:cs typeface="+mn-cs"/>
              </a:rPr>
              <a:t>• Policy says “FIFO”, schedule works on weighted average; policy says accrual basis but material items are recognised on payment basis.</a:t>
            </a:r>
            <a:endParaRPr kumimoji="0" lang="en-US" sz="1400" b="0" i="0" u="none" strike="noStrike" kern="1200" cap="none" spc="0" normalizeH="0" baseline="0" noProof="0" dirty="0">
              <a:ln>
                <a:noFill/>
              </a:ln>
              <a:solidFill>
                <a:prstClr val="black"/>
              </a:solidFill>
              <a:effectLst/>
              <a:uLnTx/>
              <a:uFillTx/>
              <a:latin typeface="Aptos"/>
              <a:ea typeface="+mn-ea"/>
              <a:cs typeface="+mn-cs"/>
            </a:endParaRPr>
          </a:p>
        </p:txBody>
      </p:sp>
      <p:sp>
        <p:nvSpPr>
          <p:cNvPr id="24" name="Shape 22"/>
          <p:cNvSpPr/>
          <p:nvPr/>
        </p:nvSpPr>
        <p:spPr>
          <a:xfrm>
            <a:off x="8238744" y="3429000"/>
            <a:ext cx="3383280" cy="1920240"/>
          </a:xfrm>
          <a:prstGeom prst="roundRect">
            <a:avLst>
              <a:gd name="adj" fmla="val 3810"/>
            </a:avLst>
          </a:prstGeom>
          <a:solidFill>
            <a:srgbClr val="FFF5DA"/>
          </a:solidFill>
          <a:ln w="12700">
            <a:solidFill>
              <a:srgbClr val="D9E2EC"/>
            </a:solidFill>
            <a:prstDash val="solid"/>
          </a:ln>
        </p:spPr>
      </p:sp>
      <p:sp>
        <p:nvSpPr>
          <p:cNvPr id="25" name="Shape 23"/>
          <p:cNvSpPr/>
          <p:nvPr/>
        </p:nvSpPr>
        <p:spPr>
          <a:xfrm>
            <a:off x="8238744" y="3429000"/>
            <a:ext cx="109728" cy="1920240"/>
          </a:xfrm>
          <a:prstGeom prst="rect">
            <a:avLst/>
          </a:prstGeom>
          <a:solidFill>
            <a:srgbClr val="C38A00"/>
          </a:solidFill>
          <a:ln w="12700">
            <a:solidFill>
              <a:srgbClr val="C38A00"/>
            </a:solidFill>
            <a:prstDash val="solid"/>
          </a:ln>
        </p:spPr>
      </p:sp>
      <p:sp>
        <p:nvSpPr>
          <p:cNvPr id="26" name="Text 24"/>
          <p:cNvSpPr/>
          <p:nvPr/>
        </p:nvSpPr>
        <p:spPr>
          <a:xfrm>
            <a:off x="8439912" y="3538728"/>
            <a:ext cx="3063240" cy="22860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38A00"/>
                </a:solidFill>
                <a:effectLst/>
                <a:uLnTx/>
                <a:uFillTx/>
                <a:latin typeface="Aptos"/>
                <a:ea typeface="+mn-ea"/>
                <a:cs typeface="+mn-cs"/>
              </a:rPr>
              <a:t>6) Materiality ignored</a:t>
            </a:r>
            <a:endParaRPr kumimoji="0" lang="en-US" sz="1600" b="0" i="0" u="none" strike="noStrike" kern="1200" cap="none" spc="0" normalizeH="0" baseline="0" noProof="0" dirty="0">
              <a:ln>
                <a:noFill/>
              </a:ln>
              <a:solidFill>
                <a:prstClr val="black"/>
              </a:solidFill>
              <a:effectLst/>
              <a:uLnTx/>
              <a:uFillTx/>
              <a:latin typeface="Aptos"/>
              <a:ea typeface="+mn-ea"/>
              <a:cs typeface="+mn-cs"/>
            </a:endParaRPr>
          </a:p>
        </p:txBody>
      </p:sp>
      <p:sp>
        <p:nvSpPr>
          <p:cNvPr id="27" name="Text 25"/>
          <p:cNvSpPr/>
          <p:nvPr/>
        </p:nvSpPr>
        <p:spPr>
          <a:xfrm>
            <a:off x="8439912" y="3849624"/>
            <a:ext cx="3063240" cy="1389888"/>
          </a:xfrm>
          <a:prstGeom prst="rect">
            <a:avLst/>
          </a:prstGeom>
          <a:noFill/>
          <a:ln/>
        </p:spPr>
        <p:txBody>
          <a:bodyPr wrap="square" lIns="381" tIns="381" rIns="381" bIns="381"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2937"/>
                </a:solidFill>
                <a:effectLst/>
                <a:uLnTx/>
                <a:uFillTx/>
                <a:latin typeface="Aptos"/>
                <a:ea typeface="+mn-ea"/>
                <a:cs typeface="+mn-cs"/>
              </a:rPr>
              <a:t>• Long note on immaterial matters but no meaningful disclosure on material estimates and policy choices.</a:t>
            </a:r>
            <a:endParaRPr kumimoji="0" lang="en-US" sz="1400" b="0" i="0" u="none" strike="noStrike" kern="1200" cap="none" spc="0" normalizeH="0" baseline="0" noProof="0" dirty="0">
              <a:ln>
                <a:noFill/>
              </a:ln>
              <a:solidFill>
                <a:prstClr val="black"/>
              </a:solidFill>
              <a:effectLst/>
              <a:uLnTx/>
              <a:uFillTx/>
              <a:latin typeface="Aptos"/>
              <a:ea typeface="+mn-ea"/>
              <a:cs typeface="+mn-cs"/>
            </a:endParaRPr>
          </a:p>
        </p:txBody>
      </p:sp>
      <p:sp>
        <p:nvSpPr>
          <p:cNvPr id="29" name="Slide Number Placeholder 0"/>
          <p:cNvSpPr>
            <a:spLocks noGrp="1"/>
          </p:cNvSpPr>
          <p:nvPr>
            <p:ph type="sldNum" sz="quarter" idx="4294967295"/>
          </p:nvPr>
        </p:nvSpPr>
        <p:spPr>
          <a:xfrm>
            <a:off x="11750040" y="6437376"/>
            <a:ext cx="182880" cy="182880"/>
          </a:xfrm>
          <a:prstGeom prst="rect">
            <a:avLst/>
          </a:prstGeom>
          <a:extLst>
            <a:ext uri="{C572A759-6A51-4108-AA02-DFA0A04FC94B}">
              <ma14:wrappingTextBoxFlag xmlns:ma14="http://schemas.microsoft.com/office/mac/drawingml/2011/main" xmlns="" val="0"/>
            </a:ext>
          </a:extLst>
        </p:spPr>
        <p:txBody>
          <a:bodyPr/>
          <a:lstStyle>
            <a:lvl1pPr>
              <a:defRPr sz="900">
                <a:solidFill>
                  <a:srgbClr val="666666"/>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666666"/>
                </a:solidFill>
                <a:effectLst/>
                <a:uLnTx/>
                <a:uFillTx/>
                <a:latin typeface="Apto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srgbClr val="666666"/>
              </a:solidFill>
              <a:effectLst/>
              <a:uLnTx/>
              <a:uFillTx/>
              <a:latin typeface="Aptos"/>
              <a:ea typeface="+mn-ea"/>
              <a:cs typeface="+mn-cs"/>
            </a:endParaRPr>
          </a:p>
        </p:txBody>
      </p:sp>
      <p:sp>
        <p:nvSpPr>
          <p:cNvPr id="30" name="Shape 0">
            <a:extLst>
              <a:ext uri="{FF2B5EF4-FFF2-40B4-BE49-F238E27FC236}">
                <a16:creationId xmlns:a16="http://schemas.microsoft.com/office/drawing/2014/main" id="{3A3CEDD3-D093-A17B-7B93-D65BDD785987}"/>
              </a:ext>
            </a:extLst>
          </p:cNvPr>
          <p:cNvSpPr/>
          <p:nvPr/>
        </p:nvSpPr>
        <p:spPr>
          <a:xfrm>
            <a:off x="0" y="22860"/>
            <a:ext cx="12192000" cy="1106424"/>
          </a:xfrm>
          <a:prstGeom prst="rect">
            <a:avLst/>
          </a:prstGeom>
          <a:solidFill>
            <a:srgbClr val="1B2B5E"/>
          </a:solidFill>
          <a:ln/>
        </p:spPr>
      </p:sp>
      <p:sp>
        <p:nvSpPr>
          <p:cNvPr id="31" name="Text 1">
            <a:extLst>
              <a:ext uri="{FF2B5EF4-FFF2-40B4-BE49-F238E27FC236}">
                <a16:creationId xmlns:a16="http://schemas.microsoft.com/office/drawing/2014/main" id="{CDB3FB15-977D-677C-F608-C4DCF6514D6D}"/>
              </a:ext>
            </a:extLst>
          </p:cNvPr>
          <p:cNvSpPr/>
          <p:nvPr/>
        </p:nvSpPr>
        <p:spPr>
          <a:xfrm>
            <a:off x="365760" y="139599"/>
            <a:ext cx="10363200" cy="885139"/>
          </a:xfrm>
          <a:prstGeom prst="rect">
            <a:avLst/>
          </a:prstGeom>
          <a:noFill/>
          <a:ln/>
        </p:spPr>
        <p:txBody>
          <a:bodyPr wrap="square" lIns="0" tIns="0" rIns="0" bIns="0" rtlCol="0" anchor="ctr"/>
          <a:lstStyle/>
          <a:p>
            <a:pPr defTabSz="1219170"/>
            <a:r>
              <a:rPr lang="en-US" sz="2667" b="1" dirty="0">
                <a:solidFill>
                  <a:srgbClr val="FFFFFF"/>
                </a:solidFill>
                <a:latin typeface="Cambria" pitchFamily="34" charset="0"/>
                <a:ea typeface="Cambria" pitchFamily="34" charset="-122"/>
                <a:cs typeface="Cambria" pitchFamily="34" charset="-120"/>
              </a:rPr>
              <a:t>AS 1 — Common errors found in practice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252D1-D1F9-E3A9-BDD9-4A985AE83126}"/>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0CC7FE58-94F5-37C1-2EE3-B3D3265D0C68}"/>
              </a:ext>
            </a:extLst>
          </p:cNvPr>
          <p:cNvSpPr/>
          <p:nvPr/>
        </p:nvSpPr>
        <p:spPr>
          <a:xfrm>
            <a:off x="502920" y="411480"/>
            <a:ext cx="7863840" cy="36576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ptos"/>
              <a:ea typeface="+mn-ea"/>
              <a:cs typeface="+mn-cs"/>
            </a:endParaRPr>
          </a:p>
        </p:txBody>
      </p:sp>
      <p:sp>
        <p:nvSpPr>
          <p:cNvPr id="18" name="Text 16">
            <a:extLst>
              <a:ext uri="{FF2B5EF4-FFF2-40B4-BE49-F238E27FC236}">
                <a16:creationId xmlns:a16="http://schemas.microsoft.com/office/drawing/2014/main" id="{4923EF45-99A9-754C-8F3B-3FEE5CDA1C80}"/>
              </a:ext>
            </a:extLst>
          </p:cNvPr>
          <p:cNvSpPr/>
          <p:nvPr/>
        </p:nvSpPr>
        <p:spPr>
          <a:xfrm>
            <a:off x="795528" y="3538728"/>
            <a:ext cx="3383280" cy="228600"/>
          </a:xfrm>
          <a:prstGeom prst="rect">
            <a:avLst/>
          </a:prstGeom>
          <a:noFill/>
          <a:ln/>
        </p:spPr>
        <p:txBody>
          <a:bodyPr wrap="squar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a:ea typeface="+mn-ea"/>
              <a:cs typeface="+mn-cs"/>
            </a:endParaRPr>
          </a:p>
        </p:txBody>
      </p:sp>
      <p:sp>
        <p:nvSpPr>
          <p:cNvPr id="29" name="Slide Number Placeholder 0">
            <a:extLst>
              <a:ext uri="{FF2B5EF4-FFF2-40B4-BE49-F238E27FC236}">
                <a16:creationId xmlns:a16="http://schemas.microsoft.com/office/drawing/2014/main" id="{685E62D8-99AD-3F89-0AAC-4A4D685D2E3D}"/>
              </a:ext>
            </a:extLst>
          </p:cNvPr>
          <p:cNvSpPr>
            <a:spLocks noGrp="1"/>
          </p:cNvSpPr>
          <p:nvPr>
            <p:ph type="sldNum" sz="quarter" idx="4294967295"/>
          </p:nvPr>
        </p:nvSpPr>
        <p:spPr>
          <a:xfrm>
            <a:off x="11750040" y="6437376"/>
            <a:ext cx="182880" cy="182880"/>
          </a:xfrm>
          <a:prstGeom prst="rect">
            <a:avLst/>
          </a:prstGeom>
          <a:extLst>
            <a:ext uri="{C572A759-6A51-4108-AA02-DFA0A04FC94B}">
              <ma14:wrappingTextBoxFlag xmlns:ma14="http://schemas.microsoft.com/office/mac/drawingml/2011/main" xmlns="" val="0"/>
            </a:ext>
          </a:extLst>
        </p:spPr>
        <p:txBody>
          <a:bodyPr/>
          <a:lstStyle>
            <a:lvl1pPr>
              <a:defRPr sz="900">
                <a:solidFill>
                  <a:srgbClr val="666666"/>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666666"/>
                </a:solidFill>
                <a:effectLst/>
                <a:uLnTx/>
                <a:uFillTx/>
                <a:latin typeface="Apto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666666"/>
              </a:solidFill>
              <a:effectLst/>
              <a:uLnTx/>
              <a:uFillTx/>
              <a:latin typeface="Aptos"/>
              <a:ea typeface="+mn-ea"/>
              <a:cs typeface="+mn-cs"/>
            </a:endParaRPr>
          </a:p>
        </p:txBody>
      </p:sp>
      <p:sp>
        <p:nvSpPr>
          <p:cNvPr id="30" name="Shape 0">
            <a:extLst>
              <a:ext uri="{FF2B5EF4-FFF2-40B4-BE49-F238E27FC236}">
                <a16:creationId xmlns:a16="http://schemas.microsoft.com/office/drawing/2014/main" id="{DB0C69C2-56BB-FEF9-D3CD-73A9BAA5C72C}"/>
              </a:ext>
            </a:extLst>
          </p:cNvPr>
          <p:cNvSpPr/>
          <p:nvPr/>
        </p:nvSpPr>
        <p:spPr>
          <a:xfrm>
            <a:off x="0" y="22860"/>
            <a:ext cx="12192000" cy="1106424"/>
          </a:xfrm>
          <a:prstGeom prst="rect">
            <a:avLst/>
          </a:prstGeom>
          <a:solidFill>
            <a:srgbClr val="1B2B5E"/>
          </a:solidFill>
          <a:ln/>
        </p:spPr>
      </p:sp>
      <p:sp>
        <p:nvSpPr>
          <p:cNvPr id="31" name="Text 1">
            <a:extLst>
              <a:ext uri="{FF2B5EF4-FFF2-40B4-BE49-F238E27FC236}">
                <a16:creationId xmlns:a16="http://schemas.microsoft.com/office/drawing/2014/main" id="{F087BFAE-0AA7-0E1C-6CCA-9E30BC9D9224}"/>
              </a:ext>
            </a:extLst>
          </p:cNvPr>
          <p:cNvSpPr/>
          <p:nvPr/>
        </p:nvSpPr>
        <p:spPr>
          <a:xfrm>
            <a:off x="365760" y="139599"/>
            <a:ext cx="11826240" cy="885139"/>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Cambria" pitchFamily="34" charset="0"/>
                <a:ea typeface="Cambria" pitchFamily="34" charset="-122"/>
                <a:cs typeface="Cambria" pitchFamily="34" charset="-120"/>
              </a:rPr>
              <a:t>AS 1 — Common errors found in practice – Based on Report of FRRB </a:t>
            </a:r>
          </a:p>
        </p:txBody>
      </p:sp>
      <p:pic>
        <p:nvPicPr>
          <p:cNvPr id="28" name="Picture 27">
            <a:extLst>
              <a:ext uri="{FF2B5EF4-FFF2-40B4-BE49-F238E27FC236}">
                <a16:creationId xmlns:a16="http://schemas.microsoft.com/office/drawing/2014/main" id="{8B635D60-8382-3A2F-17AE-FB96B83C0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9647" y="1227429"/>
            <a:ext cx="7919625" cy="5490972"/>
          </a:xfrm>
          <a:prstGeom prst="rect">
            <a:avLst/>
          </a:prstGeom>
        </p:spPr>
      </p:pic>
    </p:spTree>
    <p:extLst>
      <p:ext uri="{BB962C8B-B14F-4D97-AF65-F5344CB8AC3E}">
        <p14:creationId xmlns:p14="http://schemas.microsoft.com/office/powerpoint/2010/main" val="24490130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218</TotalTime>
  <Words>1886</Words>
  <Application>Microsoft Office PowerPoint</Application>
  <PresentationFormat>Widescreen</PresentationFormat>
  <Paragraphs>222</Paragraphs>
  <Slides>23</Slides>
  <Notes>23</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23</vt:i4>
      </vt:variant>
    </vt:vector>
  </HeadingPairs>
  <TitlesOfParts>
    <vt:vector size="33" baseType="lpstr">
      <vt:lpstr>Aptos</vt:lpstr>
      <vt:lpstr>Aptos Display</vt:lpstr>
      <vt:lpstr>Arial</vt:lpstr>
      <vt:lpstr>Calibri</vt:lpstr>
      <vt:lpstr>Cambria</vt:lpstr>
      <vt:lpstr>Georgia</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ayush1nov1997@gmail.com</dc:creator>
  <cp:lastModifiedBy>ayush1nov1997@gmail.com</cp:lastModifiedBy>
  <cp:revision>2</cp:revision>
  <dcterms:created xsi:type="dcterms:W3CDTF">2026-04-23T00:05:30Z</dcterms:created>
  <dcterms:modified xsi:type="dcterms:W3CDTF">2026-04-23T06:39:46Z</dcterms:modified>
</cp:coreProperties>
</file>