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50.xml" ContentType="application/vnd.openxmlformats-officedocument.presentationml.slide+xml"/>
  <Override PartName="/ppt/diagrams/layout39.xml" ContentType="application/vnd.openxmlformats-officedocument.drawingml.diagramLayout+xml"/>
  <Override PartName="/ppt/diagrams/layout17.xml" ContentType="application/vnd.openxmlformats-officedocument.drawingml.diagramLayout+xml"/>
  <Override PartName="/ppt/diagrams/colors49.xml" ContentType="application/vnd.openxmlformats-officedocument.drawingml.diagramColors+xml"/>
  <Override PartName="/ppt/diagrams/quickStyle53.xml" ContentType="application/vnd.openxmlformats-officedocument.drawingml.diagramStyle+xml"/>
  <Override PartName="/ppt/diagrams/layout64.xml" ContentType="application/vnd.openxmlformats-officedocument.drawingml.diagramLayout+xml"/>
  <Override PartName="/ppt/diagrams/drawing54.xml" ContentType="application/vnd.ms-office.drawingml.diagramDrawing+xml"/>
  <Override PartName="/ppt/diagrams/quickStyle31.xml" ContentType="application/vnd.openxmlformats-officedocument.drawingml.diagramStyle+xml"/>
  <Override PartName="/ppt/diagrams/drawing32.xml" ContentType="application/vnd.ms-office.drawingml.diagramDrawing+xml"/>
  <Override PartName="/ppt/diagrams/data2.xml" ContentType="application/vnd.openxmlformats-officedocument.drawingml.diagramData+xml"/>
  <Override PartName="/ppt/diagrams/colors27.xml" ContentType="application/vnd.openxmlformats-officedocument.drawingml.diagramColors+xml"/>
  <Override PartName="/ppt/diagrams/layout42.xml" ContentType="application/vnd.openxmlformats-officedocument.drawingml.diagramLayout+xml"/>
  <Override PartName="/ppt/slides/slide88.xml" ContentType="application/vnd.openxmlformats-officedocument.presentationml.slide+xml"/>
  <Override PartName="/ppt/diagrams/colors4.xml" ContentType="application/vnd.openxmlformats-officedocument.drawingml.diagramColors+xml"/>
  <Override PartName="/ppt/diagrams/data18.xml" ContentType="application/vnd.openxmlformats-officedocument.drawingml.diagramData+xml"/>
  <Override PartName="/ppt/diagrams/colors52.xml" ContentType="application/vnd.openxmlformats-officedocument.drawingml.diagramColors+xml"/>
  <Override PartName="/ppt/diagrams/data65.xml" ContentType="application/vnd.openxmlformats-officedocument.drawingml.diagramData+xml"/>
  <Override PartName="/ppt/diagrams/drawing10.xml" ContentType="application/vnd.ms-office.drawingml.diagramDrawing+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Default Extension="png" ContentType="image/png"/>
  <Override PartName="/ppt/diagrams/layout20.xml" ContentType="application/vnd.openxmlformats-officedocument.drawingml.diagram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43.xml" ContentType="application/vnd.openxmlformats-officedocument.drawingml.diagramData+xml"/>
  <Override PartName="/ppt/slides/slide44.xml" ContentType="application/vnd.openxmlformats-officedocument.presentationml.slide+xml"/>
  <Override PartName="/ppt/slides/slide91.xml" ContentType="application/vnd.openxmlformats-officedocument.presentationml.slide+xml"/>
  <Override PartName="/ppt/diagrams/data21.xml" ContentType="application/vnd.openxmlformats-officedocument.drawingml.diagramData+xml"/>
  <Override PartName="/ppt/diagrams/quickStyle47.xml" ContentType="application/vnd.openxmlformats-officedocument.drawingml.diagramStyle+xml"/>
  <Override PartName="/ppt/diagrams/drawing48.xml" ContentType="application/vnd.ms-office.drawingml.diagramDrawing+xml"/>
  <Override PartName="/ppt/slides/slide22.xml" ContentType="application/vnd.openxmlformats-officedocument.presentationml.slide+xml"/>
  <Override PartName="/ppt/diagrams/layout6.xml" ContentType="application/vnd.openxmlformats-officedocument.drawingml.diagramLayout+xml"/>
  <Override PartName="/ppt/diagrams/layout58.xml" ContentType="application/vnd.openxmlformats-officedocument.drawingml.diagramLayout+xml"/>
  <Override PartName="/ppt/diagrams/quickStyle25.xml" ContentType="application/vnd.openxmlformats-officedocument.drawingml.diagramStyle+xml"/>
  <Override PartName="/ppt/diagrams/layout36.xml" ContentType="application/vnd.openxmlformats-officedocument.drawingml.diagramLayout+xml"/>
  <Override PartName="/ppt/diagrams/drawing26.xml" ContentType="application/vnd.ms-office.drawingml.diagramDrawing+xml"/>
  <Override PartName="/ppt/diagrams/quickStyle50.xml" ContentType="application/vnd.openxmlformats-officedocument.drawingml.diagramStyle+xml"/>
  <Override PartName="/ppt/media/audio11.wav" ContentType="audio/x-wav"/>
  <Override PartName="/ppt/diagrams/drawing8.xml" ContentType="application/vnd.ms-office.drawingml.diagramDrawing+xml"/>
  <Override PartName="/ppt/diagrams/drawing51.xml" ContentType="application/vnd.ms-office.drawingml.diagramDrawing+xml"/>
  <Override PartName="/ppt/slides/slide108.xml" ContentType="application/vnd.openxmlformats-officedocument.presentationml.slide+xml"/>
  <Override PartName="/ppt/diagrams/layout14.xml" ContentType="application/vnd.openxmlformats-officedocument.drawingml.diagramLayout+xml"/>
  <Override PartName="/ppt/diagrams/colors46.xml" ContentType="application/vnd.openxmlformats-officedocument.drawingml.diagramColors+xml"/>
  <Override PartName="/ppt/diagrams/data59.xml" ContentType="application/vnd.openxmlformats-officedocument.drawingml.diagramData+xml"/>
  <Override PartName="/ppt/diagrams/layout61.xml" ContentType="application/vnd.openxmlformats-officedocument.drawingml.diagramLayout+xml"/>
  <Override PartName="/ppt/slides/slide49.xml" ContentType="application/vnd.openxmlformats-officedocument.presentationml.slide+xml"/>
  <Override PartName="/ppt/slides/slide96.xml" ContentType="application/vnd.openxmlformats-officedocument.presentationml.slide+xml"/>
  <Override PartName="/ppt/diagrams/colors24.xml" ContentType="application/vnd.openxmlformats-officedocument.drawingml.diagramColors+xml"/>
  <Override PartName="/ppt/diagrams/data37.xml" ContentType="application/vnd.openxmlformats-officedocument.drawingml.diagramData+xml"/>
  <Override PartName="/ppt/diagrams/layout50.xml" ContentType="application/vnd.openxmlformats-officedocument.drawingml.diagramLayout+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diagrams/colors60.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data51.xml" ContentType="application/vnd.openxmlformats-officedocument.drawingml.diagramData+xml"/>
  <Override PartName="/ppt/diagrams/data62.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diagrams/quickStyle19.xml" ContentType="application/vnd.openxmlformats-officedocument.drawingml.diagramStyle+xml"/>
  <Override PartName="/ppt/diagrams/data40.xml" ContentType="application/vnd.openxmlformats-officedocument.drawingml.diagramData+xml"/>
  <Override PartName="/ppt/slides/slide41.xml" ContentType="application/vnd.openxmlformats-officedocument.presentationml.slide+xml"/>
  <Override PartName="/ppt/diagrams/quickStyle55.xml" ContentType="application/vnd.openxmlformats-officedocument.drawingml.diagramStyle+xml"/>
  <Override PartName="/ppt/diagrams/drawing56.xml" ContentType="application/vnd.ms-office.drawingml.diagramDrawing+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quickStyle44.xml" ContentType="application/vnd.openxmlformats-officedocument.drawingml.diagramStyle+xml"/>
  <Override PartName="/ppt/diagrams/layout55.xml" ContentType="application/vnd.openxmlformats-officedocument.drawingml.diagramLayout+xml"/>
  <Override PartName="/ppt/diagrams/drawing34.xml" ContentType="application/vnd.ms-office.drawingml.diagramDrawing+xml"/>
  <Override PartName="/ppt/diagrams/drawing45.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colors29.xml" ContentType="application/vnd.openxmlformats-officedocument.drawingml.diagramColors+xml"/>
  <Override PartName="/ppt/diagrams/layout44.xml" ContentType="application/vnd.openxmlformats-officedocument.drawingml.diagramLayout+xml"/>
  <Override PartName="/ppt/diagrams/drawing23.xml" ContentType="application/vnd.ms-office.drawingml.diagramDrawing+xml"/>
  <Override PartName="/ppt/slides/slide79.xml" ContentType="application/vnd.openxmlformats-officedocument.presentationml.slide+xml"/>
  <Override PartName="/ppt/diagrams/colors6.xml" ContentType="application/vnd.openxmlformats-officedocument.drawingml.diagramColors+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diagrams/colors54.xml" ContentType="application/vnd.openxmlformats-officedocument.drawingml.diagramColors+xml"/>
  <Override PartName="/ppt/diagrams/colors65.xml" ContentType="application/vnd.openxmlformats-officedocument.drawingml.diagramColors+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diagrams/data56.xml" ContentType="application/vnd.openxmlformats-officedocument.drawingml.diagramData+xml"/>
  <Override PartName="/ppt/diagrams/drawing5.xml" ContentType="application/vnd.ms-office.drawingml.diagramDrawing+xml"/>
  <Override PartName="/ppt/slides/slide57.xml" ContentType="application/vnd.openxmlformats-officedocument.presentationml.slide+xml"/>
  <Override PartName="/ppt/slides/slide105.xml" ContentType="application/vnd.openxmlformats-officedocument.presentationml.slide+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colors32.xml" ContentType="application/vnd.openxmlformats-officedocument.drawingml.diagramColors+xml"/>
  <Override PartName="/ppt/diagrams/data34.xml" ContentType="application/vnd.openxmlformats-officedocument.drawingml.diagramData+xml"/>
  <Override PartName="/ppt/diagrams/data45.xml" ContentType="application/vnd.openxmlformats-officedocument.drawingml.diagramData+xml"/>
  <Override PartName="/ppt/slides/slide46.xml" ContentType="application/vnd.openxmlformats-officedocument.presentationml.slide+xml"/>
  <Override PartName="/ppt/slides/slide93.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diagrams/layout38.xml" ContentType="application/vnd.openxmlformats-officedocument.drawingml.diagramLayout+xml"/>
  <Override PartName="/ppt/diagrams/layout49.xml" ContentType="application/vnd.openxmlformats-officedocument.drawingml.diagramLayout+xml"/>
  <Override PartName="/ppt/diagrams/drawing17.xml" ContentType="application/vnd.ms-office.drawingml.diagramDrawing+xml"/>
  <Override PartName="/ppt/diagrams/drawing28.xml" ContentType="application/vnd.ms-office.drawingml.diagramDrawing+xml"/>
  <Override PartName="/ppt/diagrams/drawing64.xml" ContentType="application/vnd.ms-office.drawingml.diagramDrawing+xml"/>
  <Override PartName="/ppt/diagrams/layout27.xml" ContentType="application/vnd.openxmlformats-officedocument.drawingml.diagramLayout+xml"/>
  <Override PartName="/ppt/diagrams/quickStyle52.xml" ContentType="application/vnd.openxmlformats-officedocument.drawingml.diagramStyle+xml"/>
  <Override PartName="/ppt/diagrams/colors59.xml" ContentType="application/vnd.openxmlformats-officedocument.drawingml.diagramColors+xml"/>
  <Override PartName="/ppt/diagrams/quickStyle63.xml" ContentType="application/vnd.openxmlformats-officedocument.drawingml.diagramStyle+xml"/>
  <Override PartName="/ppt/diagrams/drawing53.xml" ContentType="application/vnd.ms-office.drawingml.diagramDrawing+xml"/>
  <Override PartName="/ppt/diagrams/layout16.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colors48.xml" ContentType="application/vnd.openxmlformats-officedocument.drawingml.diagramColors+xml"/>
  <Override PartName="/ppt/diagrams/layout63.xml" ContentType="application/vnd.openxmlformats-officedocument.drawingml.diagramLayout+xml"/>
  <Override PartName="/ppt/diagrams/drawing42.xml" ContentType="application/vnd.ms-office.drawingml.diagramDrawing+xml"/>
  <Override PartName="/ppt/slides/slide98.xml" ContentType="application/vnd.openxmlformats-officedocument.presentationml.slide+xml"/>
  <Override PartName="/ppt/diagrams/colors26.xml" ContentType="application/vnd.openxmlformats-officedocument.drawingml.diagramColors+xml"/>
  <Override PartName="/ppt/diagrams/quickStyle30.xml" ContentType="application/vnd.openxmlformats-officedocument.drawingml.diagramStyle+xml"/>
  <Override PartName="/ppt/diagrams/data39.xml" ContentType="application/vnd.openxmlformats-officedocument.drawingml.diagramData+xml"/>
  <Override PartName="/ppt/diagrams/layout41.xml" ContentType="application/vnd.openxmlformats-officedocument.drawingml.diagramLayout+xml"/>
  <Override PartName="/ppt/diagrams/layout52.xml" ContentType="application/vnd.openxmlformats-officedocument.drawingml.diagramLayout+xml"/>
  <Override PartName="/ppt/diagrams/drawing31.xml" ContentType="application/vnd.ms-office.drawingml.diagramDrawing+xml"/>
  <Override PartName="/ppt/diagrams/drawing20.xml" ContentType="application/vnd.ms-office.drawingml.diagramDrawing+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62.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ata17.xml" ContentType="application/vnd.openxmlformats-officedocument.drawingml.diagramData+xml"/>
  <Override PartName="/ppt/diagrams/colors51.xml" ContentType="application/vnd.openxmlformats-officedocument.drawingml.diagramColors+xml"/>
  <Override PartName="/ppt/diagrams/data53.xml" ContentType="application/vnd.openxmlformats-officedocument.drawingml.diagramData+xml"/>
  <Override PartName="/ppt/diagrams/data64.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diagrams/quickStyle57.xml" ContentType="application/vnd.openxmlformats-officedocument.drawingml.diagramStyle+xml"/>
  <Override PartName="/ppt/diagrams/drawing58.xml" ContentType="application/vnd.ms-office.drawingml.diagramDrawing+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quickStyle46.xml" ContentType="application/vnd.openxmlformats-officedocument.drawingml.diagramStyle+xml"/>
  <Override PartName="/ppt/diagrams/layout57.xml" ContentType="application/vnd.openxmlformats-officedocument.drawingml.diagramLayout+xml"/>
  <Override PartName="/ppt/diagrams/drawing47.xml" ContentType="application/vnd.ms-office.drawingml.diagramDrawing+xml"/>
  <Override PartName="/ppt/diagrams/drawing36.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layout46.xml" ContentType="application/vnd.openxmlformats-officedocument.drawingml.diagramLayout+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layout35.xml" ContentType="application/vnd.openxmlformats-officedocument.drawingml.diagramLayout+xml"/>
  <Override PartName="/ppt/diagrams/colors56.xml" ContentType="application/vnd.openxmlformats-officedocument.drawingml.diagramColors+xml"/>
  <Override PartName="/ppt/diagrams/quickStyle60.xml" ContentType="application/vnd.openxmlformats-officedocument.drawingml.diagramStyle+xml"/>
  <Override PartName="/ppt/diagrams/drawing14.xml" ContentType="application/vnd.ms-office.drawingml.diagramDrawing+xml"/>
  <Override PartName="/ppt/diagrams/drawing61.xml" ContentType="application/vnd.ms-office.drawingml.diagramDrawing+xml"/>
  <Override PartName="/ppt/slides/slide118.xml" ContentType="application/vnd.openxmlformats-officedocument.presentationml.slide+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diagrams/data58.xml" ContentType="application/vnd.openxmlformats-officedocument.drawingml.diagramData+xml"/>
  <Override PartName="/ppt/diagrams/layout60.xml" ContentType="application/vnd.openxmlformats-officedocument.drawingml.diagramLayout+xml"/>
  <Override PartName="/ppt/diagrams/drawing7.xml" ContentType="application/vnd.ms-office.drawingml.diagramDrawing+xml"/>
  <Override PartName="/ppt/diagrams/drawing50.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slides/slide48.xml" ContentType="application/vnd.openxmlformats-officedocument.presentationml.slide+xml"/>
  <Override PartName="/ppt/slides/slide95.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diagrams/data61.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diagrams/data50.xml" ContentType="application/vnd.openxmlformats-officedocument.drawingml.diagramData+xml"/>
  <Override PartName="/ppt/diagrams/drawing19.xml" ContentType="application/vnd.ms-office.drawingml.diagramDrawing+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diagrams/quickStyle54.xml" ContentType="application/vnd.openxmlformats-officedocument.drawingml.diagramStyle+xml"/>
  <Override PartName="/ppt/diagrams/quickStyle65.xml" ContentType="application/vnd.openxmlformats-officedocument.drawingml.diagramStyle+xml"/>
  <Override PartName="/ppt/diagrams/drawing55.xml" ContentType="application/vnd.ms-office.drawingml.diagramDrawing+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layout65.xml" ContentType="application/vnd.openxmlformats-officedocument.drawingml.diagramLayout+xml"/>
  <Override PartName="/ppt/diagrams/drawing44.xml" ContentType="application/vnd.ms-office.drawingml.diagramDrawing+xml"/>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colors39.xml" ContentType="application/vnd.openxmlformats-officedocument.drawingml.diagramColors+xml"/>
  <Override PartName="/ppt/diagrams/layout54.xml" ContentType="application/vnd.openxmlformats-officedocument.drawingml.diagramLayout+xml"/>
  <Override PartName="/ppt/diagrams/drawing33.xml" ContentType="application/vnd.ms-office.drawingml.diagramDrawing+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layout43.xml" ContentType="application/vnd.openxmlformats-officedocument.drawingml.diagramLayout+xml"/>
  <Override PartName="/ppt/diagrams/colors64.xml" ContentType="application/vnd.openxmlformats-officedocument.drawingml.diagramColors+xml"/>
  <Override PartName="/ppt/diagrams/drawing22.xml" ContentType="application/vnd.ms-office.drawingml.diagramDrawing+xml"/>
  <Override PartName="/ppt/diagrams/drawing11.xml" ContentType="application/vnd.ms-office.drawingml.diagramDrawing+xml"/>
  <Override PartName="/ppt/slides/slide78.xml" ContentType="application/vnd.openxmlformats-officedocument.presentationml.slide+xml"/>
  <Override PartName="/ppt/slides/slide115.xml" ContentType="application/vnd.openxmlformats-officedocument.presentationml.slide+xml"/>
  <Override PartName="/ppt/diagrams/data19.xml" ContentType="application/vnd.openxmlformats-officedocument.drawingml.diagramData+xml"/>
  <Override PartName="/ppt/diagrams/layout21.xml" ContentType="application/vnd.openxmlformats-officedocument.drawingml.diagramLayout+xml"/>
  <Override PartName="/ppt/diagrams/colors53.xml" ContentType="application/vnd.openxmlformats-officedocument.drawingml.diagramColors+xml"/>
  <Override PartName="/ppt/diagrams/data55.xml" ContentType="application/vnd.openxmlformats-officedocument.drawingml.diagramData+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diagrams/colors20.xml" ContentType="application/vnd.openxmlformats-officedocument.drawingml.diagramColors+xml"/>
  <Override PartName="/ppt/diagrams/data33.xml" ContentType="application/vnd.openxmlformats-officedocument.drawingml.diagramData+xml"/>
  <Override PartName="/ppt/diagrams/quickStyle59.xml" ContentType="application/vnd.openxmlformats-officedocument.drawingml.diagramStyle+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quickStyle48.xml" ContentType="application/vnd.openxmlformats-officedocument.drawingml.diagramStyle+xml"/>
  <Override PartName="/ppt/diagrams/layout59.xml" ContentType="application/vnd.openxmlformats-officedocument.drawingml.diagramLayout+xml"/>
  <Override PartName="/ppt/diagrams/drawing38.xml" ContentType="application/vnd.ms-office.drawingml.diagramDrawing+xml"/>
  <Override PartName="/ppt/diagrams/drawing49.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layout48.xml" ContentType="application/vnd.openxmlformats-officedocument.drawingml.diagramLayout+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7.xml" ContentType="application/vnd.openxmlformats-officedocument.drawingml.diagramLayout+xml"/>
  <Override PartName="/ppt/diagrams/colors58.xml" ContentType="application/vnd.openxmlformats-officedocument.drawingml.diagramColors+xml"/>
  <Override PartName="/ppt/diagrams/quickStyle62.xml" ContentType="application/vnd.openxmlformats-officedocument.drawingml.diagramStyle+xml"/>
  <Override PartName="/ppt/diagrams/drawing16.xml" ContentType="application/vnd.ms-office.drawingml.diagramDrawing+xml"/>
  <Override PartName="/ppt/diagrams/drawing63.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colors47.xml" ContentType="application/vnd.openxmlformats-officedocument.drawingml.diagramColors+xml"/>
  <Override PartName="/ppt/diagrams/quickStyle51.xml" ContentType="application/vnd.openxmlformats-officedocument.drawingml.diagramStyle+xml"/>
  <Override PartName="/ppt/diagrams/layout62.xml" ContentType="application/vnd.openxmlformats-officedocument.drawingml.diagramLayout+xml"/>
  <Override PartName="/ppt/diagrams/drawing41.xml" ContentType="application/vnd.ms-office.drawingml.diagramDrawing+xml"/>
  <Override PartName="/ppt/diagrams/drawing9.xml" ContentType="application/vnd.ms-office.drawingml.diagramDrawing+xml"/>
  <Override PartName="/ppt/diagrams/drawing52.xml" ContentType="application/vnd.ms-office.drawingml.diagramDrawing+xml"/>
  <Override PartName="/ppt/slides/slide109.xml" ContentType="application/vnd.openxmlformats-officedocument.presentationml.slide+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diagrams/drawing30.xml" ContentType="application/vnd.ms-office.drawingml.diagramDrawing+xml"/>
  <Override PartName="/ppt/slides/slide97.xml" ContentType="application/vnd.openxmlformats-officedocument.presentationml.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diagrams/colors61.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diagrams/data63.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ata52.xml" ContentType="application/vnd.openxmlformats-officedocument.drawingml.diagramData+xml"/>
  <Override PartName="/ppt/diagrams/drawing1.xml" ContentType="application/vnd.ms-office.drawingml.diagramDrawing+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Override PartName="/ppt/diagrams/quickStyle56.xml" ContentType="application/vnd.openxmlformats-officedocument.drawingml.diagramStyle+xml"/>
  <Override PartName="/ppt/diagrams/drawing57.xml" ContentType="application/vnd.ms-office.drawingml.diagramDrawing+xml"/>
  <Override PartName="/ppt/slides/slide31.xml" ContentType="application/vnd.openxmlformats-officedocument.presentationml.slide+xml"/>
  <Override PartName="/ppt/slides/slide42.xml" ContentType="application/vnd.openxmlformats-officedocument.presentationml.slide+xml"/>
  <Override PartName="/ppt/diagrams/quickStyle45.xml" ContentType="application/vnd.openxmlformats-officedocument.drawingml.diagramStyle+xml"/>
  <Override PartName="/ppt/diagrams/drawing46.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quickStyle34.xml" ContentType="application/vnd.openxmlformats-officedocument.drawingml.diagramStyle+xml"/>
  <Override PartName="/ppt/diagrams/layout56.xml" ContentType="application/vnd.openxmlformats-officedocument.drawingml.diagramLayout+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layout45.xml" ContentType="application/vnd.openxmlformats-officedocument.drawingml.diagramLayout+xml"/>
  <Override PartName="/ppt/diagrams/drawing24.xml" ContentType="application/vnd.ms-office.drawingml.diagramDrawing+xml"/>
  <Override PartName="/ppt/diagrams/drawing60.xml" ContentType="application/vnd.ms-office.drawingml.diagramDrawing+xml"/>
  <Override PartName="/ppt/diagrams/drawing13.xml" ContentType="application/vnd.ms-office.drawingml.diagramDrawing+xml"/>
  <Override PartName="/ppt/slides/slide117.xml" ContentType="application/vnd.openxmlformats-officedocument.presentationml.slide+xml"/>
  <Override PartName="/ppt/diagrams/layout23.xml" ContentType="application/vnd.openxmlformats-officedocument.drawingml.diagramLayout+xml"/>
  <Override PartName="/ppt/diagrams/colors55.xml" ContentType="application/vnd.openxmlformats-officedocument.drawingml.diagramColors+xml"/>
  <Override PartName="/ppt/diagrams/data57.xml" ContentType="application/vnd.openxmlformats-officedocument.drawingml.diagramData+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Default Extension="jpg" ContentType="image/jpeg"/>
  <Override PartName="/ppt/slides/slide58.xml" ContentType="application/vnd.openxmlformats-officedocument.presentationml.slide+xml"/>
  <Override PartName="/ppt/diagrams/colors22.xml" ContentType="application/vnd.openxmlformats-officedocument.drawingml.diagramColors+xml"/>
  <Override PartName="/ppt/notesSlides/notesSlide2.xml" ContentType="application/vnd.openxmlformats-officedocument.presentationml.notesSlide+xml"/>
  <Override PartName="/ppt/diagrams/data35.xml" ContentType="application/vnd.openxmlformats-officedocument.drawingml.diagramData+xml"/>
  <Override PartName="/ppt/slides/slide36.xml" ContentType="application/vnd.openxmlformats-officedocument.presentationml.slide+xml"/>
  <Override PartName="/ppt/slides/slide83.xml" ContentType="application/vnd.openxmlformats-officedocument.presentationml.slide+xml"/>
  <Override PartName="/ppt/diagrams/quickStyle39.xml" ContentType="application/vnd.openxmlformats-officedocument.drawingml.diagramStyle+xml"/>
  <Override PartName="/ppt/diagrams/data13.xml" ContentType="application/vnd.openxmlformats-officedocument.drawingml.diagramData+xml"/>
  <Override PartName="/ppt/diagrams/data60.xml" ContentType="application/vnd.openxmlformats-officedocument.drawingml.diagramData+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quickStyle64.xml" ContentType="application/vnd.openxmlformats-officedocument.drawingml.diagramStyle+xml"/>
  <Override PartName="/ppt/diagrams/drawing18.xml" ContentType="application/vnd.ms-office.drawingml.diagramDrawing+xml"/>
  <Override PartName="/ppt/diagrams/drawing65.xml" ContentType="application/vnd.ms-office.drawingml.diagramDrawing+xml"/>
  <Override PartName="/ppt/tableStyles.xml" ContentType="application/vnd.openxmlformats-officedocument.presentationml.tableStyles+xml"/>
  <Override PartName="/ppt/diagrams/layout28.xml" ContentType="application/vnd.openxmlformats-officedocument.drawingml.diagramLayout+xml"/>
  <Override PartName="/ppt/diagrams/drawing43.xml" ContentType="application/vnd.ms-office.drawingml.diagramDrawing+xml"/>
  <Override PartName="/ppt/diagrams/colors38.xml" ContentType="application/vnd.openxmlformats-officedocument.drawingml.diagramColors+xml"/>
  <Override PartName="/ppt/diagrams/quickStyle42.xml" ContentType="application/vnd.openxmlformats-officedocument.drawingml.diagramStyle+xml"/>
  <Override PartName="/ppt/diagrams/layout53.xml" ContentType="application/vnd.openxmlformats-officedocument.drawingml.diagramLayout+xml"/>
  <Override PartName="/ppt/slides/slide99.xml" ContentType="application/vnd.openxmlformats-officedocument.presentationml.slide+xml"/>
  <Override PartName="/ppt/diagrams/layout1.xml" ContentType="application/vnd.openxmlformats-officedocument.drawingml.diagramLayout+xml"/>
  <Override PartName="/ppt/diagrams/quickStyle20.xml" ContentType="application/vnd.openxmlformats-officedocument.drawingml.diagramStyle+xml"/>
  <Override PartName="/ppt/diagrams/data29.xml" ContentType="application/vnd.openxmlformats-officedocument.drawingml.diagramData+xml"/>
  <Override PartName="/ppt/diagrams/drawing21.xml" ContentType="application/vnd.ms-office.drawingml.diagramDrawing+xml"/>
  <Override PartName="/ppt/slides/slide77.xml" ContentType="application/vnd.openxmlformats-officedocument.presentationml.slide+xml"/>
  <Override PartName="/ppt/diagrams/colors16.xml" ContentType="application/vnd.openxmlformats-officedocument.drawingml.diagramColors+xml"/>
  <Override PartName="/ppt/diagrams/layout31.xml" ContentType="application/vnd.openxmlformats-officedocument.drawingml.diagramLayout+xml"/>
  <Override PartName="/ppt/diagrams/colors63.xml" ContentType="application/vnd.openxmlformats-officedocument.drawingml.diagramColors+xml"/>
  <Override PartName="/ppt/slides/slide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diagrams/colors41.xml" ContentType="application/vnd.openxmlformats-officedocument.drawingml.diagramColors+xml"/>
  <Override PartName="/ppt/diagrams/data54.xml" ContentType="application/vnd.openxmlformats-officedocument.drawingml.diagramData+xml"/>
  <Override PartName="/ppt/diagrams/drawing3.xml" ContentType="application/vnd.ms-office.drawingml.diagramDrawing+xml"/>
  <Override PartName="/ppt/slides/slide55.xml" ContentType="application/vnd.openxmlformats-officedocument.presentationml.slide+xml"/>
  <Override PartName="/ppt/diagrams/data32.xml" ContentType="application/vnd.openxmlformats-officedocument.drawingml.diagramData+xml"/>
  <Override PartName="/ppt/diagrams/quickStyle58.xml" ContentType="application/vnd.openxmlformats-officedocument.drawingml.diagramStyle+xml"/>
  <Override PartName="/ppt/diagrams/drawing59.xml" ContentType="application/vnd.ms-office.drawingml.diagramDrawing+xml"/>
  <Override PartName="/ppt/slides/slide33.xml" ContentType="application/vnd.openxmlformats-officedocument.presentationml.slide+xml"/>
  <Override PartName="/ppt/slides/slide80.xml" ContentType="application/vnd.openxmlformats-officedocument.presentationml.slide+xml"/>
  <Override PartName="/ppt/presentation.xml" ContentType="application/vnd.openxmlformats-officedocument.presentationml.presentation.main+xml"/>
  <Override PartName="/ppt/diagrams/data10.xml" ContentType="application/vnd.openxmlformats-officedocument.drawingml.diagramData+xml"/>
  <Override PartName="/ppt/diagrams/quickStyle36.xml" ContentType="application/vnd.openxmlformats-officedocument.drawingml.diagramStyle+xml"/>
  <Override PartName="/docProps/app.xml" ContentType="application/vnd.openxmlformats-officedocument.extended-properties+xml"/>
  <Override PartName="/ppt/diagrams/drawing37.xml" ContentType="application/vnd.ms-office.drawingml.diagramDrawing+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47.xml" ContentType="application/vnd.openxmlformats-officedocument.drawingml.diagramLayout+xml"/>
  <Override PartName="/ppt/diagrams/quickStyle61.xml" ContentType="application/vnd.openxmlformats-officedocument.drawingml.diagramStyle+xml"/>
  <Override PartName="/ppt/diagrams/drawing62.xml" ContentType="application/vnd.ms-office.drawingml.diagramDrawing+xml"/>
  <Override PartName="/ppt/diagrams/drawing15.xml" ContentType="application/vnd.ms-office.drawingml.diagramDrawing+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colors57.xml" ContentType="application/vnd.openxmlformats-officedocument.drawingml.diagramColors+xml"/>
  <Override PartName="/ppt/diagrams/quickStyle8.xml" ContentType="application/vnd.openxmlformats-officedocument.drawingml.diagramStyle+xml"/>
  <Override PartName="/ppt/diagrams/colors35.xml" ContentType="application/vnd.openxmlformats-officedocument.drawingml.diagramColors+xml"/>
  <Override PartName="/ppt/diagrams/data48.xml" ContentType="application/vnd.openxmlformats-officedocument.drawingml.diagramData+xml"/>
  <Override PartName="/ppt/diagrams/drawing40.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20"/>
  </p:notesMasterIdLst>
  <p:sldIdLst>
    <p:sldId id="257" r:id="rId2"/>
    <p:sldId id="377" r:id="rId3"/>
    <p:sldId id="258" r:id="rId4"/>
    <p:sldId id="378" r:id="rId5"/>
    <p:sldId id="382" r:id="rId6"/>
    <p:sldId id="383" r:id="rId7"/>
    <p:sldId id="380" r:id="rId8"/>
    <p:sldId id="274" r:id="rId9"/>
    <p:sldId id="306" r:id="rId10"/>
    <p:sldId id="305" r:id="rId11"/>
    <p:sldId id="307" r:id="rId12"/>
    <p:sldId id="309" r:id="rId13"/>
    <p:sldId id="310" r:id="rId14"/>
    <p:sldId id="312" r:id="rId15"/>
    <p:sldId id="384" r:id="rId16"/>
    <p:sldId id="387" r:id="rId17"/>
    <p:sldId id="386" r:id="rId18"/>
    <p:sldId id="385" r:id="rId19"/>
    <p:sldId id="391" r:id="rId20"/>
    <p:sldId id="390" r:id="rId21"/>
    <p:sldId id="392" r:id="rId22"/>
    <p:sldId id="405" r:id="rId23"/>
    <p:sldId id="410" r:id="rId24"/>
    <p:sldId id="411" r:id="rId25"/>
    <p:sldId id="421" r:id="rId26"/>
    <p:sldId id="423" r:id="rId27"/>
    <p:sldId id="424" r:id="rId28"/>
    <p:sldId id="417" r:id="rId29"/>
    <p:sldId id="420" r:id="rId30"/>
    <p:sldId id="418" r:id="rId31"/>
    <p:sldId id="419" r:id="rId32"/>
    <p:sldId id="425" r:id="rId33"/>
    <p:sldId id="404" r:id="rId34"/>
    <p:sldId id="393" r:id="rId35"/>
    <p:sldId id="394" r:id="rId36"/>
    <p:sldId id="395" r:id="rId37"/>
    <p:sldId id="396" r:id="rId38"/>
    <p:sldId id="397" r:id="rId39"/>
    <p:sldId id="398" r:id="rId40"/>
    <p:sldId id="399" r:id="rId41"/>
    <p:sldId id="400" r:id="rId42"/>
    <p:sldId id="401" r:id="rId43"/>
    <p:sldId id="402" r:id="rId44"/>
    <p:sldId id="403" r:id="rId45"/>
    <p:sldId id="379" r:id="rId46"/>
    <p:sldId id="313" r:id="rId47"/>
    <p:sldId id="314" r:id="rId48"/>
    <p:sldId id="315" r:id="rId49"/>
    <p:sldId id="316" r:id="rId50"/>
    <p:sldId id="259" r:id="rId51"/>
    <p:sldId id="317" r:id="rId52"/>
    <p:sldId id="318" r:id="rId53"/>
    <p:sldId id="319" r:id="rId54"/>
    <p:sldId id="271" r:id="rId55"/>
    <p:sldId id="320" r:id="rId56"/>
    <p:sldId id="321" r:id="rId57"/>
    <p:sldId id="272" r:id="rId58"/>
    <p:sldId id="322" r:id="rId59"/>
    <p:sldId id="323" r:id="rId60"/>
    <p:sldId id="388" r:id="rId61"/>
    <p:sldId id="422" r:id="rId62"/>
    <p:sldId id="265" r:id="rId63"/>
    <p:sldId id="328" r:id="rId64"/>
    <p:sldId id="329" r:id="rId65"/>
    <p:sldId id="330" r:id="rId66"/>
    <p:sldId id="262" r:id="rId67"/>
    <p:sldId id="331" r:id="rId68"/>
    <p:sldId id="332" r:id="rId69"/>
    <p:sldId id="324" r:id="rId70"/>
    <p:sldId id="333" r:id="rId71"/>
    <p:sldId id="336" r:id="rId72"/>
    <p:sldId id="337" r:id="rId73"/>
    <p:sldId id="326" r:id="rId74"/>
    <p:sldId id="338" r:id="rId75"/>
    <p:sldId id="339" r:id="rId76"/>
    <p:sldId id="340" r:id="rId77"/>
    <p:sldId id="341" r:id="rId78"/>
    <p:sldId id="342" r:id="rId79"/>
    <p:sldId id="343" r:id="rId80"/>
    <p:sldId id="344" r:id="rId81"/>
    <p:sldId id="345" r:id="rId82"/>
    <p:sldId id="346" r:id="rId83"/>
    <p:sldId id="347" r:id="rId84"/>
    <p:sldId id="348" r:id="rId85"/>
    <p:sldId id="349" r:id="rId86"/>
    <p:sldId id="350" r:id="rId87"/>
    <p:sldId id="351" r:id="rId88"/>
    <p:sldId id="352" r:id="rId89"/>
    <p:sldId id="353" r:id="rId90"/>
    <p:sldId id="354" r:id="rId91"/>
    <p:sldId id="355" r:id="rId92"/>
    <p:sldId id="356" r:id="rId93"/>
    <p:sldId id="357" r:id="rId94"/>
    <p:sldId id="266" r:id="rId95"/>
    <p:sldId id="358" r:id="rId96"/>
    <p:sldId id="359" r:id="rId97"/>
    <p:sldId id="263" r:id="rId98"/>
    <p:sldId id="364" r:id="rId99"/>
    <p:sldId id="365" r:id="rId100"/>
    <p:sldId id="366" r:id="rId101"/>
    <p:sldId id="367" r:id="rId102"/>
    <p:sldId id="368" r:id="rId103"/>
    <p:sldId id="267" r:id="rId104"/>
    <p:sldId id="361" r:id="rId105"/>
    <p:sldId id="362" r:id="rId106"/>
    <p:sldId id="363" r:id="rId107"/>
    <p:sldId id="369" r:id="rId108"/>
    <p:sldId id="264" r:id="rId109"/>
    <p:sldId id="269" r:id="rId110"/>
    <p:sldId id="370" r:id="rId111"/>
    <p:sldId id="371" r:id="rId112"/>
    <p:sldId id="372" r:id="rId113"/>
    <p:sldId id="373" r:id="rId114"/>
    <p:sldId id="374" r:id="rId115"/>
    <p:sldId id="375" r:id="rId116"/>
    <p:sldId id="376" r:id="rId117"/>
    <p:sldId id="268" r:id="rId118"/>
    <p:sldId id="270" r:id="rId1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FF66"/>
    <a:srgbClr val="00FFFF"/>
    <a:srgbClr val="FFFF99"/>
    <a:srgbClr val="0033CC"/>
    <a:srgbClr val="006600"/>
    <a:srgbClr val="FFCCFF"/>
    <a:srgbClr val="DEFFC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9" d="100"/>
          <a:sy n="69" d="100"/>
        </p:scale>
        <p:origin x="-73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ata3.xml.rels><?xml version="1.0" encoding="UTF-8" standalone="yes"?>
<Relationships xmlns="http://schemas.openxmlformats.org/package/2006/relationships"><Relationship Id="rId8" Type="http://schemas.openxmlformats.org/officeDocument/2006/relationships/slide" Target="../slides/slide21.xml"/><Relationship Id="rId3" Type="http://schemas.openxmlformats.org/officeDocument/2006/relationships/slide" Target="../slides/slide45.xml"/><Relationship Id="rId7" Type="http://schemas.openxmlformats.org/officeDocument/2006/relationships/slide" Target="../slides/slide21.xml"/><Relationship Id="rId2" Type="http://schemas.openxmlformats.org/officeDocument/2006/relationships/slide" Target="../slides/slide7.xml"/><Relationship Id="rId1" Type="http://schemas.openxmlformats.org/officeDocument/2006/relationships/slide" Target="../slides/slide3.xml"/><Relationship Id="rId6" Type="http://schemas.openxmlformats.org/officeDocument/2006/relationships/slide" Target="../slides/slide103.xml"/><Relationship Id="rId5" Type="http://schemas.openxmlformats.org/officeDocument/2006/relationships/slide" Target="../slides/slide62.xml"/><Relationship Id="rId10" Type="http://schemas.openxmlformats.org/officeDocument/2006/relationships/slide" Target="../slides/slide36.xml"/><Relationship Id="rId4" Type="http://schemas.openxmlformats.org/officeDocument/2006/relationships/slide" Target="../slides/slide94.xml"/><Relationship Id="rId9" Type="http://schemas.openxmlformats.org/officeDocument/2006/relationships/slide" Target="../slides/slide33.xml"/></Relationships>
</file>

<file path=ppt/diagrams/_rels/drawing1.xml.rels><?xml version="1.0" encoding="UTF-8" standalone="yes"?>
<Relationships xmlns="http://schemas.openxmlformats.org/package/2006/relationships"><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1754A-A92C-4389-9F71-E6F6768E7A8D}"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n-US"/>
        </a:p>
      </dgm:t>
    </dgm:pt>
    <dgm:pt modelId="{F4805021-536C-4E6E-B96D-A53E404DC258}">
      <dgm:prSet phldrT="[Text]" custT="1"/>
      <dgm:spPr/>
      <dgm:t>
        <a:bodyPr/>
        <a:lstStyle/>
        <a:p>
          <a:r>
            <a:rPr lang="en-US" sz="4400" b="1" dirty="0" smtClean="0">
              <a:solidFill>
                <a:srgbClr val="99FF66"/>
              </a:solidFill>
              <a:latin typeface="Algerian" panose="04020705040A02060702" pitchFamily="82" charset="0"/>
            </a:rPr>
            <a:t>SA 230, 500, 501, &amp; 505</a:t>
          </a:r>
          <a:endParaRPr lang="en-US" sz="4400" b="1" dirty="0">
            <a:solidFill>
              <a:srgbClr val="99FF66"/>
            </a:solidFill>
            <a:latin typeface="Algerian" panose="04020705040A02060702" pitchFamily="82" charset="0"/>
          </a:endParaRPr>
        </a:p>
      </dgm:t>
    </dgm:pt>
    <dgm:pt modelId="{1710EACE-0897-47A8-BA3B-C759AD768C97}" type="parTrans" cxnId="{4673762C-BF0F-4088-B4E4-73F355D1F3E3}">
      <dgm:prSet/>
      <dgm:spPr/>
      <dgm:t>
        <a:bodyPr/>
        <a:lstStyle/>
        <a:p>
          <a:endParaRPr lang="en-US"/>
        </a:p>
      </dgm:t>
    </dgm:pt>
    <dgm:pt modelId="{967E1FEC-30D7-41A6-A964-6C676EEA9552}" type="sibTrans" cxnId="{4673762C-BF0F-4088-B4E4-73F355D1F3E3}">
      <dgm:prSet/>
      <dgm:spPr/>
      <dgm:t>
        <a:bodyPr/>
        <a:lstStyle/>
        <a:p>
          <a:endParaRPr lang="en-US"/>
        </a:p>
      </dgm:t>
    </dgm:pt>
    <dgm:pt modelId="{803D17F0-529A-418E-824D-6783D57679EB}" type="pres">
      <dgm:prSet presAssocID="{E261754A-A92C-4389-9F71-E6F6768E7A8D}" presName="Name0" presStyleCnt="0">
        <dgm:presLayoutVars>
          <dgm:chMax/>
          <dgm:chPref/>
          <dgm:dir/>
        </dgm:presLayoutVars>
      </dgm:prSet>
      <dgm:spPr/>
      <dgm:t>
        <a:bodyPr/>
        <a:lstStyle/>
        <a:p>
          <a:endParaRPr lang="en-US"/>
        </a:p>
      </dgm:t>
    </dgm:pt>
    <dgm:pt modelId="{56EC537E-E249-4B01-ABD2-AE85ADF21307}" type="pres">
      <dgm:prSet presAssocID="{F4805021-536C-4E6E-B96D-A53E404DC258}" presName="composite" presStyleCnt="0">
        <dgm:presLayoutVars>
          <dgm:chMax/>
          <dgm:chPref/>
        </dgm:presLayoutVars>
      </dgm:prSet>
      <dgm:spPr/>
    </dgm:pt>
    <dgm:pt modelId="{72734961-A370-4B3E-8B78-20B1CED442CB}" type="pres">
      <dgm:prSet presAssocID="{F4805021-536C-4E6E-B96D-A53E404DC258}" presName="Image" presStyleLbl="bgImgPlace1" presStyleIdx="0" presStyleCnt="1" custScaleX="103857" custScaleY="102233" custLinFactNeighborX="-28291" custLinFactNeighborY="-35972"/>
      <dgm:spPr>
        <a:blipFill>
          <a:blip xmlns:r="http://schemas.openxmlformats.org/officeDocument/2006/relationships" r:embed="rId1">
            <a:extLst>
              <a:ext uri="{28A0092B-C50C-407E-A947-70E740481C1C}">
                <a14:useLocalDpi xmlns="" xmlns:a14="http://schemas.microsoft.com/office/drawing/2010/main" val="0"/>
              </a:ext>
            </a:extLst>
          </a:blip>
          <a:srcRect/>
          <a:stretch>
            <a:fillRect t="-20000" b="-20000"/>
          </a:stretch>
        </a:blipFill>
      </dgm:spPr>
    </dgm:pt>
    <dgm:pt modelId="{EDAA01F4-3571-42AF-9DA8-DABBB773F483}" type="pres">
      <dgm:prSet presAssocID="{F4805021-536C-4E6E-B96D-A53E404DC258}" presName="ParentText" presStyleLbl="revTx" presStyleIdx="0" presStyleCnt="1">
        <dgm:presLayoutVars>
          <dgm:chMax val="0"/>
          <dgm:chPref val="0"/>
          <dgm:bulletEnabled val="1"/>
        </dgm:presLayoutVars>
      </dgm:prSet>
      <dgm:spPr/>
      <dgm:t>
        <a:bodyPr/>
        <a:lstStyle/>
        <a:p>
          <a:endParaRPr lang="en-US"/>
        </a:p>
      </dgm:t>
    </dgm:pt>
    <dgm:pt modelId="{D9DAEEDC-B60B-4BC6-9218-9E3FC2E17C28}" type="pres">
      <dgm:prSet presAssocID="{F4805021-536C-4E6E-B96D-A53E404DC258}" presName="tlFrame" presStyleLbl="node1" presStyleIdx="0" presStyleCnt="4"/>
      <dgm:spPr/>
    </dgm:pt>
    <dgm:pt modelId="{83FAD4C1-26CA-4E89-9D6C-2FA8F5F57D59}" type="pres">
      <dgm:prSet presAssocID="{F4805021-536C-4E6E-B96D-A53E404DC258}" presName="trFrame" presStyleLbl="node1" presStyleIdx="1" presStyleCnt="4"/>
      <dgm:spPr/>
    </dgm:pt>
    <dgm:pt modelId="{A16166B5-1CA7-44D4-8756-C0C019327CAF}" type="pres">
      <dgm:prSet presAssocID="{F4805021-536C-4E6E-B96D-A53E404DC258}" presName="blFrame" presStyleLbl="node1" presStyleIdx="2" presStyleCnt="4"/>
      <dgm:spPr/>
    </dgm:pt>
    <dgm:pt modelId="{EF23361A-7CB5-420F-A862-B626C2389240}" type="pres">
      <dgm:prSet presAssocID="{F4805021-536C-4E6E-B96D-A53E404DC258}" presName="brFrame" presStyleLbl="node1" presStyleIdx="3" presStyleCnt="4"/>
      <dgm:spPr/>
    </dgm:pt>
  </dgm:ptLst>
  <dgm:cxnLst>
    <dgm:cxn modelId="{72C2DD28-87FA-4285-B284-DC72FD7C425B}" type="presOf" srcId="{E261754A-A92C-4389-9F71-E6F6768E7A8D}" destId="{803D17F0-529A-418E-824D-6783D57679EB}" srcOrd="0" destOrd="0" presId="urn:microsoft.com/office/officeart/2009/3/layout/FramedTextPicture"/>
    <dgm:cxn modelId="{4673762C-BF0F-4088-B4E4-73F355D1F3E3}" srcId="{E261754A-A92C-4389-9F71-E6F6768E7A8D}" destId="{F4805021-536C-4E6E-B96D-A53E404DC258}" srcOrd="0" destOrd="0" parTransId="{1710EACE-0897-47A8-BA3B-C759AD768C97}" sibTransId="{967E1FEC-30D7-41A6-A964-6C676EEA9552}"/>
    <dgm:cxn modelId="{4788BB00-1E83-414C-AA61-CF0976AA60CD}" type="presOf" srcId="{F4805021-536C-4E6E-B96D-A53E404DC258}" destId="{EDAA01F4-3571-42AF-9DA8-DABBB773F483}" srcOrd="0" destOrd="0" presId="urn:microsoft.com/office/officeart/2009/3/layout/FramedTextPicture"/>
    <dgm:cxn modelId="{2B91B680-C7E9-4690-8BA6-41528D5BF789}" type="presParOf" srcId="{803D17F0-529A-418E-824D-6783D57679EB}" destId="{56EC537E-E249-4B01-ABD2-AE85ADF21307}" srcOrd="0" destOrd="0" presId="urn:microsoft.com/office/officeart/2009/3/layout/FramedTextPicture"/>
    <dgm:cxn modelId="{E6987C3A-A799-462E-9CAF-1C442A8EE22B}" type="presParOf" srcId="{56EC537E-E249-4B01-ABD2-AE85ADF21307}" destId="{72734961-A370-4B3E-8B78-20B1CED442CB}" srcOrd="0" destOrd="0" presId="urn:microsoft.com/office/officeart/2009/3/layout/FramedTextPicture"/>
    <dgm:cxn modelId="{B46B643D-E665-4674-B5F6-FA054AAD7563}" type="presParOf" srcId="{56EC537E-E249-4B01-ABD2-AE85ADF21307}" destId="{EDAA01F4-3571-42AF-9DA8-DABBB773F483}" srcOrd="1" destOrd="0" presId="urn:microsoft.com/office/officeart/2009/3/layout/FramedTextPicture"/>
    <dgm:cxn modelId="{7F40A612-FBC1-4A74-8247-852D36EB535C}" type="presParOf" srcId="{56EC537E-E249-4B01-ABD2-AE85ADF21307}" destId="{D9DAEEDC-B60B-4BC6-9218-9E3FC2E17C28}" srcOrd="2" destOrd="0" presId="urn:microsoft.com/office/officeart/2009/3/layout/FramedTextPicture"/>
    <dgm:cxn modelId="{13946D4C-C8C2-4275-9DB5-311E938E6364}" type="presParOf" srcId="{56EC537E-E249-4B01-ABD2-AE85ADF21307}" destId="{83FAD4C1-26CA-4E89-9D6C-2FA8F5F57D59}" srcOrd="3" destOrd="0" presId="urn:microsoft.com/office/officeart/2009/3/layout/FramedTextPicture"/>
    <dgm:cxn modelId="{6C611C3F-EA8B-42FC-84D3-112708E56B2B}" type="presParOf" srcId="{56EC537E-E249-4B01-ABD2-AE85ADF21307}" destId="{A16166B5-1CA7-44D4-8756-C0C019327CAF}" srcOrd="4" destOrd="0" presId="urn:microsoft.com/office/officeart/2009/3/layout/FramedTextPicture"/>
    <dgm:cxn modelId="{6A5DB5C6-F5DA-4490-9158-A0FA10601FDB}" type="presParOf" srcId="{56EC537E-E249-4B01-ABD2-AE85ADF21307}" destId="{EF23361A-7CB5-420F-A862-B626C2389240}" srcOrd="5" destOrd="0" presId="urn:microsoft.com/office/officeart/2009/3/layout/FramedTextPicture"/>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E8F050-702A-47CA-A393-F4E77EF27993}"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en-US"/>
        </a:p>
      </dgm:t>
    </dgm:pt>
    <dgm:pt modelId="{896DC62A-D9D4-46A9-9B37-7C5C8734BD0F}">
      <dgm:prSet phldrT="[Text]"/>
      <dgm:spPr/>
      <dgm:t>
        <a:bodyPr/>
        <a:lstStyle/>
        <a:p>
          <a:r>
            <a:rPr lang="en-US" dirty="0" smtClean="0"/>
            <a:t>Plaintiff &amp; </a:t>
          </a:r>
          <a:r>
            <a:rPr lang="en-US" dirty="0" err="1" smtClean="0"/>
            <a:t>Defendent</a:t>
          </a:r>
          <a:endParaRPr lang="en-US" dirty="0"/>
        </a:p>
      </dgm:t>
    </dgm:pt>
    <dgm:pt modelId="{A1B5095B-2F03-4E0E-8BA2-4679BBDB35C6}" type="parTrans" cxnId="{5F617F8C-6EC3-43B4-B36D-7CF60CFD3D89}">
      <dgm:prSet/>
      <dgm:spPr/>
      <dgm:t>
        <a:bodyPr/>
        <a:lstStyle/>
        <a:p>
          <a:endParaRPr lang="en-US"/>
        </a:p>
      </dgm:t>
    </dgm:pt>
    <dgm:pt modelId="{C1E80E2B-155E-4EF8-B49F-DF842F060FE3}" type="sibTrans" cxnId="{5F617F8C-6EC3-43B4-B36D-7CF60CFD3D89}">
      <dgm:prSet/>
      <dgm:spPr/>
      <dgm:t>
        <a:bodyPr/>
        <a:lstStyle/>
        <a:p>
          <a:endParaRPr lang="en-US"/>
        </a:p>
      </dgm:t>
    </dgm:pt>
    <dgm:pt modelId="{DDE717AF-3290-42C6-B15E-E02AE152CB26}">
      <dgm:prSet phldrT="[Text]"/>
      <dgm:spPr/>
      <dgm:t>
        <a:bodyPr/>
        <a:lstStyle/>
        <a:p>
          <a:r>
            <a:rPr lang="en-US" b="0" i="0" dirty="0" smtClean="0"/>
            <a:t>Plaintiffs are a firm of chartered accountants – </a:t>
          </a:r>
          <a:r>
            <a:rPr lang="en-US" b="0" i="0" dirty="0" err="1" smtClean="0"/>
            <a:t>Chantrey</a:t>
          </a:r>
          <a:r>
            <a:rPr lang="en-US" b="0" i="0" dirty="0" smtClean="0"/>
            <a:t> Martin</a:t>
          </a:r>
          <a:endParaRPr lang="en-US" dirty="0"/>
        </a:p>
      </dgm:t>
    </dgm:pt>
    <dgm:pt modelId="{80F568A8-02CA-458A-A9C8-847BB899F2F2}" type="parTrans" cxnId="{3A772089-C691-46E7-BEF4-D151A447F77E}">
      <dgm:prSet/>
      <dgm:spPr/>
      <dgm:t>
        <a:bodyPr/>
        <a:lstStyle/>
        <a:p>
          <a:endParaRPr lang="en-US"/>
        </a:p>
      </dgm:t>
    </dgm:pt>
    <dgm:pt modelId="{C7310492-6F94-4E05-8559-823622AC782E}" type="sibTrans" cxnId="{3A772089-C691-46E7-BEF4-D151A447F77E}">
      <dgm:prSet/>
      <dgm:spPr/>
      <dgm:t>
        <a:bodyPr/>
        <a:lstStyle/>
        <a:p>
          <a:endParaRPr lang="en-US"/>
        </a:p>
      </dgm:t>
    </dgm:pt>
    <dgm:pt modelId="{A1F0D343-E0A9-479C-B890-C22583097AD1}">
      <dgm:prSet phldrT="[Text]"/>
      <dgm:spPr/>
      <dgm:t>
        <a:bodyPr/>
        <a:lstStyle/>
        <a:p>
          <a:r>
            <a:rPr lang="en-US" b="0" i="0" dirty="0" smtClean="0"/>
            <a:t>Defendant was in their employment - Martin</a:t>
          </a:r>
          <a:endParaRPr lang="en-US" dirty="0"/>
        </a:p>
      </dgm:t>
    </dgm:pt>
    <dgm:pt modelId="{F7CE05CF-23DB-455D-8422-3A4E7F6D0A43}" type="parTrans" cxnId="{0FBDB3FB-ACBB-4E93-92CE-26C273B6A7F7}">
      <dgm:prSet/>
      <dgm:spPr/>
      <dgm:t>
        <a:bodyPr/>
        <a:lstStyle/>
        <a:p>
          <a:endParaRPr lang="en-US"/>
        </a:p>
      </dgm:t>
    </dgm:pt>
    <dgm:pt modelId="{27C41458-B717-4736-A8FD-796E475182B5}" type="sibTrans" cxnId="{0FBDB3FB-ACBB-4E93-92CE-26C273B6A7F7}">
      <dgm:prSet/>
      <dgm:spPr/>
      <dgm:t>
        <a:bodyPr/>
        <a:lstStyle/>
        <a:p>
          <a:endParaRPr lang="en-US"/>
        </a:p>
      </dgm:t>
    </dgm:pt>
    <dgm:pt modelId="{287BBF73-9EB4-41A3-87C2-52D79D674B4E}">
      <dgm:prSet phldrT="[Text]"/>
      <dgm:spPr/>
      <dgm:t>
        <a:bodyPr/>
        <a:lstStyle/>
        <a:p>
          <a:r>
            <a:rPr lang="en-US" dirty="0" smtClean="0"/>
            <a:t>Judgement</a:t>
          </a:r>
          <a:endParaRPr lang="en-US" dirty="0"/>
        </a:p>
      </dgm:t>
    </dgm:pt>
    <dgm:pt modelId="{F801D2C4-E0B1-4167-B5C6-13D965261C43}" type="parTrans" cxnId="{DE74EE9F-EF25-44FC-BF99-ED46F811AD70}">
      <dgm:prSet/>
      <dgm:spPr/>
      <dgm:t>
        <a:bodyPr/>
        <a:lstStyle/>
        <a:p>
          <a:endParaRPr lang="en-US"/>
        </a:p>
      </dgm:t>
    </dgm:pt>
    <dgm:pt modelId="{F7DA439C-F2BC-44E9-A9CA-CF3377CFFBC9}" type="sibTrans" cxnId="{DE74EE9F-EF25-44FC-BF99-ED46F811AD70}">
      <dgm:prSet/>
      <dgm:spPr/>
      <dgm:t>
        <a:bodyPr/>
        <a:lstStyle/>
        <a:p>
          <a:endParaRPr lang="en-US"/>
        </a:p>
      </dgm:t>
    </dgm:pt>
    <dgm:pt modelId="{17A78721-A319-40B8-B6F6-43154BFFB305}">
      <dgm:prSet phldrT="[Text]"/>
      <dgm:spPr/>
      <dgm:t>
        <a:bodyPr/>
        <a:lstStyle/>
        <a:p>
          <a:r>
            <a:rPr lang="en-US" dirty="0" smtClean="0"/>
            <a:t>Audit working papers are property of Auditors subject to any legal / ethical requirement </a:t>
          </a:r>
          <a:endParaRPr lang="en-US" dirty="0"/>
        </a:p>
      </dgm:t>
    </dgm:pt>
    <dgm:pt modelId="{50E22386-801E-405D-94FD-FAB7E9745F33}" type="parTrans" cxnId="{0A76FFE2-BEB0-47CC-B1E6-85FCA03C7D4C}">
      <dgm:prSet/>
      <dgm:spPr/>
      <dgm:t>
        <a:bodyPr/>
        <a:lstStyle/>
        <a:p>
          <a:endParaRPr lang="en-US"/>
        </a:p>
      </dgm:t>
    </dgm:pt>
    <dgm:pt modelId="{37FB2BE6-BC34-43FF-AB44-C7FC4CEEEC65}" type="sibTrans" cxnId="{0A76FFE2-BEB0-47CC-B1E6-85FCA03C7D4C}">
      <dgm:prSet/>
      <dgm:spPr/>
      <dgm:t>
        <a:bodyPr/>
        <a:lstStyle/>
        <a:p>
          <a:endParaRPr lang="en-US"/>
        </a:p>
      </dgm:t>
    </dgm:pt>
    <dgm:pt modelId="{67DA0469-31EF-4F46-B120-7D57B5905AE6}">
      <dgm:prSet phldrT="[Text]"/>
      <dgm:spPr/>
      <dgm:t>
        <a:bodyPr/>
        <a:lstStyle/>
        <a:p>
          <a:r>
            <a:rPr lang="en-US" dirty="0" smtClean="0"/>
            <a:t>Judicial Bench</a:t>
          </a:r>
          <a:endParaRPr lang="en-US" dirty="0"/>
        </a:p>
      </dgm:t>
    </dgm:pt>
    <dgm:pt modelId="{0624A7E6-65A8-4A6A-BE2C-71A966DC3578}" type="parTrans" cxnId="{6501188F-85BE-4839-A2B5-9D4C807F4B81}">
      <dgm:prSet/>
      <dgm:spPr/>
      <dgm:t>
        <a:bodyPr/>
        <a:lstStyle/>
        <a:p>
          <a:endParaRPr lang="en-US"/>
        </a:p>
      </dgm:t>
    </dgm:pt>
    <dgm:pt modelId="{16F4881D-0E97-40D9-859D-8879552F64B7}" type="sibTrans" cxnId="{6501188F-85BE-4839-A2B5-9D4C807F4B81}">
      <dgm:prSet/>
      <dgm:spPr/>
      <dgm:t>
        <a:bodyPr/>
        <a:lstStyle/>
        <a:p>
          <a:endParaRPr lang="en-US"/>
        </a:p>
      </dgm:t>
    </dgm:pt>
    <dgm:pt modelId="{73D72DDD-7241-4F25-BA80-558248171507}">
      <dgm:prSet phldrT="[Text]"/>
      <dgm:spPr/>
      <dgm:t>
        <a:bodyPr/>
        <a:lstStyle/>
        <a:p>
          <a:r>
            <a:rPr lang="en-US" b="0" i="0" dirty="0" smtClean="0"/>
            <a:t>In The Supreme Court of Judicature, </a:t>
          </a:r>
          <a:r>
            <a:rPr lang="en-IN" b="0" i="0" dirty="0" smtClean="0"/>
            <a:t>Court of Appeal</a:t>
          </a:r>
          <a:endParaRPr lang="en-US" dirty="0"/>
        </a:p>
      </dgm:t>
    </dgm:pt>
    <dgm:pt modelId="{0086CA72-B5A9-4ADB-9AF2-0EC41E99E11E}" type="parTrans" cxnId="{F12A9CBB-0CD4-43F5-9045-2A188BFF8D98}">
      <dgm:prSet/>
      <dgm:spPr/>
      <dgm:t>
        <a:bodyPr/>
        <a:lstStyle/>
        <a:p>
          <a:endParaRPr lang="en-US"/>
        </a:p>
      </dgm:t>
    </dgm:pt>
    <dgm:pt modelId="{FF1C6DEB-3BC2-41D4-B3A7-2A33889D6BA1}" type="sibTrans" cxnId="{F12A9CBB-0CD4-43F5-9045-2A188BFF8D98}">
      <dgm:prSet/>
      <dgm:spPr/>
      <dgm:t>
        <a:bodyPr/>
        <a:lstStyle/>
        <a:p>
          <a:endParaRPr lang="en-US"/>
        </a:p>
      </dgm:t>
    </dgm:pt>
    <dgm:pt modelId="{C1A293C9-F671-4AE2-916F-BE9E99FC6B85}">
      <dgm:prSet phldrT="[Text]"/>
      <dgm:spPr/>
      <dgm:t>
        <a:bodyPr/>
        <a:lstStyle/>
        <a:p>
          <a:r>
            <a:rPr lang="en-IN" b="0" i="0" dirty="0" smtClean="0"/>
            <a:t>Before Lord Justice </a:t>
          </a:r>
          <a:r>
            <a:rPr lang="en-IN" b="0" i="0" dirty="0" err="1" smtClean="0"/>
            <a:t>Somervell</a:t>
          </a:r>
          <a:r>
            <a:rPr lang="en-IN" b="0" i="0" dirty="0" smtClean="0"/>
            <a:t> and Lord Justice Jenkins</a:t>
          </a:r>
          <a:endParaRPr lang="en-US" dirty="0"/>
        </a:p>
      </dgm:t>
    </dgm:pt>
    <dgm:pt modelId="{CEEC94C8-3581-4F39-9DAB-0175E00E5FB7}" type="parTrans" cxnId="{0808C0AC-CDAC-4AA0-B1C3-2234B0BECDCC}">
      <dgm:prSet/>
      <dgm:spPr/>
      <dgm:t>
        <a:bodyPr/>
        <a:lstStyle/>
        <a:p>
          <a:endParaRPr lang="en-US"/>
        </a:p>
      </dgm:t>
    </dgm:pt>
    <dgm:pt modelId="{61953083-E0EA-45D9-9A63-E6F66D1347F8}" type="sibTrans" cxnId="{0808C0AC-CDAC-4AA0-B1C3-2234B0BECDCC}">
      <dgm:prSet/>
      <dgm:spPr/>
      <dgm:t>
        <a:bodyPr/>
        <a:lstStyle/>
        <a:p>
          <a:endParaRPr lang="en-US"/>
        </a:p>
      </dgm:t>
    </dgm:pt>
    <dgm:pt modelId="{C82AA324-88BB-4647-8DC8-E1C07B5A07E8}" type="pres">
      <dgm:prSet presAssocID="{8EE8F050-702A-47CA-A393-F4E77EF27993}" presName="Name0" presStyleCnt="0">
        <dgm:presLayoutVars>
          <dgm:dir/>
          <dgm:animLvl val="lvl"/>
          <dgm:resizeHandles val="exact"/>
        </dgm:presLayoutVars>
      </dgm:prSet>
      <dgm:spPr/>
      <dgm:t>
        <a:bodyPr/>
        <a:lstStyle/>
        <a:p>
          <a:endParaRPr lang="en-US"/>
        </a:p>
      </dgm:t>
    </dgm:pt>
    <dgm:pt modelId="{5A22C475-CCB3-42FB-8A8D-424A817BE113}" type="pres">
      <dgm:prSet presAssocID="{896DC62A-D9D4-46A9-9B37-7C5C8734BD0F}" presName="linNode" presStyleCnt="0"/>
      <dgm:spPr/>
    </dgm:pt>
    <dgm:pt modelId="{D543E89B-3296-43FE-9F67-8E04AF13FC38}" type="pres">
      <dgm:prSet presAssocID="{896DC62A-D9D4-46A9-9B37-7C5C8734BD0F}" presName="parentText" presStyleLbl="node1" presStyleIdx="0" presStyleCnt="3">
        <dgm:presLayoutVars>
          <dgm:chMax val="1"/>
          <dgm:bulletEnabled val="1"/>
        </dgm:presLayoutVars>
      </dgm:prSet>
      <dgm:spPr/>
      <dgm:t>
        <a:bodyPr/>
        <a:lstStyle/>
        <a:p>
          <a:endParaRPr lang="en-US"/>
        </a:p>
      </dgm:t>
    </dgm:pt>
    <dgm:pt modelId="{2CA51E58-806A-4C99-BD29-DA8F739CE653}" type="pres">
      <dgm:prSet presAssocID="{896DC62A-D9D4-46A9-9B37-7C5C8734BD0F}" presName="descendantText" presStyleLbl="alignAccFollowNode1" presStyleIdx="0" presStyleCnt="3">
        <dgm:presLayoutVars>
          <dgm:bulletEnabled val="1"/>
        </dgm:presLayoutVars>
      </dgm:prSet>
      <dgm:spPr/>
      <dgm:t>
        <a:bodyPr/>
        <a:lstStyle/>
        <a:p>
          <a:endParaRPr lang="en-US"/>
        </a:p>
      </dgm:t>
    </dgm:pt>
    <dgm:pt modelId="{5641432E-02AF-4CBC-88C4-EF612665D184}" type="pres">
      <dgm:prSet presAssocID="{C1E80E2B-155E-4EF8-B49F-DF842F060FE3}" presName="sp" presStyleCnt="0"/>
      <dgm:spPr/>
    </dgm:pt>
    <dgm:pt modelId="{D72FCCB6-1FA7-41B0-B9F9-F5C70AA757DA}" type="pres">
      <dgm:prSet presAssocID="{67DA0469-31EF-4F46-B120-7D57B5905AE6}" presName="linNode" presStyleCnt="0"/>
      <dgm:spPr/>
    </dgm:pt>
    <dgm:pt modelId="{1B3E7624-D21F-478E-B92F-55C78400ABE1}" type="pres">
      <dgm:prSet presAssocID="{67DA0469-31EF-4F46-B120-7D57B5905AE6}" presName="parentText" presStyleLbl="node1" presStyleIdx="1" presStyleCnt="3">
        <dgm:presLayoutVars>
          <dgm:chMax val="1"/>
          <dgm:bulletEnabled val="1"/>
        </dgm:presLayoutVars>
      </dgm:prSet>
      <dgm:spPr/>
      <dgm:t>
        <a:bodyPr/>
        <a:lstStyle/>
        <a:p>
          <a:endParaRPr lang="en-US"/>
        </a:p>
      </dgm:t>
    </dgm:pt>
    <dgm:pt modelId="{CED0B792-2E5A-4463-8248-ABD84FDE1846}" type="pres">
      <dgm:prSet presAssocID="{67DA0469-31EF-4F46-B120-7D57B5905AE6}" presName="descendantText" presStyleLbl="alignAccFollowNode1" presStyleIdx="1" presStyleCnt="3">
        <dgm:presLayoutVars>
          <dgm:bulletEnabled val="1"/>
        </dgm:presLayoutVars>
      </dgm:prSet>
      <dgm:spPr/>
      <dgm:t>
        <a:bodyPr/>
        <a:lstStyle/>
        <a:p>
          <a:endParaRPr lang="en-US"/>
        </a:p>
      </dgm:t>
    </dgm:pt>
    <dgm:pt modelId="{B3997FA5-210D-44CF-9E76-9D015EEB8A59}" type="pres">
      <dgm:prSet presAssocID="{16F4881D-0E97-40D9-859D-8879552F64B7}" presName="sp" presStyleCnt="0"/>
      <dgm:spPr/>
    </dgm:pt>
    <dgm:pt modelId="{B42EED9A-CB23-4BA0-920C-A6AC9A436B8F}" type="pres">
      <dgm:prSet presAssocID="{287BBF73-9EB4-41A3-87C2-52D79D674B4E}" presName="linNode" presStyleCnt="0"/>
      <dgm:spPr/>
    </dgm:pt>
    <dgm:pt modelId="{11743C7B-7C59-4DBC-83F7-AF1DEA589D28}" type="pres">
      <dgm:prSet presAssocID="{287BBF73-9EB4-41A3-87C2-52D79D674B4E}" presName="parentText" presStyleLbl="node1" presStyleIdx="2" presStyleCnt="3">
        <dgm:presLayoutVars>
          <dgm:chMax val="1"/>
          <dgm:bulletEnabled val="1"/>
        </dgm:presLayoutVars>
      </dgm:prSet>
      <dgm:spPr/>
      <dgm:t>
        <a:bodyPr/>
        <a:lstStyle/>
        <a:p>
          <a:endParaRPr lang="en-US"/>
        </a:p>
      </dgm:t>
    </dgm:pt>
    <dgm:pt modelId="{40CB8C7B-296B-46C2-87D4-929AB7354D0A}" type="pres">
      <dgm:prSet presAssocID="{287BBF73-9EB4-41A3-87C2-52D79D674B4E}" presName="descendantText" presStyleLbl="alignAccFollowNode1" presStyleIdx="2" presStyleCnt="3">
        <dgm:presLayoutVars>
          <dgm:bulletEnabled val="1"/>
        </dgm:presLayoutVars>
      </dgm:prSet>
      <dgm:spPr/>
      <dgm:t>
        <a:bodyPr/>
        <a:lstStyle/>
        <a:p>
          <a:endParaRPr lang="en-US"/>
        </a:p>
      </dgm:t>
    </dgm:pt>
  </dgm:ptLst>
  <dgm:cxnLst>
    <dgm:cxn modelId="{3A772089-C691-46E7-BEF4-D151A447F77E}" srcId="{896DC62A-D9D4-46A9-9B37-7C5C8734BD0F}" destId="{DDE717AF-3290-42C6-B15E-E02AE152CB26}" srcOrd="0" destOrd="0" parTransId="{80F568A8-02CA-458A-A9C8-847BB899F2F2}" sibTransId="{C7310492-6F94-4E05-8559-823622AC782E}"/>
    <dgm:cxn modelId="{5F617F8C-6EC3-43B4-B36D-7CF60CFD3D89}" srcId="{8EE8F050-702A-47CA-A393-F4E77EF27993}" destId="{896DC62A-D9D4-46A9-9B37-7C5C8734BD0F}" srcOrd="0" destOrd="0" parTransId="{A1B5095B-2F03-4E0E-8BA2-4679BBDB35C6}" sibTransId="{C1E80E2B-155E-4EF8-B49F-DF842F060FE3}"/>
    <dgm:cxn modelId="{F12A9CBB-0CD4-43F5-9045-2A188BFF8D98}" srcId="{67DA0469-31EF-4F46-B120-7D57B5905AE6}" destId="{73D72DDD-7241-4F25-BA80-558248171507}" srcOrd="0" destOrd="0" parTransId="{0086CA72-B5A9-4ADB-9AF2-0EC41E99E11E}" sibTransId="{FF1C6DEB-3BC2-41D4-B3A7-2A33889D6BA1}"/>
    <dgm:cxn modelId="{6501188F-85BE-4839-A2B5-9D4C807F4B81}" srcId="{8EE8F050-702A-47CA-A393-F4E77EF27993}" destId="{67DA0469-31EF-4F46-B120-7D57B5905AE6}" srcOrd="1" destOrd="0" parTransId="{0624A7E6-65A8-4A6A-BE2C-71A966DC3578}" sibTransId="{16F4881D-0E97-40D9-859D-8879552F64B7}"/>
    <dgm:cxn modelId="{BE4F174D-E038-4C8A-A4DA-57BDCC7894AC}" type="presOf" srcId="{73D72DDD-7241-4F25-BA80-558248171507}" destId="{CED0B792-2E5A-4463-8248-ABD84FDE1846}" srcOrd="0" destOrd="0" presId="urn:microsoft.com/office/officeart/2005/8/layout/vList5"/>
    <dgm:cxn modelId="{0A76FFE2-BEB0-47CC-B1E6-85FCA03C7D4C}" srcId="{287BBF73-9EB4-41A3-87C2-52D79D674B4E}" destId="{17A78721-A319-40B8-B6F6-43154BFFB305}" srcOrd="0" destOrd="0" parTransId="{50E22386-801E-405D-94FD-FAB7E9745F33}" sibTransId="{37FB2BE6-BC34-43FF-AB44-C7FC4CEEEC65}"/>
    <dgm:cxn modelId="{8D5B5078-8B88-46DB-8C81-982B30F5774F}" type="presOf" srcId="{17A78721-A319-40B8-B6F6-43154BFFB305}" destId="{40CB8C7B-296B-46C2-87D4-929AB7354D0A}" srcOrd="0" destOrd="0" presId="urn:microsoft.com/office/officeart/2005/8/layout/vList5"/>
    <dgm:cxn modelId="{3D59AB75-DF5B-45B6-A61E-600ED2C43EED}" type="presOf" srcId="{A1F0D343-E0A9-479C-B890-C22583097AD1}" destId="{2CA51E58-806A-4C99-BD29-DA8F739CE653}" srcOrd="0" destOrd="1" presId="urn:microsoft.com/office/officeart/2005/8/layout/vList5"/>
    <dgm:cxn modelId="{DE74EE9F-EF25-44FC-BF99-ED46F811AD70}" srcId="{8EE8F050-702A-47CA-A393-F4E77EF27993}" destId="{287BBF73-9EB4-41A3-87C2-52D79D674B4E}" srcOrd="2" destOrd="0" parTransId="{F801D2C4-E0B1-4167-B5C6-13D965261C43}" sibTransId="{F7DA439C-F2BC-44E9-A9CA-CF3377CFFBC9}"/>
    <dgm:cxn modelId="{AD7F279C-0682-4114-9455-75A3F0FB776E}" type="presOf" srcId="{287BBF73-9EB4-41A3-87C2-52D79D674B4E}" destId="{11743C7B-7C59-4DBC-83F7-AF1DEA589D28}" srcOrd="0" destOrd="0" presId="urn:microsoft.com/office/officeart/2005/8/layout/vList5"/>
    <dgm:cxn modelId="{0FBDB3FB-ACBB-4E93-92CE-26C273B6A7F7}" srcId="{896DC62A-D9D4-46A9-9B37-7C5C8734BD0F}" destId="{A1F0D343-E0A9-479C-B890-C22583097AD1}" srcOrd="1" destOrd="0" parTransId="{F7CE05CF-23DB-455D-8422-3A4E7F6D0A43}" sibTransId="{27C41458-B717-4736-A8FD-796E475182B5}"/>
    <dgm:cxn modelId="{0808C0AC-CDAC-4AA0-B1C3-2234B0BECDCC}" srcId="{67DA0469-31EF-4F46-B120-7D57B5905AE6}" destId="{C1A293C9-F671-4AE2-916F-BE9E99FC6B85}" srcOrd="1" destOrd="0" parTransId="{CEEC94C8-3581-4F39-9DAB-0175E00E5FB7}" sibTransId="{61953083-E0EA-45D9-9A63-E6F66D1347F8}"/>
    <dgm:cxn modelId="{7631E490-1EA6-45E1-8606-59DEE837AD27}" type="presOf" srcId="{896DC62A-D9D4-46A9-9B37-7C5C8734BD0F}" destId="{D543E89B-3296-43FE-9F67-8E04AF13FC38}" srcOrd="0" destOrd="0" presId="urn:microsoft.com/office/officeart/2005/8/layout/vList5"/>
    <dgm:cxn modelId="{C094009D-5DC5-4FC0-87CE-28925776549B}" type="presOf" srcId="{DDE717AF-3290-42C6-B15E-E02AE152CB26}" destId="{2CA51E58-806A-4C99-BD29-DA8F739CE653}" srcOrd="0" destOrd="0" presId="urn:microsoft.com/office/officeart/2005/8/layout/vList5"/>
    <dgm:cxn modelId="{BF0EDA7C-5069-4381-95C5-2AEFC9594010}" type="presOf" srcId="{8EE8F050-702A-47CA-A393-F4E77EF27993}" destId="{C82AA324-88BB-4647-8DC8-E1C07B5A07E8}" srcOrd="0" destOrd="0" presId="urn:microsoft.com/office/officeart/2005/8/layout/vList5"/>
    <dgm:cxn modelId="{4B9FE368-F996-499D-B8E8-F2907E1AF6C0}" type="presOf" srcId="{67DA0469-31EF-4F46-B120-7D57B5905AE6}" destId="{1B3E7624-D21F-478E-B92F-55C78400ABE1}" srcOrd="0" destOrd="0" presId="urn:microsoft.com/office/officeart/2005/8/layout/vList5"/>
    <dgm:cxn modelId="{BCDB60F8-8BFA-4FC6-8978-A9E93FE6E342}" type="presOf" srcId="{C1A293C9-F671-4AE2-916F-BE9E99FC6B85}" destId="{CED0B792-2E5A-4463-8248-ABD84FDE1846}" srcOrd="0" destOrd="1" presId="urn:microsoft.com/office/officeart/2005/8/layout/vList5"/>
    <dgm:cxn modelId="{1F829308-F7C8-4A29-A245-7F3D4113E1DD}" type="presParOf" srcId="{C82AA324-88BB-4647-8DC8-E1C07B5A07E8}" destId="{5A22C475-CCB3-42FB-8A8D-424A817BE113}" srcOrd="0" destOrd="0" presId="urn:microsoft.com/office/officeart/2005/8/layout/vList5"/>
    <dgm:cxn modelId="{FFBA286B-C1BE-4B04-9AB6-B2A4488F85FE}" type="presParOf" srcId="{5A22C475-CCB3-42FB-8A8D-424A817BE113}" destId="{D543E89B-3296-43FE-9F67-8E04AF13FC38}" srcOrd="0" destOrd="0" presId="urn:microsoft.com/office/officeart/2005/8/layout/vList5"/>
    <dgm:cxn modelId="{EB43C17F-AABA-4A2E-B1AE-A1E9A4346392}" type="presParOf" srcId="{5A22C475-CCB3-42FB-8A8D-424A817BE113}" destId="{2CA51E58-806A-4C99-BD29-DA8F739CE653}" srcOrd="1" destOrd="0" presId="urn:microsoft.com/office/officeart/2005/8/layout/vList5"/>
    <dgm:cxn modelId="{263FAB9E-0124-4614-925C-CCEC591D7303}" type="presParOf" srcId="{C82AA324-88BB-4647-8DC8-E1C07B5A07E8}" destId="{5641432E-02AF-4CBC-88C4-EF612665D184}" srcOrd="1" destOrd="0" presId="urn:microsoft.com/office/officeart/2005/8/layout/vList5"/>
    <dgm:cxn modelId="{BD73C973-2C66-4DA9-8B0D-ED6DA67766E7}" type="presParOf" srcId="{C82AA324-88BB-4647-8DC8-E1C07B5A07E8}" destId="{D72FCCB6-1FA7-41B0-B9F9-F5C70AA757DA}" srcOrd="2" destOrd="0" presId="urn:microsoft.com/office/officeart/2005/8/layout/vList5"/>
    <dgm:cxn modelId="{C6D8602D-E85A-4876-84C3-82171272C568}" type="presParOf" srcId="{D72FCCB6-1FA7-41B0-B9F9-F5C70AA757DA}" destId="{1B3E7624-D21F-478E-B92F-55C78400ABE1}" srcOrd="0" destOrd="0" presId="urn:microsoft.com/office/officeart/2005/8/layout/vList5"/>
    <dgm:cxn modelId="{840961BC-C6AF-4771-9BB5-4F2B97611DD2}" type="presParOf" srcId="{D72FCCB6-1FA7-41B0-B9F9-F5C70AA757DA}" destId="{CED0B792-2E5A-4463-8248-ABD84FDE1846}" srcOrd="1" destOrd="0" presId="urn:microsoft.com/office/officeart/2005/8/layout/vList5"/>
    <dgm:cxn modelId="{48C0E0BB-53D7-45AF-8970-9D1AF3C1AA69}" type="presParOf" srcId="{C82AA324-88BB-4647-8DC8-E1C07B5A07E8}" destId="{B3997FA5-210D-44CF-9E76-9D015EEB8A59}" srcOrd="3" destOrd="0" presId="urn:microsoft.com/office/officeart/2005/8/layout/vList5"/>
    <dgm:cxn modelId="{BDBF92D7-A8E5-480E-B4C5-3405231C3540}" type="presParOf" srcId="{C82AA324-88BB-4647-8DC8-E1C07B5A07E8}" destId="{B42EED9A-CB23-4BA0-920C-A6AC9A436B8F}" srcOrd="4" destOrd="0" presId="urn:microsoft.com/office/officeart/2005/8/layout/vList5"/>
    <dgm:cxn modelId="{AC18CEC9-261D-414A-8178-6EB2CBAEB517}" type="presParOf" srcId="{B42EED9A-CB23-4BA0-920C-A6AC9A436B8F}" destId="{11743C7B-7C59-4DBC-83F7-AF1DEA589D28}" srcOrd="0" destOrd="0" presId="urn:microsoft.com/office/officeart/2005/8/layout/vList5"/>
    <dgm:cxn modelId="{227B8BE5-4982-451A-85EE-E45825E17513}" type="presParOf" srcId="{B42EED9A-CB23-4BA0-920C-A6AC9A436B8F}" destId="{40CB8C7B-296B-46C2-87D4-929AB7354D0A}"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E8F050-702A-47CA-A393-F4E77EF27993}"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en-US"/>
        </a:p>
      </dgm:t>
    </dgm:pt>
    <dgm:pt modelId="{E3120FAA-A4A8-4711-B743-C140D2F1E05A}">
      <dgm:prSet phldrT="[Text]"/>
      <dgm:spPr/>
      <dgm:t>
        <a:bodyPr/>
        <a:lstStyle/>
        <a:p>
          <a:pPr algn="just"/>
          <a:r>
            <a:rPr lang="en-US" b="0" i="0" dirty="0" smtClean="0"/>
            <a:t>Martin was the employee of </a:t>
          </a:r>
          <a:r>
            <a:rPr lang="en-US" b="0" i="0" dirty="0" err="1" smtClean="0"/>
            <a:t>Chantrey</a:t>
          </a:r>
          <a:r>
            <a:rPr lang="en-US" b="0" i="0" dirty="0" smtClean="0"/>
            <a:t> Martin , and has taken advance salary . </a:t>
          </a:r>
          <a:endParaRPr lang="en-US" dirty="0"/>
        </a:p>
      </dgm:t>
    </dgm:pt>
    <dgm:pt modelId="{9A3647E9-1A3F-4486-823B-71E4E87D6718}" type="parTrans" cxnId="{5BC50CCD-3736-41DD-BDB3-EC958C544FAD}">
      <dgm:prSet/>
      <dgm:spPr/>
      <dgm:t>
        <a:bodyPr/>
        <a:lstStyle/>
        <a:p>
          <a:endParaRPr lang="en-US"/>
        </a:p>
      </dgm:t>
    </dgm:pt>
    <dgm:pt modelId="{86542DCE-D3D3-4CA0-8451-C1C33DA696BC}" type="sibTrans" cxnId="{5BC50CCD-3736-41DD-BDB3-EC958C544FAD}">
      <dgm:prSet/>
      <dgm:spPr/>
      <dgm:t>
        <a:bodyPr/>
        <a:lstStyle/>
        <a:p>
          <a:endParaRPr lang="en-US"/>
        </a:p>
      </dgm:t>
    </dgm:pt>
    <dgm:pt modelId="{73D72DDD-7241-4F25-BA80-558248171507}">
      <dgm:prSet phldrT="[Text]"/>
      <dgm:spPr/>
      <dgm:t>
        <a:bodyPr/>
        <a:lstStyle/>
        <a:p>
          <a:r>
            <a:rPr lang="en-US" smtClean="0"/>
            <a:t>Case Facts</a:t>
          </a:r>
          <a:endParaRPr lang="en-US" dirty="0"/>
        </a:p>
      </dgm:t>
    </dgm:pt>
    <dgm:pt modelId="{0086CA72-B5A9-4ADB-9AF2-0EC41E99E11E}" type="parTrans" cxnId="{F12A9CBB-0CD4-43F5-9045-2A188BFF8D98}">
      <dgm:prSet/>
      <dgm:spPr/>
      <dgm:t>
        <a:bodyPr/>
        <a:lstStyle/>
        <a:p>
          <a:endParaRPr lang="en-US"/>
        </a:p>
      </dgm:t>
    </dgm:pt>
    <dgm:pt modelId="{FF1C6DEB-3BC2-41D4-B3A7-2A33889D6BA1}" type="sibTrans" cxnId="{F12A9CBB-0CD4-43F5-9045-2A188BFF8D98}">
      <dgm:prSet/>
      <dgm:spPr/>
      <dgm:t>
        <a:bodyPr/>
        <a:lstStyle/>
        <a:p>
          <a:endParaRPr lang="en-US"/>
        </a:p>
      </dgm:t>
    </dgm:pt>
    <dgm:pt modelId="{61BE7AE5-B4D7-4630-8BDF-754D818AB0C2}">
      <dgm:prSet phldrT="[Text]"/>
      <dgm:spPr/>
      <dgm:t>
        <a:bodyPr/>
        <a:lstStyle/>
        <a:p>
          <a:pPr algn="just"/>
          <a:r>
            <a:rPr lang="en-US" b="0" i="0" dirty="0" smtClean="0"/>
            <a:t>Later on the company dismisses him for breach of contract and claim the advance paid to him</a:t>
          </a:r>
          <a:endParaRPr lang="en-US" dirty="0"/>
        </a:p>
      </dgm:t>
    </dgm:pt>
    <dgm:pt modelId="{DA28CD68-5FB5-4D2D-AFA5-AC4A14329B41}" type="parTrans" cxnId="{1A9B5DF8-C357-41E2-92E4-4E9224A5B5D7}">
      <dgm:prSet/>
      <dgm:spPr/>
      <dgm:t>
        <a:bodyPr/>
        <a:lstStyle/>
        <a:p>
          <a:endParaRPr lang="en-US"/>
        </a:p>
      </dgm:t>
    </dgm:pt>
    <dgm:pt modelId="{F5846D4D-0A9D-4B6B-BEF0-21678029FED3}" type="sibTrans" cxnId="{1A9B5DF8-C357-41E2-92E4-4E9224A5B5D7}">
      <dgm:prSet/>
      <dgm:spPr/>
      <dgm:t>
        <a:bodyPr/>
        <a:lstStyle/>
        <a:p>
          <a:endParaRPr lang="en-US"/>
        </a:p>
      </dgm:t>
    </dgm:pt>
    <dgm:pt modelId="{A5EF6FBA-5DEA-463B-8955-C4EA93068D42}">
      <dgm:prSet phldrT="[Text]"/>
      <dgm:spPr/>
      <dgm:t>
        <a:bodyPr/>
        <a:lstStyle/>
        <a:p>
          <a:pPr algn="just"/>
          <a:r>
            <a:rPr lang="en-US" b="0" i="0" dirty="0" smtClean="0"/>
            <a:t>Martin counter claim the irregularities in the books of accounts of the company. He made an application for the production of certain documents relating to the auditing of the client company’s accounts, but for which </a:t>
          </a:r>
          <a:r>
            <a:rPr lang="en-US" b="0" i="0" dirty="0" err="1" smtClean="0"/>
            <a:t>Chantrey</a:t>
          </a:r>
          <a:r>
            <a:rPr lang="en-US" b="0" i="0" dirty="0" smtClean="0"/>
            <a:t> Martin claimed privilege on the ground that they were the property of the company client.</a:t>
          </a:r>
          <a:endParaRPr lang="en-US" dirty="0"/>
        </a:p>
      </dgm:t>
    </dgm:pt>
    <dgm:pt modelId="{B2F63378-5E57-4AB6-9869-DB4E9B9E24A2}" type="parTrans" cxnId="{ACE3D5C3-AAA2-4D57-8818-23FCEF40DDF3}">
      <dgm:prSet/>
      <dgm:spPr/>
      <dgm:t>
        <a:bodyPr/>
        <a:lstStyle/>
        <a:p>
          <a:endParaRPr lang="en-US"/>
        </a:p>
      </dgm:t>
    </dgm:pt>
    <dgm:pt modelId="{93E68A39-C10B-411C-9199-FC4684D5F733}" type="sibTrans" cxnId="{ACE3D5C3-AAA2-4D57-8818-23FCEF40DDF3}">
      <dgm:prSet/>
      <dgm:spPr/>
      <dgm:t>
        <a:bodyPr/>
        <a:lstStyle/>
        <a:p>
          <a:endParaRPr lang="en-US"/>
        </a:p>
      </dgm:t>
    </dgm:pt>
    <dgm:pt modelId="{C82AA324-88BB-4647-8DC8-E1C07B5A07E8}" type="pres">
      <dgm:prSet presAssocID="{8EE8F050-702A-47CA-A393-F4E77EF27993}" presName="Name0" presStyleCnt="0">
        <dgm:presLayoutVars>
          <dgm:dir/>
          <dgm:animLvl val="lvl"/>
          <dgm:resizeHandles val="exact"/>
        </dgm:presLayoutVars>
      </dgm:prSet>
      <dgm:spPr/>
      <dgm:t>
        <a:bodyPr/>
        <a:lstStyle/>
        <a:p>
          <a:endParaRPr lang="en-US"/>
        </a:p>
      </dgm:t>
    </dgm:pt>
    <dgm:pt modelId="{7D7E07CC-A9FC-40E9-B76A-B5E1C35E6607}" type="pres">
      <dgm:prSet presAssocID="{73D72DDD-7241-4F25-BA80-558248171507}" presName="linNode" presStyleCnt="0"/>
      <dgm:spPr/>
    </dgm:pt>
    <dgm:pt modelId="{5D5335CE-1FD3-4356-AECE-17E56873280F}" type="pres">
      <dgm:prSet presAssocID="{73D72DDD-7241-4F25-BA80-558248171507}" presName="parentText" presStyleLbl="node1" presStyleIdx="0" presStyleCnt="1" custScaleX="58341" custLinFactNeighborX="-11706" custLinFactNeighborY="517">
        <dgm:presLayoutVars>
          <dgm:chMax val="1"/>
          <dgm:bulletEnabled val="1"/>
        </dgm:presLayoutVars>
      </dgm:prSet>
      <dgm:spPr/>
      <dgm:t>
        <a:bodyPr/>
        <a:lstStyle/>
        <a:p>
          <a:endParaRPr lang="en-US"/>
        </a:p>
      </dgm:t>
    </dgm:pt>
    <dgm:pt modelId="{F7E3C21D-D70E-444E-BB62-52E4DC571EE4}" type="pres">
      <dgm:prSet presAssocID="{73D72DDD-7241-4F25-BA80-558248171507}" presName="descendantText" presStyleLbl="alignAccFollowNode1" presStyleIdx="0" presStyleCnt="1" custScaleX="123411" custScaleY="121124">
        <dgm:presLayoutVars>
          <dgm:bulletEnabled val="1"/>
        </dgm:presLayoutVars>
      </dgm:prSet>
      <dgm:spPr/>
      <dgm:t>
        <a:bodyPr/>
        <a:lstStyle/>
        <a:p>
          <a:endParaRPr lang="en-US"/>
        </a:p>
      </dgm:t>
    </dgm:pt>
  </dgm:ptLst>
  <dgm:cxnLst>
    <dgm:cxn modelId="{ACE3D5C3-AAA2-4D57-8818-23FCEF40DDF3}" srcId="{73D72DDD-7241-4F25-BA80-558248171507}" destId="{A5EF6FBA-5DEA-463B-8955-C4EA93068D42}" srcOrd="2" destOrd="0" parTransId="{B2F63378-5E57-4AB6-9869-DB4E9B9E24A2}" sibTransId="{93E68A39-C10B-411C-9199-FC4684D5F733}"/>
    <dgm:cxn modelId="{3136FCAC-FC0C-418D-80AB-8BB7C0AE11D0}" type="presOf" srcId="{73D72DDD-7241-4F25-BA80-558248171507}" destId="{5D5335CE-1FD3-4356-AECE-17E56873280F}" srcOrd="0" destOrd="0" presId="urn:microsoft.com/office/officeart/2005/8/layout/vList5"/>
    <dgm:cxn modelId="{1A9B5DF8-C357-41E2-92E4-4E9224A5B5D7}" srcId="{73D72DDD-7241-4F25-BA80-558248171507}" destId="{61BE7AE5-B4D7-4630-8BDF-754D818AB0C2}" srcOrd="1" destOrd="0" parTransId="{DA28CD68-5FB5-4D2D-AFA5-AC4A14329B41}" sibTransId="{F5846D4D-0A9D-4B6B-BEF0-21678029FED3}"/>
    <dgm:cxn modelId="{436157BC-0D58-4010-BB2E-CD33D179C25F}" type="presOf" srcId="{61BE7AE5-B4D7-4630-8BDF-754D818AB0C2}" destId="{F7E3C21D-D70E-444E-BB62-52E4DC571EE4}" srcOrd="0" destOrd="1" presId="urn:microsoft.com/office/officeart/2005/8/layout/vList5"/>
    <dgm:cxn modelId="{F5E94212-8482-4071-B303-21AFDED603FF}" type="presOf" srcId="{A5EF6FBA-5DEA-463B-8955-C4EA93068D42}" destId="{F7E3C21D-D70E-444E-BB62-52E4DC571EE4}" srcOrd="0" destOrd="2" presId="urn:microsoft.com/office/officeart/2005/8/layout/vList5"/>
    <dgm:cxn modelId="{5BC50CCD-3736-41DD-BDB3-EC958C544FAD}" srcId="{73D72DDD-7241-4F25-BA80-558248171507}" destId="{E3120FAA-A4A8-4711-B743-C140D2F1E05A}" srcOrd="0" destOrd="0" parTransId="{9A3647E9-1A3F-4486-823B-71E4E87D6718}" sibTransId="{86542DCE-D3D3-4CA0-8451-C1C33DA696BC}"/>
    <dgm:cxn modelId="{51739F83-487F-4743-BA5D-7CD54C77A8B9}" type="presOf" srcId="{E3120FAA-A4A8-4711-B743-C140D2F1E05A}" destId="{F7E3C21D-D70E-444E-BB62-52E4DC571EE4}" srcOrd="0" destOrd="0" presId="urn:microsoft.com/office/officeart/2005/8/layout/vList5"/>
    <dgm:cxn modelId="{BF0EDA7C-5069-4381-95C5-2AEFC9594010}" type="presOf" srcId="{8EE8F050-702A-47CA-A393-F4E77EF27993}" destId="{C82AA324-88BB-4647-8DC8-E1C07B5A07E8}" srcOrd="0" destOrd="0" presId="urn:microsoft.com/office/officeart/2005/8/layout/vList5"/>
    <dgm:cxn modelId="{F12A9CBB-0CD4-43F5-9045-2A188BFF8D98}" srcId="{8EE8F050-702A-47CA-A393-F4E77EF27993}" destId="{73D72DDD-7241-4F25-BA80-558248171507}" srcOrd="0" destOrd="0" parTransId="{0086CA72-B5A9-4ADB-9AF2-0EC41E99E11E}" sibTransId="{FF1C6DEB-3BC2-41D4-B3A7-2A33889D6BA1}"/>
    <dgm:cxn modelId="{2493B1DC-375E-4355-B4F8-9E1E83872E80}" type="presParOf" srcId="{C82AA324-88BB-4647-8DC8-E1C07B5A07E8}" destId="{7D7E07CC-A9FC-40E9-B76A-B5E1C35E6607}" srcOrd="0" destOrd="0" presId="urn:microsoft.com/office/officeart/2005/8/layout/vList5"/>
    <dgm:cxn modelId="{D523BEA3-A705-4EF8-9F55-59B3781CDD87}" type="presParOf" srcId="{7D7E07CC-A9FC-40E9-B76A-B5E1C35E6607}" destId="{5D5335CE-1FD3-4356-AECE-17E56873280F}" srcOrd="0" destOrd="0" presId="urn:microsoft.com/office/officeart/2005/8/layout/vList5"/>
    <dgm:cxn modelId="{6E938C5E-39F9-4609-AAC9-D75AFBF4195D}" type="presParOf" srcId="{7D7E07CC-A9FC-40E9-B76A-B5E1C35E6607}" destId="{F7E3C21D-D70E-444E-BB62-52E4DC571EE4}"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67F00DA-F630-48C6-9AC5-F59D2188749A}" type="doc">
      <dgm:prSet loTypeId="urn:microsoft.com/office/officeart/2005/8/layout/hList6" loCatId="list" qsTypeId="urn:microsoft.com/office/officeart/2005/8/quickstyle/3d1" qsCatId="3D" csTypeId="urn:microsoft.com/office/officeart/2005/8/colors/accent3_4" csCatId="accent3" phldr="1"/>
      <dgm:spPr/>
      <dgm:t>
        <a:bodyPr/>
        <a:lstStyle/>
        <a:p>
          <a:endParaRPr lang="en-US"/>
        </a:p>
      </dgm:t>
    </dgm:pt>
    <dgm:pt modelId="{FABED569-55BB-4D20-A6DD-49840EF790D2}">
      <dgm:prSet phldrT="[Text]"/>
      <dgm:spPr/>
      <dgm:t>
        <a:bodyPr/>
        <a:lstStyle/>
        <a:p>
          <a:r>
            <a:rPr lang="en-US" b="1" dirty="0" smtClean="0">
              <a:solidFill>
                <a:srgbClr val="006600"/>
              </a:solidFill>
              <a:latin typeface="Arial Black" panose="020B0A04020102020204" pitchFamily="34" charset="0"/>
            </a:rPr>
            <a:t>NFRA – </a:t>
          </a:r>
          <a:r>
            <a:rPr lang="en-US" b="1" dirty="0" smtClean="0">
              <a:solidFill>
                <a:srgbClr val="0070C0"/>
              </a:solidFill>
              <a:latin typeface="Arial Black" panose="020B0A04020102020204" pitchFamily="34" charset="0"/>
            </a:rPr>
            <a:t>Extracts of Few Recent Judgements</a:t>
          </a:r>
          <a:endParaRPr lang="en-US" b="1" dirty="0">
            <a:solidFill>
              <a:srgbClr val="0070C0"/>
            </a:solidFill>
            <a:latin typeface="Arial Black" panose="020B0A04020102020204" pitchFamily="34" charset="0"/>
          </a:endParaRPr>
        </a:p>
      </dgm:t>
    </dgm:pt>
    <dgm:pt modelId="{5226E161-0FB5-4CE7-B204-929CB905EA2C}" type="parTrans" cxnId="{00C1323E-CE72-4F56-84B7-8F56990AE1D5}">
      <dgm:prSet/>
      <dgm:spPr/>
      <dgm:t>
        <a:bodyPr/>
        <a:lstStyle/>
        <a:p>
          <a:endParaRPr lang="en-US"/>
        </a:p>
      </dgm:t>
    </dgm:pt>
    <dgm:pt modelId="{C1B5F0E2-F5B8-4774-834B-02176D79EB1C}" type="sibTrans" cxnId="{00C1323E-CE72-4F56-84B7-8F56990AE1D5}">
      <dgm:prSet/>
      <dgm:spPr/>
      <dgm:t>
        <a:bodyPr/>
        <a:lstStyle/>
        <a:p>
          <a:endParaRPr lang="en-US"/>
        </a:p>
      </dgm:t>
    </dgm:pt>
    <dgm:pt modelId="{2E91A6AE-C983-47FE-8EAF-D07DD9FA1D8A}">
      <dgm:prSet phldrT="[Text]"/>
      <dgm:spPr/>
      <dgm:t>
        <a:bodyPr/>
        <a:lstStyle/>
        <a:p>
          <a:endParaRPr lang="en-US" b="1" dirty="0">
            <a:solidFill>
              <a:srgbClr val="00FFFF"/>
            </a:solidFill>
            <a:latin typeface="Arial Black" panose="020B0A04020102020204" pitchFamily="34" charset="0"/>
          </a:endParaRPr>
        </a:p>
      </dgm:t>
    </dgm:pt>
    <dgm:pt modelId="{BB4DF17C-8D42-4407-BE2F-3769E144C69A}" type="sibTrans" cxnId="{81DD4724-79B5-4A4F-8C01-2D2419139FE0}">
      <dgm:prSet/>
      <dgm:spPr/>
      <dgm:t>
        <a:bodyPr/>
        <a:lstStyle/>
        <a:p>
          <a:endParaRPr lang="en-US"/>
        </a:p>
      </dgm:t>
    </dgm:pt>
    <dgm:pt modelId="{8BACF8D7-B7DB-416B-A8F9-496BC5AA527A}" type="parTrans" cxnId="{81DD4724-79B5-4A4F-8C01-2D2419139FE0}">
      <dgm:prSet/>
      <dgm:spPr/>
      <dgm:t>
        <a:bodyPr/>
        <a:lstStyle/>
        <a:p>
          <a:endParaRPr lang="en-US"/>
        </a:p>
      </dgm:t>
    </dgm:pt>
    <dgm:pt modelId="{C7FFF6A0-5CD3-4526-B7A5-876734AECDE6}" type="pres">
      <dgm:prSet presAssocID="{767F00DA-F630-48C6-9AC5-F59D2188749A}" presName="Name0" presStyleCnt="0">
        <dgm:presLayoutVars>
          <dgm:dir/>
          <dgm:resizeHandles val="exact"/>
        </dgm:presLayoutVars>
      </dgm:prSet>
      <dgm:spPr/>
      <dgm:t>
        <a:bodyPr/>
        <a:lstStyle/>
        <a:p>
          <a:endParaRPr lang="en-US"/>
        </a:p>
      </dgm:t>
    </dgm:pt>
    <dgm:pt modelId="{45BF2E1D-D45D-4691-9F04-0076A4C2F2D7}" type="pres">
      <dgm:prSet presAssocID="{2E91A6AE-C983-47FE-8EAF-D07DD9FA1D8A}" presName="node" presStyleLbl="node1" presStyleIdx="0" presStyleCnt="2" custScaleX="50738">
        <dgm:presLayoutVars>
          <dgm:bulletEnabled val="1"/>
        </dgm:presLayoutVars>
      </dgm:prSet>
      <dgm:spPr/>
      <dgm:t>
        <a:bodyPr/>
        <a:lstStyle/>
        <a:p>
          <a:endParaRPr lang="en-US"/>
        </a:p>
      </dgm:t>
    </dgm:pt>
    <dgm:pt modelId="{702A8635-B8E0-4473-96D1-586B66392CC5}" type="pres">
      <dgm:prSet presAssocID="{BB4DF17C-8D42-4407-BE2F-3769E144C69A}" presName="sibTrans" presStyleCnt="0"/>
      <dgm:spPr/>
      <dgm:t>
        <a:bodyPr/>
        <a:lstStyle/>
        <a:p>
          <a:endParaRPr lang="en-US"/>
        </a:p>
      </dgm:t>
    </dgm:pt>
    <dgm:pt modelId="{EFB55DB8-44F7-4BE4-84DB-213BCEE705DF}" type="pres">
      <dgm:prSet presAssocID="{FABED569-55BB-4D20-A6DD-49840EF790D2}" presName="node" presStyleLbl="node1" presStyleIdx="1" presStyleCnt="2">
        <dgm:presLayoutVars>
          <dgm:bulletEnabled val="1"/>
        </dgm:presLayoutVars>
      </dgm:prSet>
      <dgm:spPr/>
      <dgm:t>
        <a:bodyPr/>
        <a:lstStyle/>
        <a:p>
          <a:endParaRPr lang="en-US"/>
        </a:p>
      </dgm:t>
    </dgm:pt>
  </dgm:ptLst>
  <dgm:cxnLst>
    <dgm:cxn modelId="{81DD4724-79B5-4A4F-8C01-2D2419139FE0}" srcId="{767F00DA-F630-48C6-9AC5-F59D2188749A}" destId="{2E91A6AE-C983-47FE-8EAF-D07DD9FA1D8A}" srcOrd="0" destOrd="0" parTransId="{8BACF8D7-B7DB-416B-A8F9-496BC5AA527A}" sibTransId="{BB4DF17C-8D42-4407-BE2F-3769E144C69A}"/>
    <dgm:cxn modelId="{F1F060BA-ACFE-483B-9C9A-B4B8DD8D0CC9}" type="presOf" srcId="{2E91A6AE-C983-47FE-8EAF-D07DD9FA1D8A}" destId="{45BF2E1D-D45D-4691-9F04-0076A4C2F2D7}" srcOrd="0" destOrd="0" presId="urn:microsoft.com/office/officeart/2005/8/layout/hList6"/>
    <dgm:cxn modelId="{00C1323E-CE72-4F56-84B7-8F56990AE1D5}" srcId="{767F00DA-F630-48C6-9AC5-F59D2188749A}" destId="{FABED569-55BB-4D20-A6DD-49840EF790D2}" srcOrd="1" destOrd="0" parTransId="{5226E161-0FB5-4CE7-B204-929CB905EA2C}" sibTransId="{C1B5F0E2-F5B8-4774-834B-02176D79EB1C}"/>
    <dgm:cxn modelId="{C3869820-A848-4FFC-B20F-E43104311BAF}" type="presOf" srcId="{FABED569-55BB-4D20-A6DD-49840EF790D2}" destId="{EFB55DB8-44F7-4BE4-84DB-213BCEE705DF}" srcOrd="0" destOrd="0" presId="urn:microsoft.com/office/officeart/2005/8/layout/hList6"/>
    <dgm:cxn modelId="{B6389814-E5DE-40B5-8C99-BD182F8302DA}" type="presOf" srcId="{767F00DA-F630-48C6-9AC5-F59D2188749A}" destId="{C7FFF6A0-5CD3-4526-B7A5-876734AECDE6}" srcOrd="0" destOrd="0" presId="urn:microsoft.com/office/officeart/2005/8/layout/hList6"/>
    <dgm:cxn modelId="{0A98ECF1-5A01-4710-8CDA-7A490CDDCC1D}" type="presParOf" srcId="{C7FFF6A0-5CD3-4526-B7A5-876734AECDE6}" destId="{45BF2E1D-D45D-4691-9F04-0076A4C2F2D7}" srcOrd="0" destOrd="0" presId="urn:microsoft.com/office/officeart/2005/8/layout/hList6"/>
    <dgm:cxn modelId="{37D7F519-7708-43B0-820A-ACEB59D86C21}" type="presParOf" srcId="{C7FFF6A0-5CD3-4526-B7A5-876734AECDE6}" destId="{702A8635-B8E0-4473-96D1-586B66392CC5}" srcOrd="1" destOrd="0" presId="urn:microsoft.com/office/officeart/2005/8/layout/hList6"/>
    <dgm:cxn modelId="{A06C7EBE-F957-40C0-95CA-52D97453B51A}" type="presParOf" srcId="{C7FFF6A0-5CD3-4526-B7A5-876734AECDE6}" destId="{EFB55DB8-44F7-4BE4-84DB-213BCEE705DF}" srcOrd="2" destOrd="0" presId="urn:microsoft.com/office/officeart/2005/8/layout/h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12DC1B8-268F-4705-BDAE-15BE6AF3BCED}" type="doc">
      <dgm:prSet loTypeId="urn:microsoft.com/office/officeart/2005/8/layout/chart3" loCatId="relationship" qsTypeId="urn:microsoft.com/office/officeart/2005/8/quickstyle/3d1" qsCatId="3D" csTypeId="urn:microsoft.com/office/officeart/2005/8/colors/accent1_2" csCatId="accent1" phldr="1"/>
      <dgm:spPr/>
    </dgm:pt>
    <dgm:pt modelId="{942EC27F-17A8-40C9-812C-863BD86419FB}" type="pres">
      <dgm:prSet presAssocID="{512DC1B8-268F-4705-BDAE-15BE6AF3BCED}" presName="compositeShape" presStyleCnt="0">
        <dgm:presLayoutVars>
          <dgm:chMax val="7"/>
          <dgm:dir/>
          <dgm:resizeHandles val="exact"/>
        </dgm:presLayoutVars>
      </dgm:prSet>
      <dgm:spPr/>
    </dgm:pt>
  </dgm:ptLst>
  <dgm:cxnLst>
    <dgm:cxn modelId="{6B2BD813-CC5F-4F34-BDFD-977CCEB38D0A}" type="presOf" srcId="{512DC1B8-268F-4705-BDAE-15BE6AF3BCED}" destId="{942EC27F-17A8-40C9-812C-863BD86419FB}" srcOrd="0" destOrd="0" presId="urn:microsoft.com/office/officeart/2005/8/layout/char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67F00DA-F630-48C6-9AC5-F59D2188749A}" type="doc">
      <dgm:prSet loTypeId="urn:microsoft.com/office/officeart/2005/8/layout/hList6" loCatId="list" qsTypeId="urn:microsoft.com/office/officeart/2005/8/quickstyle/3d1" qsCatId="3D" csTypeId="urn:microsoft.com/office/officeart/2005/8/colors/accent3_4" csCatId="accent3" phldr="1"/>
      <dgm:spPr/>
      <dgm:t>
        <a:bodyPr/>
        <a:lstStyle/>
        <a:p>
          <a:endParaRPr lang="en-US"/>
        </a:p>
      </dgm:t>
    </dgm:pt>
    <dgm:pt modelId="{2E91A6AE-C983-47FE-8EAF-D07DD9FA1D8A}">
      <dgm:prSet phldrT="[Text]" custT="1"/>
      <dgm:spPr/>
      <dgm:t>
        <a:bodyPr/>
        <a:lstStyle/>
        <a:p>
          <a:r>
            <a:rPr lang="en-US" sz="4800" b="1" dirty="0" smtClean="0">
              <a:solidFill>
                <a:srgbClr val="00FFFF"/>
              </a:solidFill>
              <a:latin typeface="Arial Black" panose="020B0A04020102020204" pitchFamily="34" charset="0"/>
            </a:rPr>
            <a:t>SA 230</a:t>
          </a:r>
          <a:endParaRPr lang="en-US" sz="4800" b="1" dirty="0">
            <a:solidFill>
              <a:srgbClr val="00FFFF"/>
            </a:solidFill>
            <a:latin typeface="Arial Black" panose="020B0A04020102020204" pitchFamily="34" charset="0"/>
          </a:endParaRPr>
        </a:p>
      </dgm:t>
    </dgm:pt>
    <dgm:pt modelId="{8BACF8D7-B7DB-416B-A8F9-496BC5AA527A}" type="parTrans" cxnId="{81DD4724-79B5-4A4F-8C01-2D2419139FE0}">
      <dgm:prSet/>
      <dgm:spPr/>
      <dgm:t>
        <a:bodyPr/>
        <a:lstStyle/>
        <a:p>
          <a:endParaRPr lang="en-US"/>
        </a:p>
      </dgm:t>
    </dgm:pt>
    <dgm:pt modelId="{BB4DF17C-8D42-4407-BE2F-3769E144C69A}" type="sibTrans" cxnId="{81DD4724-79B5-4A4F-8C01-2D2419139FE0}">
      <dgm:prSet/>
      <dgm:spPr/>
      <dgm:t>
        <a:bodyPr/>
        <a:lstStyle/>
        <a:p>
          <a:endParaRPr lang="en-US"/>
        </a:p>
      </dgm:t>
    </dgm:pt>
    <dgm:pt modelId="{FABED569-55BB-4D20-A6DD-49840EF790D2}">
      <dgm:prSet phldrT="[Text]" custT="1"/>
      <dgm:spPr/>
      <dgm:t>
        <a:bodyPr/>
        <a:lstStyle/>
        <a:p>
          <a:r>
            <a:rPr lang="en-US" sz="4800" b="1" dirty="0" smtClean="0">
              <a:solidFill>
                <a:srgbClr val="006600"/>
              </a:solidFill>
              <a:latin typeface="Arial Black" panose="020B0A04020102020204" pitchFamily="34" charset="0"/>
            </a:rPr>
            <a:t>Audit Documentation</a:t>
          </a:r>
          <a:endParaRPr lang="en-US" sz="4800" b="1" dirty="0">
            <a:solidFill>
              <a:srgbClr val="006600"/>
            </a:solidFill>
            <a:latin typeface="Arial Black" panose="020B0A04020102020204" pitchFamily="34" charset="0"/>
          </a:endParaRPr>
        </a:p>
      </dgm:t>
    </dgm:pt>
    <dgm:pt modelId="{5226E161-0FB5-4CE7-B204-929CB905EA2C}" type="parTrans" cxnId="{00C1323E-CE72-4F56-84B7-8F56990AE1D5}">
      <dgm:prSet/>
      <dgm:spPr/>
      <dgm:t>
        <a:bodyPr/>
        <a:lstStyle/>
        <a:p>
          <a:endParaRPr lang="en-US"/>
        </a:p>
      </dgm:t>
    </dgm:pt>
    <dgm:pt modelId="{C1B5F0E2-F5B8-4774-834B-02176D79EB1C}" type="sibTrans" cxnId="{00C1323E-CE72-4F56-84B7-8F56990AE1D5}">
      <dgm:prSet/>
      <dgm:spPr/>
      <dgm:t>
        <a:bodyPr/>
        <a:lstStyle/>
        <a:p>
          <a:endParaRPr lang="en-US"/>
        </a:p>
      </dgm:t>
    </dgm:pt>
    <dgm:pt modelId="{C7FFF6A0-5CD3-4526-B7A5-876734AECDE6}" type="pres">
      <dgm:prSet presAssocID="{767F00DA-F630-48C6-9AC5-F59D2188749A}" presName="Name0" presStyleCnt="0">
        <dgm:presLayoutVars>
          <dgm:dir/>
          <dgm:resizeHandles val="exact"/>
        </dgm:presLayoutVars>
      </dgm:prSet>
      <dgm:spPr/>
      <dgm:t>
        <a:bodyPr/>
        <a:lstStyle/>
        <a:p>
          <a:endParaRPr lang="en-US"/>
        </a:p>
      </dgm:t>
    </dgm:pt>
    <dgm:pt modelId="{45BF2E1D-D45D-4691-9F04-0076A4C2F2D7}" type="pres">
      <dgm:prSet presAssocID="{2E91A6AE-C983-47FE-8EAF-D07DD9FA1D8A}" presName="node" presStyleLbl="node1" presStyleIdx="0" presStyleCnt="2" custScaleX="44158">
        <dgm:presLayoutVars>
          <dgm:bulletEnabled val="1"/>
        </dgm:presLayoutVars>
      </dgm:prSet>
      <dgm:spPr/>
      <dgm:t>
        <a:bodyPr/>
        <a:lstStyle/>
        <a:p>
          <a:endParaRPr lang="en-US"/>
        </a:p>
      </dgm:t>
    </dgm:pt>
    <dgm:pt modelId="{702A8635-B8E0-4473-96D1-586B66392CC5}" type="pres">
      <dgm:prSet presAssocID="{BB4DF17C-8D42-4407-BE2F-3769E144C69A}" presName="sibTrans" presStyleCnt="0"/>
      <dgm:spPr/>
      <dgm:t>
        <a:bodyPr/>
        <a:lstStyle/>
        <a:p>
          <a:endParaRPr lang="en-US"/>
        </a:p>
      </dgm:t>
    </dgm:pt>
    <dgm:pt modelId="{EFB55DB8-44F7-4BE4-84DB-213BCEE705DF}" type="pres">
      <dgm:prSet presAssocID="{FABED569-55BB-4D20-A6DD-49840EF790D2}" presName="node" presStyleLbl="node1" presStyleIdx="1" presStyleCnt="2">
        <dgm:presLayoutVars>
          <dgm:bulletEnabled val="1"/>
        </dgm:presLayoutVars>
      </dgm:prSet>
      <dgm:spPr/>
      <dgm:t>
        <a:bodyPr/>
        <a:lstStyle/>
        <a:p>
          <a:endParaRPr lang="en-US"/>
        </a:p>
      </dgm:t>
    </dgm:pt>
  </dgm:ptLst>
  <dgm:cxnLst>
    <dgm:cxn modelId="{81DD4724-79B5-4A4F-8C01-2D2419139FE0}" srcId="{767F00DA-F630-48C6-9AC5-F59D2188749A}" destId="{2E91A6AE-C983-47FE-8EAF-D07DD9FA1D8A}" srcOrd="0" destOrd="0" parTransId="{8BACF8D7-B7DB-416B-A8F9-496BC5AA527A}" sibTransId="{BB4DF17C-8D42-4407-BE2F-3769E144C69A}"/>
    <dgm:cxn modelId="{F1F060BA-ACFE-483B-9C9A-B4B8DD8D0CC9}" type="presOf" srcId="{2E91A6AE-C983-47FE-8EAF-D07DD9FA1D8A}" destId="{45BF2E1D-D45D-4691-9F04-0076A4C2F2D7}" srcOrd="0" destOrd="0" presId="urn:microsoft.com/office/officeart/2005/8/layout/hList6"/>
    <dgm:cxn modelId="{00C1323E-CE72-4F56-84B7-8F56990AE1D5}" srcId="{767F00DA-F630-48C6-9AC5-F59D2188749A}" destId="{FABED569-55BB-4D20-A6DD-49840EF790D2}" srcOrd="1" destOrd="0" parTransId="{5226E161-0FB5-4CE7-B204-929CB905EA2C}" sibTransId="{C1B5F0E2-F5B8-4774-834B-02176D79EB1C}"/>
    <dgm:cxn modelId="{C3869820-A848-4FFC-B20F-E43104311BAF}" type="presOf" srcId="{FABED569-55BB-4D20-A6DD-49840EF790D2}" destId="{EFB55DB8-44F7-4BE4-84DB-213BCEE705DF}" srcOrd="0" destOrd="0" presId="urn:microsoft.com/office/officeart/2005/8/layout/hList6"/>
    <dgm:cxn modelId="{B6389814-E5DE-40B5-8C99-BD182F8302DA}" type="presOf" srcId="{767F00DA-F630-48C6-9AC5-F59D2188749A}" destId="{C7FFF6A0-5CD3-4526-B7A5-876734AECDE6}" srcOrd="0" destOrd="0" presId="urn:microsoft.com/office/officeart/2005/8/layout/hList6"/>
    <dgm:cxn modelId="{0A98ECF1-5A01-4710-8CDA-7A490CDDCC1D}" type="presParOf" srcId="{C7FFF6A0-5CD3-4526-B7A5-876734AECDE6}" destId="{45BF2E1D-D45D-4691-9F04-0076A4C2F2D7}" srcOrd="0" destOrd="0" presId="urn:microsoft.com/office/officeart/2005/8/layout/hList6"/>
    <dgm:cxn modelId="{37D7F519-7708-43B0-820A-ACEB59D86C21}" type="presParOf" srcId="{C7FFF6A0-5CD3-4526-B7A5-876734AECDE6}" destId="{702A8635-B8E0-4473-96D1-586B66392CC5}" srcOrd="1" destOrd="0" presId="urn:microsoft.com/office/officeart/2005/8/layout/hList6"/>
    <dgm:cxn modelId="{A06C7EBE-F957-40C0-95CA-52D97453B51A}" type="presParOf" srcId="{C7FFF6A0-5CD3-4526-B7A5-876734AECDE6}" destId="{EFB55DB8-44F7-4BE4-84DB-213BCEE705DF}" srcOrd="2" destOrd="0" presId="urn:microsoft.com/office/officeart/2005/8/layout/hList6"/>
  </dgm:cxnLst>
  <dgm:bg>
    <a:effectLst>
      <a:softEdge rad="635000"/>
    </a:effect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7D907FA-A8AF-4D7D-AA5B-F533472536A3}"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DD336E50-4794-4060-AAC1-DDD21975716A}">
      <dgm:prSet phldrT="[Text]" custT="1"/>
      <dgm:spPr>
        <a:solidFill>
          <a:schemeClr val="accent2">
            <a:lumMod val="75000"/>
          </a:schemeClr>
        </a:solidFill>
      </dgm:spPr>
      <dgm:t>
        <a:bodyPr/>
        <a:lstStyle/>
        <a:p>
          <a:r>
            <a:rPr lang="en-US" sz="2800" b="1" dirty="0" smtClean="0">
              <a:solidFill>
                <a:schemeClr val="tx1"/>
              </a:solidFill>
              <a:latin typeface="Arial Black" panose="020B0A04020102020204" pitchFamily="34" charset="0"/>
            </a:rPr>
            <a:t>It provides sufficient &amp; appropriate records for the basis of audit report</a:t>
          </a:r>
          <a:endParaRPr lang="en-US" sz="2800" b="1" dirty="0">
            <a:solidFill>
              <a:schemeClr val="tx1"/>
            </a:solidFill>
            <a:latin typeface="Arial Black" panose="020B0A04020102020204" pitchFamily="34" charset="0"/>
          </a:endParaRPr>
        </a:p>
      </dgm:t>
    </dgm:pt>
    <dgm:pt modelId="{F540C933-4CF0-4B95-8C3D-B90C0013A3E7}" type="parTrans" cxnId="{39471F76-1262-4DBA-8E94-59DFCBD7427F}">
      <dgm:prSet/>
      <dgm:spPr/>
      <dgm:t>
        <a:bodyPr/>
        <a:lstStyle/>
        <a:p>
          <a:endParaRPr lang="en-US"/>
        </a:p>
      </dgm:t>
    </dgm:pt>
    <dgm:pt modelId="{421DA199-E2A4-4D6C-8FF2-DB58D9526529}" type="sibTrans" cxnId="{39471F76-1262-4DBA-8E94-59DFCBD7427F}">
      <dgm:prSet/>
      <dgm:spPr/>
      <dgm:t>
        <a:bodyPr/>
        <a:lstStyle/>
        <a:p>
          <a:endParaRPr lang="en-US"/>
        </a:p>
      </dgm:t>
    </dgm:pt>
    <dgm:pt modelId="{DEB41BF4-E236-4BE3-83AA-50F566FE845D}">
      <dgm:prSet phldrT="[Text]" custT="1"/>
      <dgm:spPr>
        <a:solidFill>
          <a:schemeClr val="accent2">
            <a:lumMod val="75000"/>
          </a:schemeClr>
        </a:solidFill>
      </dgm:spPr>
      <dgm:t>
        <a:bodyPr/>
        <a:lstStyle/>
        <a:p>
          <a:r>
            <a:rPr lang="en-US" sz="2400" b="1" dirty="0" smtClean="0">
              <a:solidFill>
                <a:schemeClr val="tx1"/>
              </a:solidFill>
              <a:latin typeface="Arial Black" panose="020B0A04020102020204" pitchFamily="34" charset="0"/>
            </a:rPr>
            <a:t>It evidences that the audit was planned and performed in accordance with the SA’s and other legal requirements</a:t>
          </a:r>
          <a:endParaRPr lang="en-US" sz="2400" b="1" dirty="0">
            <a:solidFill>
              <a:schemeClr val="tx1"/>
            </a:solidFill>
            <a:latin typeface="Arial Black" panose="020B0A04020102020204" pitchFamily="34" charset="0"/>
          </a:endParaRPr>
        </a:p>
      </dgm:t>
    </dgm:pt>
    <dgm:pt modelId="{278F887C-D62B-423C-B4CE-EA437611E8BF}" type="sibTrans" cxnId="{EE54BF8C-EF51-4E70-9608-86ACBEC4C49A}">
      <dgm:prSet/>
      <dgm:spPr/>
      <dgm:t>
        <a:bodyPr/>
        <a:lstStyle/>
        <a:p>
          <a:endParaRPr lang="en-US"/>
        </a:p>
      </dgm:t>
    </dgm:pt>
    <dgm:pt modelId="{692DEF71-5694-403C-9D09-997B4797118D}" type="parTrans" cxnId="{EE54BF8C-EF51-4E70-9608-86ACBEC4C49A}">
      <dgm:prSet/>
      <dgm:spPr/>
      <dgm:t>
        <a:bodyPr/>
        <a:lstStyle/>
        <a:p>
          <a:endParaRPr lang="en-US"/>
        </a:p>
      </dgm:t>
    </dgm:pt>
    <dgm:pt modelId="{D84EDC76-256E-4A44-B50A-F35893B622AB}" type="pres">
      <dgm:prSet presAssocID="{07D907FA-A8AF-4D7D-AA5B-F533472536A3}" presName="linear" presStyleCnt="0">
        <dgm:presLayoutVars>
          <dgm:dir/>
          <dgm:animLvl val="lvl"/>
          <dgm:resizeHandles val="exact"/>
        </dgm:presLayoutVars>
      </dgm:prSet>
      <dgm:spPr/>
      <dgm:t>
        <a:bodyPr/>
        <a:lstStyle/>
        <a:p>
          <a:endParaRPr lang="en-US"/>
        </a:p>
      </dgm:t>
    </dgm:pt>
    <dgm:pt modelId="{FC853ED7-4173-44AC-A70F-665E6909D5A5}" type="pres">
      <dgm:prSet presAssocID="{DD336E50-4794-4060-AAC1-DDD21975716A}" presName="parentLin" presStyleCnt="0"/>
      <dgm:spPr/>
    </dgm:pt>
    <dgm:pt modelId="{6049D0FB-27C7-45A1-9B9D-0D34BA56725D}" type="pres">
      <dgm:prSet presAssocID="{DD336E50-4794-4060-AAC1-DDD21975716A}" presName="parentLeftMargin" presStyleLbl="node1" presStyleIdx="0" presStyleCnt="2"/>
      <dgm:spPr/>
      <dgm:t>
        <a:bodyPr/>
        <a:lstStyle/>
        <a:p>
          <a:endParaRPr lang="en-US"/>
        </a:p>
      </dgm:t>
    </dgm:pt>
    <dgm:pt modelId="{38585931-2B6E-4733-8301-A9C40E10BECC}" type="pres">
      <dgm:prSet presAssocID="{DD336E50-4794-4060-AAC1-DDD21975716A}" presName="parentText" presStyleLbl="node1" presStyleIdx="0" presStyleCnt="2" custScaleX="126345" custScaleY="259465" custLinFactY="40798" custLinFactNeighborX="16563" custLinFactNeighborY="100000">
        <dgm:presLayoutVars>
          <dgm:chMax val="0"/>
          <dgm:bulletEnabled val="1"/>
        </dgm:presLayoutVars>
      </dgm:prSet>
      <dgm:spPr/>
      <dgm:t>
        <a:bodyPr/>
        <a:lstStyle/>
        <a:p>
          <a:endParaRPr lang="en-US"/>
        </a:p>
      </dgm:t>
    </dgm:pt>
    <dgm:pt modelId="{210B2BE5-5F86-44A8-B5F8-631771697418}" type="pres">
      <dgm:prSet presAssocID="{DD336E50-4794-4060-AAC1-DDD21975716A}" presName="negativeSpace" presStyleCnt="0"/>
      <dgm:spPr/>
    </dgm:pt>
    <dgm:pt modelId="{602DB02E-1019-4E5A-AF1C-0051F9570F83}" type="pres">
      <dgm:prSet presAssocID="{DD336E50-4794-4060-AAC1-DDD21975716A}" presName="childText" presStyleLbl="conFgAcc1" presStyleIdx="0" presStyleCnt="2" custScaleY="390599">
        <dgm:presLayoutVars>
          <dgm:bulletEnabled val="1"/>
        </dgm:presLayoutVars>
      </dgm:prSet>
      <dgm:spPr/>
    </dgm:pt>
    <dgm:pt modelId="{EC463514-3743-4133-9E53-C713F44686DF}" type="pres">
      <dgm:prSet presAssocID="{421DA199-E2A4-4D6C-8FF2-DB58D9526529}" presName="spaceBetweenRectangles" presStyleCnt="0"/>
      <dgm:spPr/>
    </dgm:pt>
    <dgm:pt modelId="{92D69077-F953-45AB-804E-629395521B42}" type="pres">
      <dgm:prSet presAssocID="{DEB41BF4-E236-4BE3-83AA-50F566FE845D}" presName="parentLin" presStyleCnt="0"/>
      <dgm:spPr/>
    </dgm:pt>
    <dgm:pt modelId="{EEAA6E92-DCBC-4A42-9CE8-B9D3F40A0BFE}" type="pres">
      <dgm:prSet presAssocID="{DEB41BF4-E236-4BE3-83AA-50F566FE845D}" presName="parentLeftMargin" presStyleLbl="node1" presStyleIdx="0" presStyleCnt="2"/>
      <dgm:spPr/>
      <dgm:t>
        <a:bodyPr/>
        <a:lstStyle/>
        <a:p>
          <a:endParaRPr lang="en-US"/>
        </a:p>
      </dgm:t>
    </dgm:pt>
    <dgm:pt modelId="{198A06EE-EFEC-4CC9-9373-B67D17A9DCEA}" type="pres">
      <dgm:prSet presAssocID="{DEB41BF4-E236-4BE3-83AA-50F566FE845D}" presName="parentText" presStyleLbl="node1" presStyleIdx="1" presStyleCnt="2" custScaleX="125962" custScaleY="339815" custLinFactY="100000" custLinFactNeighborX="-14656" custLinFactNeighborY="100768">
        <dgm:presLayoutVars>
          <dgm:chMax val="0"/>
          <dgm:bulletEnabled val="1"/>
        </dgm:presLayoutVars>
      </dgm:prSet>
      <dgm:spPr/>
      <dgm:t>
        <a:bodyPr/>
        <a:lstStyle/>
        <a:p>
          <a:endParaRPr lang="en-US"/>
        </a:p>
      </dgm:t>
    </dgm:pt>
    <dgm:pt modelId="{186FE8C6-8378-4E63-86F4-3BECF446BB81}" type="pres">
      <dgm:prSet presAssocID="{DEB41BF4-E236-4BE3-83AA-50F566FE845D}" presName="negativeSpace" presStyleCnt="0"/>
      <dgm:spPr/>
    </dgm:pt>
    <dgm:pt modelId="{451FD597-435E-4C6A-BCF3-0B12D01E6CB3}" type="pres">
      <dgm:prSet presAssocID="{DEB41BF4-E236-4BE3-83AA-50F566FE845D}" presName="childText" presStyleLbl="conFgAcc1" presStyleIdx="1" presStyleCnt="2" custScaleY="381293">
        <dgm:presLayoutVars>
          <dgm:bulletEnabled val="1"/>
        </dgm:presLayoutVars>
      </dgm:prSet>
      <dgm:spPr/>
    </dgm:pt>
  </dgm:ptLst>
  <dgm:cxnLst>
    <dgm:cxn modelId="{EE54BF8C-EF51-4E70-9608-86ACBEC4C49A}" srcId="{07D907FA-A8AF-4D7D-AA5B-F533472536A3}" destId="{DEB41BF4-E236-4BE3-83AA-50F566FE845D}" srcOrd="1" destOrd="0" parTransId="{692DEF71-5694-403C-9D09-997B4797118D}" sibTransId="{278F887C-D62B-423C-B4CE-EA437611E8BF}"/>
    <dgm:cxn modelId="{F64F158A-FADA-4C48-B21B-AD64127143CC}" type="presOf" srcId="{DD336E50-4794-4060-AAC1-DDD21975716A}" destId="{6049D0FB-27C7-45A1-9B9D-0D34BA56725D}" srcOrd="0" destOrd="0" presId="urn:microsoft.com/office/officeart/2005/8/layout/list1"/>
    <dgm:cxn modelId="{3DA5EB29-9E58-4A4D-8672-DA0EA8DE0F96}" type="presOf" srcId="{DEB41BF4-E236-4BE3-83AA-50F566FE845D}" destId="{EEAA6E92-DCBC-4A42-9CE8-B9D3F40A0BFE}" srcOrd="0" destOrd="0" presId="urn:microsoft.com/office/officeart/2005/8/layout/list1"/>
    <dgm:cxn modelId="{C053D03D-EAB2-449F-9C90-65ACE30EAC3A}" type="presOf" srcId="{DEB41BF4-E236-4BE3-83AA-50F566FE845D}" destId="{198A06EE-EFEC-4CC9-9373-B67D17A9DCEA}" srcOrd="1" destOrd="0" presId="urn:microsoft.com/office/officeart/2005/8/layout/list1"/>
    <dgm:cxn modelId="{7B8DF44F-B767-4590-BE89-5FEDF67F0262}" type="presOf" srcId="{DD336E50-4794-4060-AAC1-DDD21975716A}" destId="{38585931-2B6E-4733-8301-A9C40E10BECC}" srcOrd="1" destOrd="0" presId="urn:microsoft.com/office/officeart/2005/8/layout/list1"/>
    <dgm:cxn modelId="{39471F76-1262-4DBA-8E94-59DFCBD7427F}" srcId="{07D907FA-A8AF-4D7D-AA5B-F533472536A3}" destId="{DD336E50-4794-4060-AAC1-DDD21975716A}" srcOrd="0" destOrd="0" parTransId="{F540C933-4CF0-4B95-8C3D-B90C0013A3E7}" sibTransId="{421DA199-E2A4-4D6C-8FF2-DB58D9526529}"/>
    <dgm:cxn modelId="{80F5259F-208F-403F-A655-CB393970722B}" type="presOf" srcId="{07D907FA-A8AF-4D7D-AA5B-F533472536A3}" destId="{D84EDC76-256E-4A44-B50A-F35893B622AB}" srcOrd="0" destOrd="0" presId="urn:microsoft.com/office/officeart/2005/8/layout/list1"/>
    <dgm:cxn modelId="{747A894D-3B11-4203-84BF-3AA2067D74BF}" type="presParOf" srcId="{D84EDC76-256E-4A44-B50A-F35893B622AB}" destId="{FC853ED7-4173-44AC-A70F-665E6909D5A5}" srcOrd="0" destOrd="0" presId="urn:microsoft.com/office/officeart/2005/8/layout/list1"/>
    <dgm:cxn modelId="{B2250C59-1D54-4723-8C4A-8BA8FBEAF6B5}" type="presParOf" srcId="{FC853ED7-4173-44AC-A70F-665E6909D5A5}" destId="{6049D0FB-27C7-45A1-9B9D-0D34BA56725D}" srcOrd="0" destOrd="0" presId="urn:microsoft.com/office/officeart/2005/8/layout/list1"/>
    <dgm:cxn modelId="{80908D44-1679-4B44-A151-7B9593955150}" type="presParOf" srcId="{FC853ED7-4173-44AC-A70F-665E6909D5A5}" destId="{38585931-2B6E-4733-8301-A9C40E10BECC}" srcOrd="1" destOrd="0" presId="urn:microsoft.com/office/officeart/2005/8/layout/list1"/>
    <dgm:cxn modelId="{E0C38706-00E2-4089-ACA6-0EEAF69A80DF}" type="presParOf" srcId="{D84EDC76-256E-4A44-B50A-F35893B622AB}" destId="{210B2BE5-5F86-44A8-B5F8-631771697418}" srcOrd="1" destOrd="0" presId="urn:microsoft.com/office/officeart/2005/8/layout/list1"/>
    <dgm:cxn modelId="{5414C262-56D2-4C24-BC96-02925EB7D296}" type="presParOf" srcId="{D84EDC76-256E-4A44-B50A-F35893B622AB}" destId="{602DB02E-1019-4E5A-AF1C-0051F9570F83}" srcOrd="2" destOrd="0" presId="urn:microsoft.com/office/officeart/2005/8/layout/list1"/>
    <dgm:cxn modelId="{F6F0E2E8-4DFA-4DD7-8391-D32F7AB36039}" type="presParOf" srcId="{D84EDC76-256E-4A44-B50A-F35893B622AB}" destId="{EC463514-3743-4133-9E53-C713F44686DF}" srcOrd="3" destOrd="0" presId="urn:microsoft.com/office/officeart/2005/8/layout/list1"/>
    <dgm:cxn modelId="{5A6AA67E-ABFF-4B40-B2EC-F96A327F0135}" type="presParOf" srcId="{D84EDC76-256E-4A44-B50A-F35893B622AB}" destId="{92D69077-F953-45AB-804E-629395521B42}" srcOrd="4" destOrd="0" presId="urn:microsoft.com/office/officeart/2005/8/layout/list1"/>
    <dgm:cxn modelId="{67123FB8-B2D2-4269-A72F-EAB095D8543C}" type="presParOf" srcId="{92D69077-F953-45AB-804E-629395521B42}" destId="{EEAA6E92-DCBC-4A42-9CE8-B9D3F40A0BFE}" srcOrd="0" destOrd="0" presId="urn:microsoft.com/office/officeart/2005/8/layout/list1"/>
    <dgm:cxn modelId="{6AC1158A-01C3-4800-9418-E5A24695655C}" type="presParOf" srcId="{92D69077-F953-45AB-804E-629395521B42}" destId="{198A06EE-EFEC-4CC9-9373-B67D17A9DCEA}" srcOrd="1" destOrd="0" presId="urn:microsoft.com/office/officeart/2005/8/layout/list1"/>
    <dgm:cxn modelId="{543A511B-7AB7-451E-A22B-AE7E401E38C7}" type="presParOf" srcId="{D84EDC76-256E-4A44-B50A-F35893B622AB}" destId="{186FE8C6-8378-4E63-86F4-3BECF446BB81}" srcOrd="5" destOrd="0" presId="urn:microsoft.com/office/officeart/2005/8/layout/list1"/>
    <dgm:cxn modelId="{AAF6B871-E752-4C19-9F17-AA2955D4864E}" type="presParOf" srcId="{D84EDC76-256E-4A44-B50A-F35893B622AB}" destId="{451FD597-435E-4C6A-BCF3-0B12D01E6CB3}" srcOrd="6"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B27055A-D97F-4836-B0C4-C6D03FBC5E5C}"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94710223-1CA2-4073-A221-6C700E0D9FD6}">
      <dgm:prSet phldrT="[Text]" custT="1"/>
      <dgm:spPr/>
      <dgm:t>
        <a:bodyPr/>
        <a:lstStyle/>
        <a:p>
          <a:r>
            <a:rPr lang="en-US" sz="2000" b="1" dirty="0" smtClean="0">
              <a:latin typeface="Arial Black" panose="020B0A04020102020204" pitchFamily="34" charset="0"/>
            </a:rPr>
            <a:t>Audit Documentation</a:t>
          </a:r>
          <a:endParaRPr lang="en-US" sz="2000" b="1" dirty="0">
            <a:latin typeface="Arial Black" panose="020B0A04020102020204" pitchFamily="34" charset="0"/>
          </a:endParaRPr>
        </a:p>
      </dgm:t>
    </dgm:pt>
    <dgm:pt modelId="{6F772C88-678E-4C8F-8EAE-AE1D9AD93E79}" type="parTrans" cxnId="{A1A95F7D-9A67-472C-8A1C-D9D11B50BFE8}">
      <dgm:prSet/>
      <dgm:spPr/>
      <dgm:t>
        <a:bodyPr/>
        <a:lstStyle/>
        <a:p>
          <a:endParaRPr lang="en-US"/>
        </a:p>
      </dgm:t>
    </dgm:pt>
    <dgm:pt modelId="{1B70A121-AF82-4EF9-B085-5204D1C4CAD8}" type="sibTrans" cxnId="{A1A95F7D-9A67-472C-8A1C-D9D11B50BFE8}">
      <dgm:prSet/>
      <dgm:spPr/>
      <dgm:t>
        <a:bodyPr/>
        <a:lstStyle/>
        <a:p>
          <a:endParaRPr lang="en-US"/>
        </a:p>
      </dgm:t>
    </dgm:pt>
    <dgm:pt modelId="{001438C2-0C91-40F0-8CD9-F23BFC6B4887}">
      <dgm:prSet phldrT="[Text]" custT="1"/>
      <dgm:spPr/>
      <dgm:t>
        <a:bodyPr/>
        <a:lstStyle/>
        <a:p>
          <a:pPr algn="l"/>
          <a:r>
            <a:rPr lang="en-US" sz="1800" b="1" i="0" dirty="0" smtClean="0">
              <a:solidFill>
                <a:srgbClr val="006600"/>
              </a:solidFill>
              <a:latin typeface="Arial Black" panose="020B0A04020102020204" pitchFamily="34" charset="0"/>
            </a:rPr>
            <a:t>The record of audit procedures performed, relevant audit evidence obtained and conclusions the auditor reached (working papers, work papers)</a:t>
          </a:r>
          <a:endParaRPr lang="en-US" sz="1800" b="1" dirty="0">
            <a:solidFill>
              <a:srgbClr val="006600"/>
            </a:solidFill>
            <a:latin typeface="Arial Black" panose="020B0A04020102020204" pitchFamily="34" charset="0"/>
          </a:endParaRPr>
        </a:p>
      </dgm:t>
    </dgm:pt>
    <dgm:pt modelId="{4C36AD5E-F9A9-435F-BC33-0A0D93A453B5}" type="parTrans" cxnId="{652354EE-CDF8-4EF1-B500-A0C331E8A5BA}">
      <dgm:prSet/>
      <dgm:spPr/>
      <dgm:t>
        <a:bodyPr/>
        <a:lstStyle/>
        <a:p>
          <a:endParaRPr lang="en-US"/>
        </a:p>
      </dgm:t>
    </dgm:pt>
    <dgm:pt modelId="{C635E122-C110-4E4D-896D-E9F4CC56B383}" type="sibTrans" cxnId="{652354EE-CDF8-4EF1-B500-A0C331E8A5BA}">
      <dgm:prSet/>
      <dgm:spPr/>
      <dgm:t>
        <a:bodyPr/>
        <a:lstStyle/>
        <a:p>
          <a:endParaRPr lang="en-US"/>
        </a:p>
      </dgm:t>
    </dgm:pt>
    <dgm:pt modelId="{C3AF4890-826D-40DC-A97C-D3097C4781D6}">
      <dgm:prSet phldrT="[Text]" custT="1"/>
      <dgm:spPr/>
      <dgm:t>
        <a:bodyPr/>
        <a:lstStyle/>
        <a:p>
          <a:r>
            <a:rPr lang="en-US" sz="2000" b="1" dirty="0" smtClean="0">
              <a:latin typeface="Arial Black" panose="020B0A04020102020204" pitchFamily="34" charset="0"/>
            </a:rPr>
            <a:t>Audit File</a:t>
          </a:r>
          <a:endParaRPr lang="en-US" sz="2000" b="1" dirty="0">
            <a:latin typeface="Arial Black" panose="020B0A04020102020204" pitchFamily="34" charset="0"/>
          </a:endParaRPr>
        </a:p>
      </dgm:t>
    </dgm:pt>
    <dgm:pt modelId="{42B48AD9-8267-4302-955F-0F87734D04D8}" type="parTrans" cxnId="{9D2DBB98-FA9A-411A-9323-C3A7D06A2F2A}">
      <dgm:prSet/>
      <dgm:spPr/>
      <dgm:t>
        <a:bodyPr/>
        <a:lstStyle/>
        <a:p>
          <a:endParaRPr lang="en-US"/>
        </a:p>
      </dgm:t>
    </dgm:pt>
    <dgm:pt modelId="{B67AEEB9-2A96-47BF-A3EE-90A030895FC6}" type="sibTrans" cxnId="{9D2DBB98-FA9A-411A-9323-C3A7D06A2F2A}">
      <dgm:prSet/>
      <dgm:spPr/>
      <dgm:t>
        <a:bodyPr/>
        <a:lstStyle/>
        <a:p>
          <a:endParaRPr lang="en-US"/>
        </a:p>
      </dgm:t>
    </dgm:pt>
    <dgm:pt modelId="{72A84F0B-EFB6-427B-944E-353E592ADFDE}">
      <dgm:prSet phldrT="[Text]" custT="1"/>
      <dgm:spPr/>
      <dgm:t>
        <a:bodyPr/>
        <a:lstStyle/>
        <a:p>
          <a:r>
            <a:rPr lang="en-US" sz="1800" b="1" i="0" dirty="0" smtClean="0">
              <a:solidFill>
                <a:srgbClr val="006600"/>
              </a:solidFill>
              <a:latin typeface="Arial Black" panose="020B0A04020102020204" pitchFamily="34" charset="0"/>
            </a:rPr>
            <a:t>One or more folders or other storage media in physical or electronic form, containing the records that comprise of the audit documentation for a specific engagement.</a:t>
          </a:r>
          <a:endParaRPr lang="en-US" sz="1800" b="1" dirty="0">
            <a:solidFill>
              <a:srgbClr val="006600"/>
            </a:solidFill>
            <a:latin typeface="Arial Black" panose="020B0A04020102020204" pitchFamily="34" charset="0"/>
          </a:endParaRPr>
        </a:p>
      </dgm:t>
    </dgm:pt>
    <dgm:pt modelId="{91650655-BAED-4A8F-9EB6-E668020F8486}" type="parTrans" cxnId="{B1C2BF44-997B-449E-8CE3-5E27A3968C43}">
      <dgm:prSet/>
      <dgm:spPr/>
      <dgm:t>
        <a:bodyPr/>
        <a:lstStyle/>
        <a:p>
          <a:endParaRPr lang="en-US"/>
        </a:p>
      </dgm:t>
    </dgm:pt>
    <dgm:pt modelId="{70BBF9A5-44FF-475C-81D4-934EBDC817BF}" type="sibTrans" cxnId="{B1C2BF44-997B-449E-8CE3-5E27A3968C43}">
      <dgm:prSet/>
      <dgm:spPr/>
      <dgm:t>
        <a:bodyPr/>
        <a:lstStyle/>
        <a:p>
          <a:endParaRPr lang="en-US"/>
        </a:p>
      </dgm:t>
    </dgm:pt>
    <dgm:pt modelId="{633EC4B2-2F2C-40FD-A37A-6DAEA4C02344}">
      <dgm:prSet phldrT="[Text]" custT="1"/>
      <dgm:spPr/>
      <dgm:t>
        <a:bodyPr/>
        <a:lstStyle/>
        <a:p>
          <a:r>
            <a:rPr lang="en-US" sz="2000" b="1" dirty="0" smtClean="0">
              <a:latin typeface="Arial Black" panose="020B0A04020102020204" pitchFamily="34" charset="0"/>
            </a:rPr>
            <a:t>Experienced Auditor</a:t>
          </a:r>
          <a:endParaRPr lang="en-US" sz="2000" b="1" dirty="0">
            <a:latin typeface="Arial Black" panose="020B0A04020102020204" pitchFamily="34" charset="0"/>
          </a:endParaRPr>
        </a:p>
      </dgm:t>
    </dgm:pt>
    <dgm:pt modelId="{418E241E-58DB-490C-B647-17838B786906}" type="parTrans" cxnId="{20F5E2EE-93CE-4E77-8D73-E774387E3D17}">
      <dgm:prSet/>
      <dgm:spPr/>
      <dgm:t>
        <a:bodyPr/>
        <a:lstStyle/>
        <a:p>
          <a:endParaRPr lang="en-US"/>
        </a:p>
      </dgm:t>
    </dgm:pt>
    <dgm:pt modelId="{4D02E284-E4EC-4988-BAB7-5A4E61C06424}" type="sibTrans" cxnId="{20F5E2EE-93CE-4E77-8D73-E774387E3D17}">
      <dgm:prSet/>
      <dgm:spPr/>
      <dgm:t>
        <a:bodyPr/>
        <a:lstStyle/>
        <a:p>
          <a:endParaRPr lang="en-US"/>
        </a:p>
      </dgm:t>
    </dgm:pt>
    <dgm:pt modelId="{BA410414-1BA7-4E95-B91E-1F3F0F16F0EE}">
      <dgm:prSet phldrT="[Text]"/>
      <dgm:spPr/>
      <dgm:t>
        <a:bodyPr/>
        <a:lstStyle/>
        <a:p>
          <a:r>
            <a:rPr lang="en-US" b="1" i="0" dirty="0" smtClean="0">
              <a:solidFill>
                <a:srgbClr val="006600"/>
              </a:solidFill>
              <a:latin typeface="Arial Black" panose="020B0A04020102020204" pitchFamily="34" charset="0"/>
            </a:rPr>
            <a:t>An Individual (whether Internal or external to the firm) who has practical audit experience and a reasonable understanding of audit processes, SAs and applicable legal and regulatory requirements, the business environment in which the entity operates and auditing and financial reporting issues relevant to the entity’s industry.</a:t>
          </a:r>
          <a:endParaRPr lang="en-US" b="1" dirty="0">
            <a:solidFill>
              <a:srgbClr val="006600"/>
            </a:solidFill>
            <a:latin typeface="Arial Black" panose="020B0A04020102020204" pitchFamily="34" charset="0"/>
          </a:endParaRPr>
        </a:p>
      </dgm:t>
    </dgm:pt>
    <dgm:pt modelId="{2BE8B3F5-B248-48AE-A78B-DDD460F2FEA2}" type="parTrans" cxnId="{364E8026-870A-4485-BD98-227B1F9D0834}">
      <dgm:prSet/>
      <dgm:spPr/>
      <dgm:t>
        <a:bodyPr/>
        <a:lstStyle/>
        <a:p>
          <a:endParaRPr lang="en-US"/>
        </a:p>
      </dgm:t>
    </dgm:pt>
    <dgm:pt modelId="{D0E0DF42-8647-4A83-BF24-EA231B20ECE5}" type="sibTrans" cxnId="{364E8026-870A-4485-BD98-227B1F9D0834}">
      <dgm:prSet/>
      <dgm:spPr/>
      <dgm:t>
        <a:bodyPr/>
        <a:lstStyle/>
        <a:p>
          <a:endParaRPr lang="en-US"/>
        </a:p>
      </dgm:t>
    </dgm:pt>
    <dgm:pt modelId="{C0C5E49D-3450-412C-95E0-137D5D9DCAF5}" type="pres">
      <dgm:prSet presAssocID="{FB27055A-D97F-4836-B0C4-C6D03FBC5E5C}" presName="Name0" presStyleCnt="0">
        <dgm:presLayoutVars>
          <dgm:dir/>
          <dgm:animLvl val="lvl"/>
          <dgm:resizeHandles val="exact"/>
        </dgm:presLayoutVars>
      </dgm:prSet>
      <dgm:spPr/>
      <dgm:t>
        <a:bodyPr/>
        <a:lstStyle/>
        <a:p>
          <a:endParaRPr lang="en-US"/>
        </a:p>
      </dgm:t>
    </dgm:pt>
    <dgm:pt modelId="{2F219C9D-9D71-42FF-B815-708AB71CAC5B}" type="pres">
      <dgm:prSet presAssocID="{94710223-1CA2-4073-A221-6C700E0D9FD6}" presName="composite" presStyleCnt="0"/>
      <dgm:spPr/>
    </dgm:pt>
    <dgm:pt modelId="{BAB8184C-2F95-4686-A6AB-D638E40260A3}" type="pres">
      <dgm:prSet presAssocID="{94710223-1CA2-4073-A221-6C700E0D9FD6}" presName="parTx" presStyleLbl="alignNode1" presStyleIdx="0" presStyleCnt="3">
        <dgm:presLayoutVars>
          <dgm:chMax val="0"/>
          <dgm:chPref val="0"/>
          <dgm:bulletEnabled val="1"/>
        </dgm:presLayoutVars>
      </dgm:prSet>
      <dgm:spPr/>
      <dgm:t>
        <a:bodyPr/>
        <a:lstStyle/>
        <a:p>
          <a:endParaRPr lang="en-US"/>
        </a:p>
      </dgm:t>
    </dgm:pt>
    <dgm:pt modelId="{E8E1281B-9B4D-4976-96CE-F5087725815B}" type="pres">
      <dgm:prSet presAssocID="{94710223-1CA2-4073-A221-6C700E0D9FD6}" presName="desTx" presStyleLbl="alignAccFollowNode1" presStyleIdx="0" presStyleCnt="3">
        <dgm:presLayoutVars>
          <dgm:bulletEnabled val="1"/>
        </dgm:presLayoutVars>
      </dgm:prSet>
      <dgm:spPr/>
      <dgm:t>
        <a:bodyPr/>
        <a:lstStyle/>
        <a:p>
          <a:endParaRPr lang="en-US"/>
        </a:p>
      </dgm:t>
    </dgm:pt>
    <dgm:pt modelId="{067419BC-19A9-4105-B660-59806F4B23CB}" type="pres">
      <dgm:prSet presAssocID="{1B70A121-AF82-4EF9-B085-5204D1C4CAD8}" presName="space" presStyleCnt="0"/>
      <dgm:spPr/>
    </dgm:pt>
    <dgm:pt modelId="{20F2E82C-0940-4DAD-8A5A-C6E1CBAC7653}" type="pres">
      <dgm:prSet presAssocID="{C3AF4890-826D-40DC-A97C-D3097C4781D6}" presName="composite" presStyleCnt="0"/>
      <dgm:spPr/>
    </dgm:pt>
    <dgm:pt modelId="{DA19E55F-0178-408F-8E8D-BA66D41B069C}" type="pres">
      <dgm:prSet presAssocID="{C3AF4890-826D-40DC-A97C-D3097C4781D6}" presName="parTx" presStyleLbl="alignNode1" presStyleIdx="1" presStyleCnt="3">
        <dgm:presLayoutVars>
          <dgm:chMax val="0"/>
          <dgm:chPref val="0"/>
          <dgm:bulletEnabled val="1"/>
        </dgm:presLayoutVars>
      </dgm:prSet>
      <dgm:spPr/>
      <dgm:t>
        <a:bodyPr/>
        <a:lstStyle/>
        <a:p>
          <a:endParaRPr lang="en-US"/>
        </a:p>
      </dgm:t>
    </dgm:pt>
    <dgm:pt modelId="{2023C022-5241-430B-AAC5-57D9086A5CF2}" type="pres">
      <dgm:prSet presAssocID="{C3AF4890-826D-40DC-A97C-D3097C4781D6}" presName="desTx" presStyleLbl="alignAccFollowNode1" presStyleIdx="1" presStyleCnt="3">
        <dgm:presLayoutVars>
          <dgm:bulletEnabled val="1"/>
        </dgm:presLayoutVars>
      </dgm:prSet>
      <dgm:spPr/>
      <dgm:t>
        <a:bodyPr/>
        <a:lstStyle/>
        <a:p>
          <a:endParaRPr lang="en-US"/>
        </a:p>
      </dgm:t>
    </dgm:pt>
    <dgm:pt modelId="{E0D0086B-B5A1-48C2-840C-F57DC2EB9584}" type="pres">
      <dgm:prSet presAssocID="{B67AEEB9-2A96-47BF-A3EE-90A030895FC6}" presName="space" presStyleCnt="0"/>
      <dgm:spPr/>
    </dgm:pt>
    <dgm:pt modelId="{B5595EC6-70A1-4102-9561-354DC0215F53}" type="pres">
      <dgm:prSet presAssocID="{633EC4B2-2F2C-40FD-A37A-6DAEA4C02344}" presName="composite" presStyleCnt="0"/>
      <dgm:spPr/>
    </dgm:pt>
    <dgm:pt modelId="{93A0C9D7-E4B8-4B7F-83B1-BE692125A3DF}" type="pres">
      <dgm:prSet presAssocID="{633EC4B2-2F2C-40FD-A37A-6DAEA4C02344}" presName="parTx" presStyleLbl="alignNode1" presStyleIdx="2" presStyleCnt="3">
        <dgm:presLayoutVars>
          <dgm:chMax val="0"/>
          <dgm:chPref val="0"/>
          <dgm:bulletEnabled val="1"/>
        </dgm:presLayoutVars>
      </dgm:prSet>
      <dgm:spPr/>
      <dgm:t>
        <a:bodyPr/>
        <a:lstStyle/>
        <a:p>
          <a:endParaRPr lang="en-US"/>
        </a:p>
      </dgm:t>
    </dgm:pt>
    <dgm:pt modelId="{39DAE40F-367F-476F-A7D7-900AFDF4F8E5}" type="pres">
      <dgm:prSet presAssocID="{633EC4B2-2F2C-40FD-A37A-6DAEA4C02344}" presName="desTx" presStyleLbl="alignAccFollowNode1" presStyleIdx="2" presStyleCnt="3">
        <dgm:presLayoutVars>
          <dgm:bulletEnabled val="1"/>
        </dgm:presLayoutVars>
      </dgm:prSet>
      <dgm:spPr/>
      <dgm:t>
        <a:bodyPr/>
        <a:lstStyle/>
        <a:p>
          <a:endParaRPr lang="en-US"/>
        </a:p>
      </dgm:t>
    </dgm:pt>
  </dgm:ptLst>
  <dgm:cxnLst>
    <dgm:cxn modelId="{FAB52349-99C3-4452-AD53-38E44737F18B}" type="presOf" srcId="{001438C2-0C91-40F0-8CD9-F23BFC6B4887}" destId="{E8E1281B-9B4D-4976-96CE-F5087725815B}" srcOrd="0" destOrd="0" presId="urn:microsoft.com/office/officeart/2005/8/layout/hList1"/>
    <dgm:cxn modelId="{EB89B5B8-2DBF-460E-9F4C-C5F752898DB9}" type="presOf" srcId="{BA410414-1BA7-4E95-B91E-1F3F0F16F0EE}" destId="{39DAE40F-367F-476F-A7D7-900AFDF4F8E5}" srcOrd="0" destOrd="0" presId="urn:microsoft.com/office/officeart/2005/8/layout/hList1"/>
    <dgm:cxn modelId="{364E8026-870A-4485-BD98-227B1F9D0834}" srcId="{633EC4B2-2F2C-40FD-A37A-6DAEA4C02344}" destId="{BA410414-1BA7-4E95-B91E-1F3F0F16F0EE}" srcOrd="0" destOrd="0" parTransId="{2BE8B3F5-B248-48AE-A78B-DDD460F2FEA2}" sibTransId="{D0E0DF42-8647-4A83-BF24-EA231B20ECE5}"/>
    <dgm:cxn modelId="{20F5E2EE-93CE-4E77-8D73-E774387E3D17}" srcId="{FB27055A-D97F-4836-B0C4-C6D03FBC5E5C}" destId="{633EC4B2-2F2C-40FD-A37A-6DAEA4C02344}" srcOrd="2" destOrd="0" parTransId="{418E241E-58DB-490C-B647-17838B786906}" sibTransId="{4D02E284-E4EC-4988-BAB7-5A4E61C06424}"/>
    <dgm:cxn modelId="{A6F58E46-2674-4A5C-9858-D5CC76F95E5B}" type="presOf" srcId="{C3AF4890-826D-40DC-A97C-D3097C4781D6}" destId="{DA19E55F-0178-408F-8E8D-BA66D41B069C}" srcOrd="0" destOrd="0" presId="urn:microsoft.com/office/officeart/2005/8/layout/hList1"/>
    <dgm:cxn modelId="{B060E352-8B68-4849-950A-9E3C4E055F2D}" type="presOf" srcId="{94710223-1CA2-4073-A221-6C700E0D9FD6}" destId="{BAB8184C-2F95-4686-A6AB-D638E40260A3}" srcOrd="0" destOrd="0" presId="urn:microsoft.com/office/officeart/2005/8/layout/hList1"/>
    <dgm:cxn modelId="{5DA8A1AB-3BD5-4CC8-BFEF-3AF0E83B72BC}" type="presOf" srcId="{FB27055A-D97F-4836-B0C4-C6D03FBC5E5C}" destId="{C0C5E49D-3450-412C-95E0-137D5D9DCAF5}" srcOrd="0" destOrd="0" presId="urn:microsoft.com/office/officeart/2005/8/layout/hList1"/>
    <dgm:cxn modelId="{ACA7E7BB-50DD-49DD-AC1A-EE1D7CC2D789}" type="presOf" srcId="{633EC4B2-2F2C-40FD-A37A-6DAEA4C02344}" destId="{93A0C9D7-E4B8-4B7F-83B1-BE692125A3DF}" srcOrd="0" destOrd="0" presId="urn:microsoft.com/office/officeart/2005/8/layout/hList1"/>
    <dgm:cxn modelId="{652354EE-CDF8-4EF1-B500-A0C331E8A5BA}" srcId="{94710223-1CA2-4073-A221-6C700E0D9FD6}" destId="{001438C2-0C91-40F0-8CD9-F23BFC6B4887}" srcOrd="0" destOrd="0" parTransId="{4C36AD5E-F9A9-435F-BC33-0A0D93A453B5}" sibTransId="{C635E122-C110-4E4D-896D-E9F4CC56B383}"/>
    <dgm:cxn modelId="{B1C2BF44-997B-449E-8CE3-5E27A3968C43}" srcId="{C3AF4890-826D-40DC-A97C-D3097C4781D6}" destId="{72A84F0B-EFB6-427B-944E-353E592ADFDE}" srcOrd="0" destOrd="0" parTransId="{91650655-BAED-4A8F-9EB6-E668020F8486}" sibTransId="{70BBF9A5-44FF-475C-81D4-934EBDC817BF}"/>
    <dgm:cxn modelId="{1CB247BB-7C71-4EB7-AD11-ABFE3D74662E}" type="presOf" srcId="{72A84F0B-EFB6-427B-944E-353E592ADFDE}" destId="{2023C022-5241-430B-AAC5-57D9086A5CF2}" srcOrd="0" destOrd="0" presId="urn:microsoft.com/office/officeart/2005/8/layout/hList1"/>
    <dgm:cxn modelId="{9D2DBB98-FA9A-411A-9323-C3A7D06A2F2A}" srcId="{FB27055A-D97F-4836-B0C4-C6D03FBC5E5C}" destId="{C3AF4890-826D-40DC-A97C-D3097C4781D6}" srcOrd="1" destOrd="0" parTransId="{42B48AD9-8267-4302-955F-0F87734D04D8}" sibTransId="{B67AEEB9-2A96-47BF-A3EE-90A030895FC6}"/>
    <dgm:cxn modelId="{A1A95F7D-9A67-472C-8A1C-D9D11B50BFE8}" srcId="{FB27055A-D97F-4836-B0C4-C6D03FBC5E5C}" destId="{94710223-1CA2-4073-A221-6C700E0D9FD6}" srcOrd="0" destOrd="0" parTransId="{6F772C88-678E-4C8F-8EAE-AE1D9AD93E79}" sibTransId="{1B70A121-AF82-4EF9-B085-5204D1C4CAD8}"/>
    <dgm:cxn modelId="{48F6FA19-7367-42AF-9068-CD3BE0200FB2}" type="presParOf" srcId="{C0C5E49D-3450-412C-95E0-137D5D9DCAF5}" destId="{2F219C9D-9D71-42FF-B815-708AB71CAC5B}" srcOrd="0" destOrd="0" presId="urn:microsoft.com/office/officeart/2005/8/layout/hList1"/>
    <dgm:cxn modelId="{2A8802C7-AFC9-4738-A933-27B2035F2828}" type="presParOf" srcId="{2F219C9D-9D71-42FF-B815-708AB71CAC5B}" destId="{BAB8184C-2F95-4686-A6AB-D638E40260A3}" srcOrd="0" destOrd="0" presId="urn:microsoft.com/office/officeart/2005/8/layout/hList1"/>
    <dgm:cxn modelId="{BDFDCD7C-D106-46E9-8FE4-C8D60A952CF0}" type="presParOf" srcId="{2F219C9D-9D71-42FF-B815-708AB71CAC5B}" destId="{E8E1281B-9B4D-4976-96CE-F5087725815B}" srcOrd="1" destOrd="0" presId="urn:microsoft.com/office/officeart/2005/8/layout/hList1"/>
    <dgm:cxn modelId="{9D52894D-DFB1-4F34-A2CF-BD3A3D316FE3}" type="presParOf" srcId="{C0C5E49D-3450-412C-95E0-137D5D9DCAF5}" destId="{067419BC-19A9-4105-B660-59806F4B23CB}" srcOrd="1" destOrd="0" presId="urn:microsoft.com/office/officeart/2005/8/layout/hList1"/>
    <dgm:cxn modelId="{337AAC4A-CF5F-4D41-931F-7592FE9BB4EE}" type="presParOf" srcId="{C0C5E49D-3450-412C-95E0-137D5D9DCAF5}" destId="{20F2E82C-0940-4DAD-8A5A-C6E1CBAC7653}" srcOrd="2" destOrd="0" presId="urn:microsoft.com/office/officeart/2005/8/layout/hList1"/>
    <dgm:cxn modelId="{3208F431-B89D-4642-8B8A-83CF0545DFD4}" type="presParOf" srcId="{20F2E82C-0940-4DAD-8A5A-C6E1CBAC7653}" destId="{DA19E55F-0178-408F-8E8D-BA66D41B069C}" srcOrd="0" destOrd="0" presId="urn:microsoft.com/office/officeart/2005/8/layout/hList1"/>
    <dgm:cxn modelId="{959270A0-35A4-4D22-B835-80E928345AEB}" type="presParOf" srcId="{20F2E82C-0940-4DAD-8A5A-C6E1CBAC7653}" destId="{2023C022-5241-430B-AAC5-57D9086A5CF2}" srcOrd="1" destOrd="0" presId="urn:microsoft.com/office/officeart/2005/8/layout/hList1"/>
    <dgm:cxn modelId="{1974A755-6B43-4F70-8495-9B79A6B9982D}" type="presParOf" srcId="{C0C5E49D-3450-412C-95E0-137D5D9DCAF5}" destId="{E0D0086B-B5A1-48C2-840C-F57DC2EB9584}" srcOrd="3" destOrd="0" presId="urn:microsoft.com/office/officeart/2005/8/layout/hList1"/>
    <dgm:cxn modelId="{4A6512FA-1E91-4752-8664-17E552C14D6D}" type="presParOf" srcId="{C0C5E49D-3450-412C-95E0-137D5D9DCAF5}" destId="{B5595EC6-70A1-4102-9561-354DC0215F53}" srcOrd="4" destOrd="0" presId="urn:microsoft.com/office/officeart/2005/8/layout/hList1"/>
    <dgm:cxn modelId="{7574D754-AF07-46F0-BEAF-B871DCA3A162}" type="presParOf" srcId="{B5595EC6-70A1-4102-9561-354DC0215F53}" destId="{93A0C9D7-E4B8-4B7F-83B1-BE692125A3DF}" srcOrd="0" destOrd="0" presId="urn:microsoft.com/office/officeart/2005/8/layout/hList1"/>
    <dgm:cxn modelId="{017251E8-083F-4A21-9DF7-B0BA4985CF78}" type="presParOf" srcId="{B5595EC6-70A1-4102-9561-354DC0215F53}" destId="{39DAE40F-367F-476F-A7D7-900AFDF4F8E5}" srcOrd="1" destOrd="0" presId="urn:microsoft.com/office/officeart/2005/8/layout/h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D14E4AD-0399-400A-8CF7-2744B6DF8614}" type="doc">
      <dgm:prSet loTypeId="urn:microsoft.com/office/officeart/2005/8/layout/hList3" loCatId="list" qsTypeId="urn:microsoft.com/office/officeart/2005/8/quickstyle/3d1" qsCatId="3D" csTypeId="urn:microsoft.com/office/officeart/2005/8/colors/accent1_2" csCatId="accent1" phldr="1"/>
      <dgm:spPr/>
      <dgm:t>
        <a:bodyPr/>
        <a:lstStyle/>
        <a:p>
          <a:endParaRPr lang="en-US"/>
        </a:p>
      </dgm:t>
    </dgm:pt>
    <dgm:pt modelId="{7BEE8E60-9C34-45F6-852A-82AB96082803}">
      <dgm:prSet phldrT="[Text]"/>
      <dgm:spPr/>
      <dgm:t>
        <a:bodyPr/>
        <a:lstStyle/>
        <a:p>
          <a:r>
            <a:rPr lang="en-US" b="1" i="0" dirty="0" smtClean="0">
              <a:solidFill>
                <a:srgbClr val="0070C0"/>
              </a:solidFill>
              <a:latin typeface="Arial Black" panose="020B0A04020102020204" pitchFamily="34" charset="0"/>
            </a:rPr>
            <a:t>Nature, timing and extent of audit procedures</a:t>
          </a:r>
          <a:endParaRPr lang="en-US" b="1" dirty="0">
            <a:solidFill>
              <a:srgbClr val="0070C0"/>
            </a:solidFill>
            <a:latin typeface="Arial Black" panose="020B0A04020102020204" pitchFamily="34" charset="0"/>
          </a:endParaRPr>
        </a:p>
      </dgm:t>
    </dgm:pt>
    <dgm:pt modelId="{8F542613-5788-4C36-92FE-E14BE9C5A7D6}" type="parTrans" cxnId="{0CED353B-1CA7-4924-9E92-8041DDC21D46}">
      <dgm:prSet/>
      <dgm:spPr/>
      <dgm:t>
        <a:bodyPr/>
        <a:lstStyle/>
        <a:p>
          <a:endParaRPr lang="en-US"/>
        </a:p>
      </dgm:t>
    </dgm:pt>
    <dgm:pt modelId="{FF52F777-6176-4462-BF64-B75C14F9662E}" type="sibTrans" cxnId="{0CED353B-1CA7-4924-9E92-8041DDC21D46}">
      <dgm:prSet/>
      <dgm:spPr/>
      <dgm:t>
        <a:bodyPr/>
        <a:lstStyle/>
        <a:p>
          <a:endParaRPr lang="en-US"/>
        </a:p>
      </dgm:t>
    </dgm:pt>
    <dgm:pt modelId="{EC68E64B-BFA7-4818-B5FF-0B49514A2557}">
      <dgm:prSet phldrT="[Text]" custT="1"/>
      <dgm:spPr/>
      <dgm:t>
        <a:bodyPr/>
        <a:lstStyle/>
        <a:p>
          <a:r>
            <a:rPr lang="en-US" sz="2800" b="1" i="0" dirty="0" smtClean="0">
              <a:solidFill>
                <a:schemeClr val="tx1"/>
              </a:solidFill>
              <a:latin typeface="Arial Black" panose="020B0A04020102020204" pitchFamily="34" charset="0"/>
            </a:rPr>
            <a:t>Identifying characteristics of specific items and matters tested</a:t>
          </a:r>
          <a:endParaRPr lang="en-US" sz="2800" b="1" dirty="0">
            <a:solidFill>
              <a:schemeClr val="tx1"/>
            </a:solidFill>
            <a:latin typeface="Arial Black" panose="020B0A04020102020204" pitchFamily="34" charset="0"/>
          </a:endParaRPr>
        </a:p>
      </dgm:t>
    </dgm:pt>
    <dgm:pt modelId="{6C92A709-F510-4440-B048-2A8CDAD25A08}" type="parTrans" cxnId="{867B6862-225C-4409-8BC6-1102F77E5F04}">
      <dgm:prSet/>
      <dgm:spPr/>
      <dgm:t>
        <a:bodyPr/>
        <a:lstStyle/>
        <a:p>
          <a:endParaRPr lang="en-US"/>
        </a:p>
      </dgm:t>
    </dgm:pt>
    <dgm:pt modelId="{75AEA9B7-E1AE-43CB-BE43-2CD1F2FB3A9C}" type="sibTrans" cxnId="{867B6862-225C-4409-8BC6-1102F77E5F04}">
      <dgm:prSet/>
      <dgm:spPr/>
      <dgm:t>
        <a:bodyPr/>
        <a:lstStyle/>
        <a:p>
          <a:endParaRPr lang="en-US"/>
        </a:p>
      </dgm:t>
    </dgm:pt>
    <dgm:pt modelId="{0B2AA10E-56C3-4BD0-92E3-969ACEBAA577}">
      <dgm:prSet phldrT="[Text]" custT="1"/>
      <dgm:spPr/>
      <dgm:t>
        <a:bodyPr/>
        <a:lstStyle/>
        <a:p>
          <a:r>
            <a:rPr lang="en-US" sz="2800" b="1" i="0" dirty="0" smtClean="0">
              <a:solidFill>
                <a:schemeClr val="tx1"/>
              </a:solidFill>
              <a:latin typeface="Arial Black" panose="020B0A04020102020204" pitchFamily="34" charset="0"/>
            </a:rPr>
            <a:t>Who performed the audit and the date of completion</a:t>
          </a:r>
          <a:endParaRPr lang="en-US" sz="2800" b="1" dirty="0">
            <a:solidFill>
              <a:schemeClr val="tx1"/>
            </a:solidFill>
            <a:latin typeface="Arial Black" panose="020B0A04020102020204" pitchFamily="34" charset="0"/>
          </a:endParaRPr>
        </a:p>
      </dgm:t>
    </dgm:pt>
    <dgm:pt modelId="{9EB8B850-E4F1-4B95-B5AC-10BDCC17F76B}" type="parTrans" cxnId="{183A923E-A95A-449D-A9EF-797E05CFD4BE}">
      <dgm:prSet/>
      <dgm:spPr/>
      <dgm:t>
        <a:bodyPr/>
        <a:lstStyle/>
        <a:p>
          <a:endParaRPr lang="en-US"/>
        </a:p>
      </dgm:t>
    </dgm:pt>
    <dgm:pt modelId="{020A6F1F-3810-4276-8A9F-643693FCBC66}" type="sibTrans" cxnId="{183A923E-A95A-449D-A9EF-797E05CFD4BE}">
      <dgm:prSet/>
      <dgm:spPr/>
      <dgm:t>
        <a:bodyPr/>
        <a:lstStyle/>
        <a:p>
          <a:endParaRPr lang="en-US"/>
        </a:p>
      </dgm:t>
    </dgm:pt>
    <dgm:pt modelId="{289083FA-8A54-4E90-A83B-D43C5C8B9853}">
      <dgm:prSet phldrT="[Text]" custT="1"/>
      <dgm:spPr/>
      <dgm:t>
        <a:bodyPr/>
        <a:lstStyle/>
        <a:p>
          <a:r>
            <a:rPr lang="en-US" sz="2800" b="1" i="0" dirty="0" smtClean="0">
              <a:solidFill>
                <a:schemeClr val="tx1"/>
              </a:solidFill>
              <a:latin typeface="Arial Black" panose="020B0A04020102020204" pitchFamily="34" charset="0"/>
            </a:rPr>
            <a:t>Who reviewed the report, the date and extent of review</a:t>
          </a:r>
          <a:endParaRPr lang="en-US" sz="2800" b="1" dirty="0">
            <a:solidFill>
              <a:schemeClr val="tx1"/>
            </a:solidFill>
            <a:latin typeface="Arial Black" panose="020B0A04020102020204" pitchFamily="34" charset="0"/>
          </a:endParaRPr>
        </a:p>
      </dgm:t>
    </dgm:pt>
    <dgm:pt modelId="{D6969712-2B87-401E-87CF-5963DFBB7DAA}" type="parTrans" cxnId="{4C3D683A-97A0-4BA8-9EF2-048B3D4CE138}">
      <dgm:prSet/>
      <dgm:spPr/>
      <dgm:t>
        <a:bodyPr/>
        <a:lstStyle/>
        <a:p>
          <a:endParaRPr lang="en-US"/>
        </a:p>
      </dgm:t>
    </dgm:pt>
    <dgm:pt modelId="{E7079E0A-B9CB-48C0-B378-9F611DB795EC}" type="sibTrans" cxnId="{4C3D683A-97A0-4BA8-9EF2-048B3D4CE138}">
      <dgm:prSet/>
      <dgm:spPr/>
      <dgm:t>
        <a:bodyPr/>
        <a:lstStyle/>
        <a:p>
          <a:endParaRPr lang="en-US"/>
        </a:p>
      </dgm:t>
    </dgm:pt>
    <dgm:pt modelId="{BCE7F33B-522E-4018-B399-66CB781C8B3C}" type="pres">
      <dgm:prSet presAssocID="{DD14E4AD-0399-400A-8CF7-2744B6DF8614}" presName="composite" presStyleCnt="0">
        <dgm:presLayoutVars>
          <dgm:chMax val="1"/>
          <dgm:dir/>
          <dgm:resizeHandles val="exact"/>
        </dgm:presLayoutVars>
      </dgm:prSet>
      <dgm:spPr/>
      <dgm:t>
        <a:bodyPr/>
        <a:lstStyle/>
        <a:p>
          <a:endParaRPr lang="en-US"/>
        </a:p>
      </dgm:t>
    </dgm:pt>
    <dgm:pt modelId="{DC6A7266-34DE-4C53-9172-EE981BFA6E31}" type="pres">
      <dgm:prSet presAssocID="{7BEE8E60-9C34-45F6-852A-82AB96082803}" presName="roof" presStyleLbl="dkBgShp" presStyleIdx="0" presStyleCnt="2"/>
      <dgm:spPr/>
      <dgm:t>
        <a:bodyPr/>
        <a:lstStyle/>
        <a:p>
          <a:endParaRPr lang="en-US"/>
        </a:p>
      </dgm:t>
    </dgm:pt>
    <dgm:pt modelId="{80835647-B39C-4FB4-85AE-3D1C65148C63}" type="pres">
      <dgm:prSet presAssocID="{7BEE8E60-9C34-45F6-852A-82AB96082803}" presName="pillars" presStyleCnt="0"/>
      <dgm:spPr/>
    </dgm:pt>
    <dgm:pt modelId="{6ABBA39C-57E7-40BC-B21A-862B127A1DA9}" type="pres">
      <dgm:prSet presAssocID="{7BEE8E60-9C34-45F6-852A-82AB96082803}" presName="pillar1" presStyleLbl="node1" presStyleIdx="0" presStyleCnt="3" custScaleX="2000000">
        <dgm:presLayoutVars>
          <dgm:bulletEnabled val="1"/>
        </dgm:presLayoutVars>
      </dgm:prSet>
      <dgm:spPr/>
      <dgm:t>
        <a:bodyPr/>
        <a:lstStyle/>
        <a:p>
          <a:endParaRPr lang="en-US"/>
        </a:p>
      </dgm:t>
    </dgm:pt>
    <dgm:pt modelId="{E5AE73CB-1C84-423F-B5A5-CEFCCB10F686}" type="pres">
      <dgm:prSet presAssocID="{0B2AA10E-56C3-4BD0-92E3-969ACEBAA577}" presName="pillarX" presStyleLbl="node1" presStyleIdx="1" presStyleCnt="3" custScaleX="2000000">
        <dgm:presLayoutVars>
          <dgm:bulletEnabled val="1"/>
        </dgm:presLayoutVars>
      </dgm:prSet>
      <dgm:spPr/>
      <dgm:t>
        <a:bodyPr/>
        <a:lstStyle/>
        <a:p>
          <a:endParaRPr lang="en-US"/>
        </a:p>
      </dgm:t>
    </dgm:pt>
    <dgm:pt modelId="{A3534F95-411A-4804-88DC-F92D75A9BC65}" type="pres">
      <dgm:prSet presAssocID="{289083FA-8A54-4E90-A83B-D43C5C8B9853}" presName="pillarX" presStyleLbl="node1" presStyleIdx="2" presStyleCnt="3" custScaleX="2000000">
        <dgm:presLayoutVars>
          <dgm:bulletEnabled val="1"/>
        </dgm:presLayoutVars>
      </dgm:prSet>
      <dgm:spPr/>
      <dgm:t>
        <a:bodyPr/>
        <a:lstStyle/>
        <a:p>
          <a:endParaRPr lang="en-US"/>
        </a:p>
      </dgm:t>
    </dgm:pt>
    <dgm:pt modelId="{116D9FC5-FCC0-4F6C-B6C2-4AD3DE91F863}" type="pres">
      <dgm:prSet presAssocID="{7BEE8E60-9C34-45F6-852A-82AB96082803}" presName="base" presStyleLbl="dkBgShp" presStyleIdx="1" presStyleCnt="2"/>
      <dgm:spPr/>
    </dgm:pt>
  </dgm:ptLst>
  <dgm:cxnLst>
    <dgm:cxn modelId="{73E6D7FC-2B96-4357-8D1F-00934CD6AB19}" type="presOf" srcId="{289083FA-8A54-4E90-A83B-D43C5C8B9853}" destId="{A3534F95-411A-4804-88DC-F92D75A9BC65}" srcOrd="0" destOrd="0" presId="urn:microsoft.com/office/officeart/2005/8/layout/hList3"/>
    <dgm:cxn modelId="{E638B003-9A03-44FC-9F22-BBC66DFAD74D}" type="presOf" srcId="{DD14E4AD-0399-400A-8CF7-2744B6DF8614}" destId="{BCE7F33B-522E-4018-B399-66CB781C8B3C}" srcOrd="0" destOrd="0" presId="urn:microsoft.com/office/officeart/2005/8/layout/hList3"/>
    <dgm:cxn modelId="{B25467B2-5448-44AD-826A-59F803B5CD2A}" type="presOf" srcId="{0B2AA10E-56C3-4BD0-92E3-969ACEBAA577}" destId="{E5AE73CB-1C84-423F-B5A5-CEFCCB10F686}" srcOrd="0" destOrd="0" presId="urn:microsoft.com/office/officeart/2005/8/layout/hList3"/>
    <dgm:cxn modelId="{4C3D683A-97A0-4BA8-9EF2-048B3D4CE138}" srcId="{7BEE8E60-9C34-45F6-852A-82AB96082803}" destId="{289083FA-8A54-4E90-A83B-D43C5C8B9853}" srcOrd="2" destOrd="0" parTransId="{D6969712-2B87-401E-87CF-5963DFBB7DAA}" sibTransId="{E7079E0A-B9CB-48C0-B378-9F611DB795EC}"/>
    <dgm:cxn modelId="{867B6862-225C-4409-8BC6-1102F77E5F04}" srcId="{7BEE8E60-9C34-45F6-852A-82AB96082803}" destId="{EC68E64B-BFA7-4818-B5FF-0B49514A2557}" srcOrd="0" destOrd="0" parTransId="{6C92A709-F510-4440-B048-2A8CDAD25A08}" sibTransId="{75AEA9B7-E1AE-43CB-BE43-2CD1F2FB3A9C}"/>
    <dgm:cxn modelId="{0CED353B-1CA7-4924-9E92-8041DDC21D46}" srcId="{DD14E4AD-0399-400A-8CF7-2744B6DF8614}" destId="{7BEE8E60-9C34-45F6-852A-82AB96082803}" srcOrd="0" destOrd="0" parTransId="{8F542613-5788-4C36-92FE-E14BE9C5A7D6}" sibTransId="{FF52F777-6176-4462-BF64-B75C14F9662E}"/>
    <dgm:cxn modelId="{E1E0D235-E0D4-497C-B441-C3DBA16C2C54}" type="presOf" srcId="{EC68E64B-BFA7-4818-B5FF-0B49514A2557}" destId="{6ABBA39C-57E7-40BC-B21A-862B127A1DA9}" srcOrd="0" destOrd="0" presId="urn:microsoft.com/office/officeart/2005/8/layout/hList3"/>
    <dgm:cxn modelId="{183A923E-A95A-449D-A9EF-797E05CFD4BE}" srcId="{7BEE8E60-9C34-45F6-852A-82AB96082803}" destId="{0B2AA10E-56C3-4BD0-92E3-969ACEBAA577}" srcOrd="1" destOrd="0" parTransId="{9EB8B850-E4F1-4B95-B5AC-10BDCC17F76B}" sibTransId="{020A6F1F-3810-4276-8A9F-643693FCBC66}"/>
    <dgm:cxn modelId="{9BC45924-2E02-46D4-B37A-0CD067119A61}" type="presOf" srcId="{7BEE8E60-9C34-45F6-852A-82AB96082803}" destId="{DC6A7266-34DE-4C53-9172-EE981BFA6E31}" srcOrd="0" destOrd="0" presId="urn:microsoft.com/office/officeart/2005/8/layout/hList3"/>
    <dgm:cxn modelId="{F2CD1FA3-F578-4324-9BCF-D4C76D5D1667}" type="presParOf" srcId="{BCE7F33B-522E-4018-B399-66CB781C8B3C}" destId="{DC6A7266-34DE-4C53-9172-EE981BFA6E31}" srcOrd="0" destOrd="0" presId="urn:microsoft.com/office/officeart/2005/8/layout/hList3"/>
    <dgm:cxn modelId="{0DD3194F-0979-4B04-86A5-D2656978978A}" type="presParOf" srcId="{BCE7F33B-522E-4018-B399-66CB781C8B3C}" destId="{80835647-B39C-4FB4-85AE-3D1C65148C63}" srcOrd="1" destOrd="0" presId="urn:microsoft.com/office/officeart/2005/8/layout/hList3"/>
    <dgm:cxn modelId="{FD5851DD-2E81-434D-A57C-6A10D19E056E}" type="presParOf" srcId="{80835647-B39C-4FB4-85AE-3D1C65148C63}" destId="{6ABBA39C-57E7-40BC-B21A-862B127A1DA9}" srcOrd="0" destOrd="0" presId="urn:microsoft.com/office/officeart/2005/8/layout/hList3"/>
    <dgm:cxn modelId="{D930C616-8E9E-4BD7-9FA5-A366E444AB18}" type="presParOf" srcId="{80835647-B39C-4FB4-85AE-3D1C65148C63}" destId="{E5AE73CB-1C84-423F-B5A5-CEFCCB10F686}" srcOrd="1" destOrd="0" presId="urn:microsoft.com/office/officeart/2005/8/layout/hList3"/>
    <dgm:cxn modelId="{F0D3F4B6-AB73-45CA-AB61-40BBB4474871}" type="presParOf" srcId="{80835647-B39C-4FB4-85AE-3D1C65148C63}" destId="{A3534F95-411A-4804-88DC-F92D75A9BC65}" srcOrd="2" destOrd="0" presId="urn:microsoft.com/office/officeart/2005/8/layout/hList3"/>
    <dgm:cxn modelId="{26F676E1-6567-42B2-AE22-1EE233973E7C}" type="presParOf" srcId="{BCE7F33B-522E-4018-B399-66CB781C8B3C}" destId="{116D9FC5-FCC0-4F6C-B6C2-4AD3DE91F863}" srcOrd="2" destOrd="0" presId="urn:microsoft.com/office/officeart/2005/8/layout/hLis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D14E4AD-0399-400A-8CF7-2744B6DF8614}" type="doc">
      <dgm:prSet loTypeId="urn:microsoft.com/office/officeart/2005/8/layout/hList3" loCatId="list" qsTypeId="urn:microsoft.com/office/officeart/2005/8/quickstyle/3d1" qsCatId="3D" csTypeId="urn:microsoft.com/office/officeart/2005/8/colors/accent1_2" csCatId="accent1" phldr="1"/>
      <dgm:spPr/>
      <dgm:t>
        <a:bodyPr/>
        <a:lstStyle/>
        <a:p>
          <a:endParaRPr lang="en-US"/>
        </a:p>
      </dgm:t>
    </dgm:pt>
    <dgm:pt modelId="{7BEE8E60-9C34-45F6-852A-82AB96082803}">
      <dgm:prSet phldrT="[Text]"/>
      <dgm:spPr/>
      <dgm:t>
        <a:bodyPr/>
        <a:lstStyle/>
        <a:p>
          <a:r>
            <a:rPr lang="en-US" b="1" i="0" dirty="0" smtClean="0">
              <a:solidFill>
                <a:srgbClr val="0070C0"/>
              </a:solidFill>
              <a:latin typeface="Arial Black" panose="020B0A04020102020204" pitchFamily="34" charset="0"/>
            </a:rPr>
            <a:t>Results of the audit procedures performed and evidence obtained</a:t>
          </a:r>
          <a:endParaRPr lang="en-US" b="1" dirty="0">
            <a:solidFill>
              <a:srgbClr val="0070C0"/>
            </a:solidFill>
            <a:latin typeface="Arial Black" panose="020B0A04020102020204" pitchFamily="34" charset="0"/>
          </a:endParaRPr>
        </a:p>
      </dgm:t>
    </dgm:pt>
    <dgm:pt modelId="{8F542613-5788-4C36-92FE-E14BE9C5A7D6}" type="parTrans" cxnId="{0CED353B-1CA7-4924-9E92-8041DDC21D46}">
      <dgm:prSet/>
      <dgm:spPr/>
      <dgm:t>
        <a:bodyPr/>
        <a:lstStyle/>
        <a:p>
          <a:endParaRPr lang="en-US"/>
        </a:p>
      </dgm:t>
    </dgm:pt>
    <dgm:pt modelId="{FF52F777-6176-4462-BF64-B75C14F9662E}" type="sibTrans" cxnId="{0CED353B-1CA7-4924-9E92-8041DDC21D46}">
      <dgm:prSet/>
      <dgm:spPr/>
      <dgm:t>
        <a:bodyPr/>
        <a:lstStyle/>
        <a:p>
          <a:endParaRPr lang="en-US"/>
        </a:p>
      </dgm:t>
    </dgm:pt>
    <dgm:pt modelId="{EC68E64B-BFA7-4818-B5FF-0B49514A2557}">
      <dgm:prSet phldrT="[Text]" custT="1"/>
      <dgm:spPr/>
      <dgm:t>
        <a:bodyPr/>
        <a:lstStyle/>
        <a:p>
          <a:r>
            <a:rPr lang="en-IN" sz="3200" b="1" i="0" dirty="0" smtClean="0">
              <a:latin typeface="Arial Black" panose="020B0A04020102020204" pitchFamily="34" charset="0"/>
            </a:rPr>
            <a:t>Document discussions of significant matters.</a:t>
          </a:r>
          <a:endParaRPr lang="en-US" sz="3200" b="1" dirty="0">
            <a:solidFill>
              <a:schemeClr val="tx1"/>
            </a:solidFill>
            <a:latin typeface="Arial Black" panose="020B0A04020102020204" pitchFamily="34" charset="0"/>
          </a:endParaRPr>
        </a:p>
      </dgm:t>
    </dgm:pt>
    <dgm:pt modelId="{6C92A709-F510-4440-B048-2A8CDAD25A08}" type="parTrans" cxnId="{867B6862-225C-4409-8BC6-1102F77E5F04}">
      <dgm:prSet/>
      <dgm:spPr/>
      <dgm:t>
        <a:bodyPr/>
        <a:lstStyle/>
        <a:p>
          <a:endParaRPr lang="en-US"/>
        </a:p>
      </dgm:t>
    </dgm:pt>
    <dgm:pt modelId="{75AEA9B7-E1AE-43CB-BE43-2CD1F2FB3A9C}" type="sibTrans" cxnId="{867B6862-225C-4409-8BC6-1102F77E5F04}">
      <dgm:prSet/>
      <dgm:spPr/>
      <dgm:t>
        <a:bodyPr/>
        <a:lstStyle/>
        <a:p>
          <a:endParaRPr lang="en-US"/>
        </a:p>
      </dgm:t>
    </dgm:pt>
    <dgm:pt modelId="{0B2AA10E-56C3-4BD0-92E3-969ACEBAA577}">
      <dgm:prSet phldrT="[Text]" custT="1"/>
      <dgm:spPr/>
      <dgm:t>
        <a:bodyPr/>
        <a:lstStyle/>
        <a:p>
          <a:r>
            <a:rPr lang="en-US" sz="3200" b="1" i="0" dirty="0" smtClean="0">
              <a:latin typeface="Arial Black" panose="020B0A04020102020204" pitchFamily="34" charset="0"/>
            </a:rPr>
            <a:t>Nature of the significant matters – when and with whom discussed</a:t>
          </a:r>
          <a:endParaRPr lang="en-US" sz="3200" b="1" dirty="0">
            <a:solidFill>
              <a:schemeClr val="tx1"/>
            </a:solidFill>
            <a:latin typeface="Arial Black" panose="020B0A04020102020204" pitchFamily="34" charset="0"/>
          </a:endParaRPr>
        </a:p>
      </dgm:t>
    </dgm:pt>
    <dgm:pt modelId="{9EB8B850-E4F1-4B95-B5AC-10BDCC17F76B}" type="parTrans" cxnId="{183A923E-A95A-449D-A9EF-797E05CFD4BE}">
      <dgm:prSet/>
      <dgm:spPr/>
      <dgm:t>
        <a:bodyPr/>
        <a:lstStyle/>
        <a:p>
          <a:endParaRPr lang="en-US"/>
        </a:p>
      </dgm:t>
    </dgm:pt>
    <dgm:pt modelId="{020A6F1F-3810-4276-8A9F-643693FCBC66}" type="sibTrans" cxnId="{183A923E-A95A-449D-A9EF-797E05CFD4BE}">
      <dgm:prSet/>
      <dgm:spPr/>
      <dgm:t>
        <a:bodyPr/>
        <a:lstStyle/>
        <a:p>
          <a:endParaRPr lang="en-US"/>
        </a:p>
      </dgm:t>
    </dgm:pt>
    <dgm:pt modelId="{BCE7F33B-522E-4018-B399-66CB781C8B3C}" type="pres">
      <dgm:prSet presAssocID="{DD14E4AD-0399-400A-8CF7-2744B6DF8614}" presName="composite" presStyleCnt="0">
        <dgm:presLayoutVars>
          <dgm:chMax val="1"/>
          <dgm:dir/>
          <dgm:resizeHandles val="exact"/>
        </dgm:presLayoutVars>
      </dgm:prSet>
      <dgm:spPr/>
      <dgm:t>
        <a:bodyPr/>
        <a:lstStyle/>
        <a:p>
          <a:endParaRPr lang="en-US"/>
        </a:p>
      </dgm:t>
    </dgm:pt>
    <dgm:pt modelId="{DC6A7266-34DE-4C53-9172-EE981BFA6E31}" type="pres">
      <dgm:prSet presAssocID="{7BEE8E60-9C34-45F6-852A-82AB96082803}" presName="roof" presStyleLbl="dkBgShp" presStyleIdx="0" presStyleCnt="2"/>
      <dgm:spPr/>
      <dgm:t>
        <a:bodyPr/>
        <a:lstStyle/>
        <a:p>
          <a:endParaRPr lang="en-US"/>
        </a:p>
      </dgm:t>
    </dgm:pt>
    <dgm:pt modelId="{80835647-B39C-4FB4-85AE-3D1C65148C63}" type="pres">
      <dgm:prSet presAssocID="{7BEE8E60-9C34-45F6-852A-82AB96082803}" presName="pillars" presStyleCnt="0"/>
      <dgm:spPr/>
    </dgm:pt>
    <dgm:pt modelId="{6ABBA39C-57E7-40BC-B21A-862B127A1DA9}" type="pres">
      <dgm:prSet presAssocID="{7BEE8E60-9C34-45F6-852A-82AB96082803}" presName="pillar1" presStyleLbl="node1" presStyleIdx="0" presStyleCnt="2" custScaleX="2000000">
        <dgm:presLayoutVars>
          <dgm:bulletEnabled val="1"/>
        </dgm:presLayoutVars>
      </dgm:prSet>
      <dgm:spPr/>
      <dgm:t>
        <a:bodyPr/>
        <a:lstStyle/>
        <a:p>
          <a:endParaRPr lang="en-US"/>
        </a:p>
      </dgm:t>
    </dgm:pt>
    <dgm:pt modelId="{E5AE73CB-1C84-423F-B5A5-CEFCCB10F686}" type="pres">
      <dgm:prSet presAssocID="{0B2AA10E-56C3-4BD0-92E3-969ACEBAA577}" presName="pillarX" presStyleLbl="node1" presStyleIdx="1" presStyleCnt="2" custScaleX="2000000">
        <dgm:presLayoutVars>
          <dgm:bulletEnabled val="1"/>
        </dgm:presLayoutVars>
      </dgm:prSet>
      <dgm:spPr/>
      <dgm:t>
        <a:bodyPr/>
        <a:lstStyle/>
        <a:p>
          <a:endParaRPr lang="en-US"/>
        </a:p>
      </dgm:t>
    </dgm:pt>
    <dgm:pt modelId="{116D9FC5-FCC0-4F6C-B6C2-4AD3DE91F863}" type="pres">
      <dgm:prSet presAssocID="{7BEE8E60-9C34-45F6-852A-82AB96082803}" presName="base" presStyleLbl="dkBgShp" presStyleIdx="1" presStyleCnt="2"/>
      <dgm:spPr/>
    </dgm:pt>
  </dgm:ptLst>
  <dgm:cxnLst>
    <dgm:cxn modelId="{B25467B2-5448-44AD-826A-59F803B5CD2A}" type="presOf" srcId="{0B2AA10E-56C3-4BD0-92E3-969ACEBAA577}" destId="{E5AE73CB-1C84-423F-B5A5-CEFCCB10F686}" srcOrd="0" destOrd="0" presId="urn:microsoft.com/office/officeart/2005/8/layout/hList3"/>
    <dgm:cxn modelId="{E638B003-9A03-44FC-9F22-BBC66DFAD74D}" type="presOf" srcId="{DD14E4AD-0399-400A-8CF7-2744B6DF8614}" destId="{BCE7F33B-522E-4018-B399-66CB781C8B3C}" srcOrd="0" destOrd="0" presId="urn:microsoft.com/office/officeart/2005/8/layout/hList3"/>
    <dgm:cxn modelId="{867B6862-225C-4409-8BC6-1102F77E5F04}" srcId="{7BEE8E60-9C34-45F6-852A-82AB96082803}" destId="{EC68E64B-BFA7-4818-B5FF-0B49514A2557}" srcOrd="0" destOrd="0" parTransId="{6C92A709-F510-4440-B048-2A8CDAD25A08}" sibTransId="{75AEA9B7-E1AE-43CB-BE43-2CD1F2FB3A9C}"/>
    <dgm:cxn modelId="{0CED353B-1CA7-4924-9E92-8041DDC21D46}" srcId="{DD14E4AD-0399-400A-8CF7-2744B6DF8614}" destId="{7BEE8E60-9C34-45F6-852A-82AB96082803}" srcOrd="0" destOrd="0" parTransId="{8F542613-5788-4C36-92FE-E14BE9C5A7D6}" sibTransId="{FF52F777-6176-4462-BF64-B75C14F9662E}"/>
    <dgm:cxn modelId="{E1E0D235-E0D4-497C-B441-C3DBA16C2C54}" type="presOf" srcId="{EC68E64B-BFA7-4818-B5FF-0B49514A2557}" destId="{6ABBA39C-57E7-40BC-B21A-862B127A1DA9}" srcOrd="0" destOrd="0" presId="urn:microsoft.com/office/officeart/2005/8/layout/hList3"/>
    <dgm:cxn modelId="{183A923E-A95A-449D-A9EF-797E05CFD4BE}" srcId="{7BEE8E60-9C34-45F6-852A-82AB96082803}" destId="{0B2AA10E-56C3-4BD0-92E3-969ACEBAA577}" srcOrd="1" destOrd="0" parTransId="{9EB8B850-E4F1-4B95-B5AC-10BDCC17F76B}" sibTransId="{020A6F1F-3810-4276-8A9F-643693FCBC66}"/>
    <dgm:cxn modelId="{9BC45924-2E02-46D4-B37A-0CD067119A61}" type="presOf" srcId="{7BEE8E60-9C34-45F6-852A-82AB96082803}" destId="{DC6A7266-34DE-4C53-9172-EE981BFA6E31}" srcOrd="0" destOrd="0" presId="urn:microsoft.com/office/officeart/2005/8/layout/hList3"/>
    <dgm:cxn modelId="{F2CD1FA3-F578-4324-9BCF-D4C76D5D1667}" type="presParOf" srcId="{BCE7F33B-522E-4018-B399-66CB781C8B3C}" destId="{DC6A7266-34DE-4C53-9172-EE981BFA6E31}" srcOrd="0" destOrd="0" presId="urn:microsoft.com/office/officeart/2005/8/layout/hList3"/>
    <dgm:cxn modelId="{0DD3194F-0979-4B04-86A5-D2656978978A}" type="presParOf" srcId="{BCE7F33B-522E-4018-B399-66CB781C8B3C}" destId="{80835647-B39C-4FB4-85AE-3D1C65148C63}" srcOrd="1" destOrd="0" presId="urn:microsoft.com/office/officeart/2005/8/layout/hList3"/>
    <dgm:cxn modelId="{FD5851DD-2E81-434D-A57C-6A10D19E056E}" type="presParOf" srcId="{80835647-B39C-4FB4-85AE-3D1C65148C63}" destId="{6ABBA39C-57E7-40BC-B21A-862B127A1DA9}" srcOrd="0" destOrd="0" presId="urn:microsoft.com/office/officeart/2005/8/layout/hList3"/>
    <dgm:cxn modelId="{D930C616-8E9E-4BD7-9FA5-A366E444AB18}" type="presParOf" srcId="{80835647-B39C-4FB4-85AE-3D1C65148C63}" destId="{E5AE73CB-1C84-423F-B5A5-CEFCCB10F686}" srcOrd="1" destOrd="0" presId="urn:microsoft.com/office/officeart/2005/8/layout/hList3"/>
    <dgm:cxn modelId="{26F676E1-6567-42B2-AE22-1EE233973E7C}" type="presParOf" srcId="{BCE7F33B-522E-4018-B399-66CB781C8B3C}" destId="{116D9FC5-FCC0-4F6C-B6C2-4AD3DE91F863}" srcOrd="2" destOrd="0" presId="urn:microsoft.com/office/officeart/2005/8/layout/hLis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D14E4AD-0399-400A-8CF7-2744B6DF8614}" type="doc">
      <dgm:prSet loTypeId="urn:microsoft.com/office/officeart/2005/8/layout/hList3" loCatId="list" qsTypeId="urn:microsoft.com/office/officeart/2005/8/quickstyle/3d1" qsCatId="3D" csTypeId="urn:microsoft.com/office/officeart/2005/8/colors/accent1_2" csCatId="accent1" phldr="1"/>
      <dgm:spPr/>
      <dgm:t>
        <a:bodyPr/>
        <a:lstStyle/>
        <a:p>
          <a:endParaRPr lang="en-US"/>
        </a:p>
      </dgm:t>
    </dgm:pt>
    <dgm:pt modelId="{7BEE8E60-9C34-45F6-852A-82AB96082803}">
      <dgm:prSet phldrT="[Text]"/>
      <dgm:spPr/>
      <dgm:t>
        <a:bodyPr/>
        <a:lstStyle/>
        <a:p>
          <a:r>
            <a:rPr lang="en-US" b="1" i="0" dirty="0" smtClean="0">
              <a:solidFill>
                <a:srgbClr val="0070C0"/>
              </a:solidFill>
              <a:latin typeface="Arial Black" panose="020B0A04020102020204" pitchFamily="34" charset="0"/>
            </a:rPr>
            <a:t>Significant matters arising during the audit</a:t>
          </a:r>
          <a:endParaRPr lang="en-US" b="1" dirty="0">
            <a:solidFill>
              <a:srgbClr val="0070C0"/>
            </a:solidFill>
            <a:latin typeface="Arial Black" panose="020B0A04020102020204" pitchFamily="34" charset="0"/>
          </a:endParaRPr>
        </a:p>
      </dgm:t>
    </dgm:pt>
    <dgm:pt modelId="{8F542613-5788-4C36-92FE-E14BE9C5A7D6}" type="parTrans" cxnId="{0CED353B-1CA7-4924-9E92-8041DDC21D46}">
      <dgm:prSet/>
      <dgm:spPr/>
      <dgm:t>
        <a:bodyPr/>
        <a:lstStyle/>
        <a:p>
          <a:endParaRPr lang="en-US"/>
        </a:p>
      </dgm:t>
    </dgm:pt>
    <dgm:pt modelId="{FF52F777-6176-4462-BF64-B75C14F9662E}" type="sibTrans" cxnId="{0CED353B-1CA7-4924-9E92-8041DDC21D46}">
      <dgm:prSet/>
      <dgm:spPr/>
      <dgm:t>
        <a:bodyPr/>
        <a:lstStyle/>
        <a:p>
          <a:endParaRPr lang="en-US"/>
        </a:p>
      </dgm:t>
    </dgm:pt>
    <dgm:pt modelId="{EC68E64B-BFA7-4818-B5FF-0B49514A2557}">
      <dgm:prSet phldrT="[Text]" custT="1"/>
      <dgm:spPr/>
      <dgm:t>
        <a:bodyPr/>
        <a:lstStyle/>
        <a:p>
          <a:r>
            <a:rPr lang="en-US" sz="3200" b="1" i="0" dirty="0" smtClean="0">
              <a:latin typeface="Arial Black" panose="020B0A04020102020204" pitchFamily="34" charset="0"/>
            </a:rPr>
            <a:t>Document how the inconsistencies have been addressed</a:t>
          </a:r>
          <a:r>
            <a:rPr lang="en-IN" sz="3200" b="1" i="0" dirty="0" smtClean="0">
              <a:latin typeface="Arial Black" panose="020B0A04020102020204" pitchFamily="34" charset="0"/>
            </a:rPr>
            <a:t>.</a:t>
          </a:r>
          <a:endParaRPr lang="en-US" sz="3200" b="1" dirty="0">
            <a:solidFill>
              <a:schemeClr val="tx1"/>
            </a:solidFill>
            <a:latin typeface="Arial Black" panose="020B0A04020102020204" pitchFamily="34" charset="0"/>
          </a:endParaRPr>
        </a:p>
      </dgm:t>
    </dgm:pt>
    <dgm:pt modelId="{6C92A709-F510-4440-B048-2A8CDAD25A08}" type="parTrans" cxnId="{867B6862-225C-4409-8BC6-1102F77E5F04}">
      <dgm:prSet/>
      <dgm:spPr/>
      <dgm:t>
        <a:bodyPr/>
        <a:lstStyle/>
        <a:p>
          <a:endParaRPr lang="en-US"/>
        </a:p>
      </dgm:t>
    </dgm:pt>
    <dgm:pt modelId="{75AEA9B7-E1AE-43CB-BE43-2CD1F2FB3A9C}" type="sibTrans" cxnId="{867B6862-225C-4409-8BC6-1102F77E5F04}">
      <dgm:prSet/>
      <dgm:spPr/>
      <dgm:t>
        <a:bodyPr/>
        <a:lstStyle/>
        <a:p>
          <a:endParaRPr lang="en-US"/>
        </a:p>
      </dgm:t>
    </dgm:pt>
    <dgm:pt modelId="{0B2AA10E-56C3-4BD0-92E3-969ACEBAA577}">
      <dgm:prSet phldrT="[Text]" custT="1"/>
      <dgm:spPr/>
      <dgm:t>
        <a:bodyPr/>
        <a:lstStyle/>
        <a:p>
          <a:r>
            <a:rPr lang="en-US" sz="2400" b="1" i="0" dirty="0" smtClean="0">
              <a:latin typeface="Arial Black" panose="020B0A04020102020204" pitchFamily="34" charset="0"/>
            </a:rPr>
            <a:t>In case of departure from the standard, the relevant requirements and the reason for departure, the alternative audit procedures performed to achieve the aim of that requirement.</a:t>
          </a:r>
          <a:endParaRPr lang="en-US" sz="2400" b="1" dirty="0">
            <a:solidFill>
              <a:schemeClr val="tx1"/>
            </a:solidFill>
            <a:latin typeface="Arial Black" panose="020B0A04020102020204" pitchFamily="34" charset="0"/>
          </a:endParaRPr>
        </a:p>
      </dgm:t>
    </dgm:pt>
    <dgm:pt modelId="{9EB8B850-E4F1-4B95-B5AC-10BDCC17F76B}" type="parTrans" cxnId="{183A923E-A95A-449D-A9EF-797E05CFD4BE}">
      <dgm:prSet/>
      <dgm:spPr/>
      <dgm:t>
        <a:bodyPr/>
        <a:lstStyle/>
        <a:p>
          <a:endParaRPr lang="en-US"/>
        </a:p>
      </dgm:t>
    </dgm:pt>
    <dgm:pt modelId="{020A6F1F-3810-4276-8A9F-643693FCBC66}" type="sibTrans" cxnId="{183A923E-A95A-449D-A9EF-797E05CFD4BE}">
      <dgm:prSet/>
      <dgm:spPr/>
      <dgm:t>
        <a:bodyPr/>
        <a:lstStyle/>
        <a:p>
          <a:endParaRPr lang="en-US"/>
        </a:p>
      </dgm:t>
    </dgm:pt>
    <dgm:pt modelId="{BCE7F33B-522E-4018-B399-66CB781C8B3C}" type="pres">
      <dgm:prSet presAssocID="{DD14E4AD-0399-400A-8CF7-2744B6DF8614}" presName="composite" presStyleCnt="0">
        <dgm:presLayoutVars>
          <dgm:chMax val="1"/>
          <dgm:dir/>
          <dgm:resizeHandles val="exact"/>
        </dgm:presLayoutVars>
      </dgm:prSet>
      <dgm:spPr/>
      <dgm:t>
        <a:bodyPr/>
        <a:lstStyle/>
        <a:p>
          <a:endParaRPr lang="en-US"/>
        </a:p>
      </dgm:t>
    </dgm:pt>
    <dgm:pt modelId="{DC6A7266-34DE-4C53-9172-EE981BFA6E31}" type="pres">
      <dgm:prSet presAssocID="{7BEE8E60-9C34-45F6-852A-82AB96082803}" presName="roof" presStyleLbl="dkBgShp" presStyleIdx="0" presStyleCnt="2"/>
      <dgm:spPr/>
      <dgm:t>
        <a:bodyPr/>
        <a:lstStyle/>
        <a:p>
          <a:endParaRPr lang="en-US"/>
        </a:p>
      </dgm:t>
    </dgm:pt>
    <dgm:pt modelId="{80835647-B39C-4FB4-85AE-3D1C65148C63}" type="pres">
      <dgm:prSet presAssocID="{7BEE8E60-9C34-45F6-852A-82AB96082803}" presName="pillars" presStyleCnt="0"/>
      <dgm:spPr/>
    </dgm:pt>
    <dgm:pt modelId="{6ABBA39C-57E7-40BC-B21A-862B127A1DA9}" type="pres">
      <dgm:prSet presAssocID="{7BEE8E60-9C34-45F6-852A-82AB96082803}" presName="pillar1" presStyleLbl="node1" presStyleIdx="0" presStyleCnt="2" custScaleX="2000000">
        <dgm:presLayoutVars>
          <dgm:bulletEnabled val="1"/>
        </dgm:presLayoutVars>
      </dgm:prSet>
      <dgm:spPr/>
      <dgm:t>
        <a:bodyPr/>
        <a:lstStyle/>
        <a:p>
          <a:endParaRPr lang="en-US"/>
        </a:p>
      </dgm:t>
    </dgm:pt>
    <dgm:pt modelId="{E5AE73CB-1C84-423F-B5A5-CEFCCB10F686}" type="pres">
      <dgm:prSet presAssocID="{0B2AA10E-56C3-4BD0-92E3-969ACEBAA577}" presName="pillarX" presStyleLbl="node1" presStyleIdx="1" presStyleCnt="2" custScaleX="2000000">
        <dgm:presLayoutVars>
          <dgm:bulletEnabled val="1"/>
        </dgm:presLayoutVars>
      </dgm:prSet>
      <dgm:spPr/>
      <dgm:t>
        <a:bodyPr/>
        <a:lstStyle/>
        <a:p>
          <a:endParaRPr lang="en-US"/>
        </a:p>
      </dgm:t>
    </dgm:pt>
    <dgm:pt modelId="{116D9FC5-FCC0-4F6C-B6C2-4AD3DE91F863}" type="pres">
      <dgm:prSet presAssocID="{7BEE8E60-9C34-45F6-852A-82AB96082803}" presName="base" presStyleLbl="dkBgShp" presStyleIdx="1" presStyleCnt="2"/>
      <dgm:spPr/>
    </dgm:pt>
  </dgm:ptLst>
  <dgm:cxnLst>
    <dgm:cxn modelId="{B25467B2-5448-44AD-826A-59F803B5CD2A}" type="presOf" srcId="{0B2AA10E-56C3-4BD0-92E3-969ACEBAA577}" destId="{E5AE73CB-1C84-423F-B5A5-CEFCCB10F686}" srcOrd="0" destOrd="0" presId="urn:microsoft.com/office/officeart/2005/8/layout/hList3"/>
    <dgm:cxn modelId="{E638B003-9A03-44FC-9F22-BBC66DFAD74D}" type="presOf" srcId="{DD14E4AD-0399-400A-8CF7-2744B6DF8614}" destId="{BCE7F33B-522E-4018-B399-66CB781C8B3C}" srcOrd="0" destOrd="0" presId="urn:microsoft.com/office/officeart/2005/8/layout/hList3"/>
    <dgm:cxn modelId="{867B6862-225C-4409-8BC6-1102F77E5F04}" srcId="{7BEE8E60-9C34-45F6-852A-82AB96082803}" destId="{EC68E64B-BFA7-4818-B5FF-0B49514A2557}" srcOrd="0" destOrd="0" parTransId="{6C92A709-F510-4440-B048-2A8CDAD25A08}" sibTransId="{75AEA9B7-E1AE-43CB-BE43-2CD1F2FB3A9C}"/>
    <dgm:cxn modelId="{0CED353B-1CA7-4924-9E92-8041DDC21D46}" srcId="{DD14E4AD-0399-400A-8CF7-2744B6DF8614}" destId="{7BEE8E60-9C34-45F6-852A-82AB96082803}" srcOrd="0" destOrd="0" parTransId="{8F542613-5788-4C36-92FE-E14BE9C5A7D6}" sibTransId="{FF52F777-6176-4462-BF64-B75C14F9662E}"/>
    <dgm:cxn modelId="{E1E0D235-E0D4-497C-B441-C3DBA16C2C54}" type="presOf" srcId="{EC68E64B-BFA7-4818-B5FF-0B49514A2557}" destId="{6ABBA39C-57E7-40BC-B21A-862B127A1DA9}" srcOrd="0" destOrd="0" presId="urn:microsoft.com/office/officeart/2005/8/layout/hList3"/>
    <dgm:cxn modelId="{183A923E-A95A-449D-A9EF-797E05CFD4BE}" srcId="{7BEE8E60-9C34-45F6-852A-82AB96082803}" destId="{0B2AA10E-56C3-4BD0-92E3-969ACEBAA577}" srcOrd="1" destOrd="0" parTransId="{9EB8B850-E4F1-4B95-B5AC-10BDCC17F76B}" sibTransId="{020A6F1F-3810-4276-8A9F-643693FCBC66}"/>
    <dgm:cxn modelId="{9BC45924-2E02-46D4-B37A-0CD067119A61}" type="presOf" srcId="{7BEE8E60-9C34-45F6-852A-82AB96082803}" destId="{DC6A7266-34DE-4C53-9172-EE981BFA6E31}" srcOrd="0" destOrd="0" presId="urn:microsoft.com/office/officeart/2005/8/layout/hList3"/>
    <dgm:cxn modelId="{F2CD1FA3-F578-4324-9BCF-D4C76D5D1667}" type="presParOf" srcId="{BCE7F33B-522E-4018-B399-66CB781C8B3C}" destId="{DC6A7266-34DE-4C53-9172-EE981BFA6E31}" srcOrd="0" destOrd="0" presId="urn:microsoft.com/office/officeart/2005/8/layout/hList3"/>
    <dgm:cxn modelId="{0DD3194F-0979-4B04-86A5-D2656978978A}" type="presParOf" srcId="{BCE7F33B-522E-4018-B399-66CB781C8B3C}" destId="{80835647-B39C-4FB4-85AE-3D1C65148C63}" srcOrd="1" destOrd="0" presId="urn:microsoft.com/office/officeart/2005/8/layout/hList3"/>
    <dgm:cxn modelId="{FD5851DD-2E81-434D-A57C-6A10D19E056E}" type="presParOf" srcId="{80835647-B39C-4FB4-85AE-3D1C65148C63}" destId="{6ABBA39C-57E7-40BC-B21A-862B127A1DA9}" srcOrd="0" destOrd="0" presId="urn:microsoft.com/office/officeart/2005/8/layout/hList3"/>
    <dgm:cxn modelId="{D930C616-8E9E-4BD7-9FA5-A366E444AB18}" type="presParOf" srcId="{80835647-B39C-4FB4-85AE-3D1C65148C63}" destId="{E5AE73CB-1C84-423F-B5A5-CEFCCB10F686}" srcOrd="1" destOrd="0" presId="urn:microsoft.com/office/officeart/2005/8/layout/hList3"/>
    <dgm:cxn modelId="{26F676E1-6567-42B2-AE22-1EE233973E7C}" type="presParOf" srcId="{BCE7F33B-522E-4018-B399-66CB781C8B3C}" destId="{116D9FC5-FCC0-4F6C-B6C2-4AD3DE91F863}" srcOrd="2" destOrd="0" presId="urn:microsoft.com/office/officeart/2005/8/layout/hLis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881BAE-84CD-415B-9A3B-0E2207C5886A}" type="doc">
      <dgm:prSet loTypeId="urn:microsoft.com/office/officeart/2005/8/layout/hProcess3" loCatId="process" qsTypeId="urn:microsoft.com/office/officeart/2005/8/quickstyle/3d1" qsCatId="3D" csTypeId="urn:microsoft.com/office/officeart/2005/8/colors/accent1_2" csCatId="accent1" phldr="1"/>
      <dgm:spPr/>
    </dgm:pt>
    <dgm:pt modelId="{83DF41E1-54A4-477E-AB82-9050B618DBAB}">
      <dgm:prSet phldrT="[Text]" custT="1"/>
      <dgm:spPr/>
      <dgm:t>
        <a:bodyPr/>
        <a:lstStyle/>
        <a:p>
          <a:r>
            <a:rPr lang="en-US" sz="2000" b="1" dirty="0" smtClean="0">
              <a:solidFill>
                <a:schemeClr val="tx1"/>
              </a:solidFill>
              <a:latin typeface="Arial Black" panose="020B0A04020102020204" pitchFamily="34" charset="0"/>
            </a:rPr>
            <a:t>CA Krishanu Bhattacharyya, FCA, </a:t>
          </a:r>
          <a:r>
            <a:rPr lang="en-US" sz="2000" b="1" dirty="0" smtClean="0">
              <a:solidFill>
                <a:schemeClr val="tx1"/>
              </a:solidFill>
              <a:latin typeface="Arial Black" panose="020B0A04020102020204" pitchFamily="34" charset="0"/>
            </a:rPr>
            <a:t> </a:t>
          </a:r>
          <a:r>
            <a:rPr lang="en-US" sz="2000" b="1" dirty="0" smtClean="0">
              <a:solidFill>
                <a:schemeClr val="tx1"/>
              </a:solidFill>
              <a:latin typeface="Arial Black" panose="020B0A04020102020204" pitchFamily="34" charset="0"/>
            </a:rPr>
            <a:t>Social Auditor</a:t>
          </a:r>
          <a:r>
            <a:rPr lang="en-US" sz="2000" b="1" smtClean="0">
              <a:solidFill>
                <a:schemeClr val="tx1"/>
              </a:solidFill>
              <a:latin typeface="Arial Black" panose="020B0A04020102020204" pitchFamily="34" charset="0"/>
            </a:rPr>
            <a:t>, </a:t>
          </a:r>
          <a:r>
            <a:rPr lang="en-US" sz="2000" b="1" smtClean="0">
              <a:solidFill>
                <a:schemeClr val="tx1"/>
              </a:solidFill>
              <a:latin typeface="Arial Black" panose="020B0A04020102020204" pitchFamily="34" charset="0"/>
            </a:rPr>
            <a:t>DISA(ICAI), </a:t>
          </a:r>
          <a:r>
            <a:rPr lang="en-US" sz="2000" b="1" dirty="0" smtClean="0">
              <a:solidFill>
                <a:schemeClr val="tx1"/>
              </a:solidFill>
              <a:latin typeface="Arial Black" panose="020B0A04020102020204" pitchFamily="34" charset="0"/>
            </a:rPr>
            <a:t>CISA (WBUT)</a:t>
          </a:r>
          <a:endParaRPr lang="en-US" sz="2000" b="1" dirty="0">
            <a:solidFill>
              <a:schemeClr val="tx1"/>
            </a:solidFill>
            <a:latin typeface="Arial Black" panose="020B0A04020102020204" pitchFamily="34" charset="0"/>
          </a:endParaRPr>
        </a:p>
      </dgm:t>
    </dgm:pt>
    <dgm:pt modelId="{4AA0E5A2-A726-4BB1-B7C3-4C4EBE347FC9}" type="parTrans" cxnId="{1DC82218-9A3F-4252-A778-B0E3AA21CDD4}">
      <dgm:prSet/>
      <dgm:spPr/>
      <dgm:t>
        <a:bodyPr/>
        <a:lstStyle/>
        <a:p>
          <a:endParaRPr lang="en-US"/>
        </a:p>
      </dgm:t>
    </dgm:pt>
    <dgm:pt modelId="{E4BA0950-694E-4E14-B7B1-F742277D04CE}" type="sibTrans" cxnId="{1DC82218-9A3F-4252-A778-B0E3AA21CDD4}">
      <dgm:prSet/>
      <dgm:spPr/>
      <dgm:t>
        <a:bodyPr/>
        <a:lstStyle/>
        <a:p>
          <a:endParaRPr lang="en-US"/>
        </a:p>
      </dgm:t>
    </dgm:pt>
    <dgm:pt modelId="{04B06FC0-4D7D-45B0-B162-8506272E95D3}" type="pres">
      <dgm:prSet presAssocID="{51881BAE-84CD-415B-9A3B-0E2207C5886A}" presName="Name0" presStyleCnt="0">
        <dgm:presLayoutVars>
          <dgm:dir/>
          <dgm:animLvl val="lvl"/>
          <dgm:resizeHandles val="exact"/>
        </dgm:presLayoutVars>
      </dgm:prSet>
      <dgm:spPr/>
    </dgm:pt>
    <dgm:pt modelId="{1CE3F68C-29A4-4EBC-9F90-389E8F06D8A7}" type="pres">
      <dgm:prSet presAssocID="{51881BAE-84CD-415B-9A3B-0E2207C5886A}" presName="dummy" presStyleCnt="0"/>
      <dgm:spPr/>
    </dgm:pt>
    <dgm:pt modelId="{F0E95C55-D2B9-4FAD-A77E-DD6D595FC672}" type="pres">
      <dgm:prSet presAssocID="{51881BAE-84CD-415B-9A3B-0E2207C5886A}" presName="linH" presStyleCnt="0"/>
      <dgm:spPr/>
    </dgm:pt>
    <dgm:pt modelId="{F1EB9ACB-6679-4303-ACD9-0E574B632823}" type="pres">
      <dgm:prSet presAssocID="{51881BAE-84CD-415B-9A3B-0E2207C5886A}" presName="padding1" presStyleCnt="0"/>
      <dgm:spPr/>
    </dgm:pt>
    <dgm:pt modelId="{842516B7-7C15-4255-9FD9-390BEEC6B478}" type="pres">
      <dgm:prSet presAssocID="{83DF41E1-54A4-477E-AB82-9050B618DBAB}" presName="linV" presStyleCnt="0"/>
      <dgm:spPr/>
    </dgm:pt>
    <dgm:pt modelId="{330BEEE4-36D1-4F86-9113-D0563B333898}" type="pres">
      <dgm:prSet presAssocID="{83DF41E1-54A4-477E-AB82-9050B618DBAB}" presName="spVertical1" presStyleCnt="0"/>
      <dgm:spPr/>
    </dgm:pt>
    <dgm:pt modelId="{15BA30F5-33F2-482D-B3FF-5A18367BC0BE}" type="pres">
      <dgm:prSet presAssocID="{83DF41E1-54A4-477E-AB82-9050B618DBAB}" presName="parTx" presStyleLbl="revTx" presStyleIdx="0" presStyleCnt="1">
        <dgm:presLayoutVars>
          <dgm:chMax val="0"/>
          <dgm:chPref val="0"/>
          <dgm:bulletEnabled val="1"/>
        </dgm:presLayoutVars>
      </dgm:prSet>
      <dgm:spPr/>
      <dgm:t>
        <a:bodyPr/>
        <a:lstStyle/>
        <a:p>
          <a:endParaRPr lang="en-US"/>
        </a:p>
      </dgm:t>
    </dgm:pt>
    <dgm:pt modelId="{B5AA2376-3631-4B76-B79C-A5D7A2DBDD68}" type="pres">
      <dgm:prSet presAssocID="{83DF41E1-54A4-477E-AB82-9050B618DBAB}" presName="spVertical2" presStyleCnt="0"/>
      <dgm:spPr/>
    </dgm:pt>
    <dgm:pt modelId="{2DA12DFD-F2C9-4F38-BB33-0D5E53212582}" type="pres">
      <dgm:prSet presAssocID="{83DF41E1-54A4-477E-AB82-9050B618DBAB}" presName="spVertical3" presStyleCnt="0"/>
      <dgm:spPr/>
    </dgm:pt>
    <dgm:pt modelId="{0AECD16F-7C99-43D9-BC76-8F37BC66C138}" type="pres">
      <dgm:prSet presAssocID="{51881BAE-84CD-415B-9A3B-0E2207C5886A}" presName="padding2" presStyleCnt="0"/>
      <dgm:spPr/>
    </dgm:pt>
    <dgm:pt modelId="{6F258405-1EB9-4767-A2AB-641DD5153618}" type="pres">
      <dgm:prSet presAssocID="{51881BAE-84CD-415B-9A3B-0E2207C5886A}" presName="negArrow" presStyleCnt="0"/>
      <dgm:spPr/>
    </dgm:pt>
    <dgm:pt modelId="{AA13D275-4ADE-4EA0-8A05-379FBE41BE4B}" type="pres">
      <dgm:prSet presAssocID="{51881BAE-84CD-415B-9A3B-0E2207C5886A}" presName="backgroundArrow" presStyleLbl="node1" presStyleIdx="0" presStyleCnt="1" custScaleY="149660"/>
      <dgm:spPr/>
    </dgm:pt>
  </dgm:ptLst>
  <dgm:cxnLst>
    <dgm:cxn modelId="{6BA87AFC-0D0F-40AF-A9F7-3B3AD46E6588}" type="presOf" srcId="{51881BAE-84CD-415B-9A3B-0E2207C5886A}" destId="{04B06FC0-4D7D-45B0-B162-8506272E95D3}" srcOrd="0" destOrd="0" presId="urn:microsoft.com/office/officeart/2005/8/layout/hProcess3"/>
    <dgm:cxn modelId="{B4D0DF0B-ECB0-41B8-9C26-38FBAE88DF86}" type="presOf" srcId="{83DF41E1-54A4-477E-AB82-9050B618DBAB}" destId="{15BA30F5-33F2-482D-B3FF-5A18367BC0BE}" srcOrd="0" destOrd="0" presId="urn:microsoft.com/office/officeart/2005/8/layout/hProcess3"/>
    <dgm:cxn modelId="{1DC82218-9A3F-4252-A778-B0E3AA21CDD4}" srcId="{51881BAE-84CD-415B-9A3B-0E2207C5886A}" destId="{83DF41E1-54A4-477E-AB82-9050B618DBAB}" srcOrd="0" destOrd="0" parTransId="{4AA0E5A2-A726-4BB1-B7C3-4C4EBE347FC9}" sibTransId="{E4BA0950-694E-4E14-B7B1-F742277D04CE}"/>
    <dgm:cxn modelId="{4E534395-023A-48D3-AF1F-D736766B5470}" type="presParOf" srcId="{04B06FC0-4D7D-45B0-B162-8506272E95D3}" destId="{1CE3F68C-29A4-4EBC-9F90-389E8F06D8A7}" srcOrd="0" destOrd="0" presId="urn:microsoft.com/office/officeart/2005/8/layout/hProcess3"/>
    <dgm:cxn modelId="{211010C7-4CBE-4D44-9ABE-6B65A044308E}" type="presParOf" srcId="{04B06FC0-4D7D-45B0-B162-8506272E95D3}" destId="{F0E95C55-D2B9-4FAD-A77E-DD6D595FC672}" srcOrd="1" destOrd="0" presId="urn:microsoft.com/office/officeart/2005/8/layout/hProcess3"/>
    <dgm:cxn modelId="{32EE491A-F9BC-4ADE-9343-22A907904161}" type="presParOf" srcId="{F0E95C55-D2B9-4FAD-A77E-DD6D595FC672}" destId="{F1EB9ACB-6679-4303-ACD9-0E574B632823}" srcOrd="0" destOrd="0" presId="urn:microsoft.com/office/officeart/2005/8/layout/hProcess3"/>
    <dgm:cxn modelId="{D4E8F20A-1BBE-49BE-B0FA-7630C5BE2C18}" type="presParOf" srcId="{F0E95C55-D2B9-4FAD-A77E-DD6D595FC672}" destId="{842516B7-7C15-4255-9FD9-390BEEC6B478}" srcOrd="1" destOrd="0" presId="urn:microsoft.com/office/officeart/2005/8/layout/hProcess3"/>
    <dgm:cxn modelId="{1B8D57A0-D23D-43BD-9471-37930255128D}" type="presParOf" srcId="{842516B7-7C15-4255-9FD9-390BEEC6B478}" destId="{330BEEE4-36D1-4F86-9113-D0563B333898}" srcOrd="0" destOrd="0" presId="urn:microsoft.com/office/officeart/2005/8/layout/hProcess3"/>
    <dgm:cxn modelId="{A23DF0D6-177F-4CF4-A9FD-0ECC78A6BA47}" type="presParOf" srcId="{842516B7-7C15-4255-9FD9-390BEEC6B478}" destId="{15BA30F5-33F2-482D-B3FF-5A18367BC0BE}" srcOrd="1" destOrd="0" presId="urn:microsoft.com/office/officeart/2005/8/layout/hProcess3"/>
    <dgm:cxn modelId="{22254665-1ECF-4A1A-A251-B56EF3DDD812}" type="presParOf" srcId="{842516B7-7C15-4255-9FD9-390BEEC6B478}" destId="{B5AA2376-3631-4B76-B79C-A5D7A2DBDD68}" srcOrd="2" destOrd="0" presId="urn:microsoft.com/office/officeart/2005/8/layout/hProcess3"/>
    <dgm:cxn modelId="{F35F2C86-0EB6-44AA-A536-5F22558AE964}" type="presParOf" srcId="{842516B7-7C15-4255-9FD9-390BEEC6B478}" destId="{2DA12DFD-F2C9-4F38-BB33-0D5E53212582}" srcOrd="3" destOrd="0" presId="urn:microsoft.com/office/officeart/2005/8/layout/hProcess3"/>
    <dgm:cxn modelId="{757F1843-8C72-4574-9A64-9E5ABA8AF122}" type="presParOf" srcId="{F0E95C55-D2B9-4FAD-A77E-DD6D595FC672}" destId="{0AECD16F-7C99-43D9-BC76-8F37BC66C138}" srcOrd="2" destOrd="0" presId="urn:microsoft.com/office/officeart/2005/8/layout/hProcess3"/>
    <dgm:cxn modelId="{04F83AB8-C337-4C0B-9BBE-DDBA595C5E09}" type="presParOf" srcId="{F0E95C55-D2B9-4FAD-A77E-DD6D595FC672}" destId="{6F258405-1EB9-4767-A2AB-641DD5153618}" srcOrd="3" destOrd="0" presId="urn:microsoft.com/office/officeart/2005/8/layout/hProcess3"/>
    <dgm:cxn modelId="{261636D4-2FD5-4771-95C9-EE16EF07FA16}" type="presParOf" srcId="{F0E95C55-D2B9-4FAD-A77E-DD6D595FC672}" destId="{AA13D275-4ADE-4EA0-8A05-379FBE41BE4B}" srcOrd="4" destOrd="0" presId="urn:microsoft.com/office/officeart/2005/8/layout/hProcess3"/>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9F473E1-D358-4820-9290-5B48D100E2A8}"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n-US"/>
        </a:p>
      </dgm:t>
    </dgm:pt>
    <dgm:pt modelId="{60305F7F-71B4-4301-97B6-58E619FBCB40}">
      <dgm:prSet phldrT="[Text]"/>
      <dgm:spPr/>
      <dgm:t>
        <a:bodyPr/>
        <a:lstStyle/>
        <a:p>
          <a:r>
            <a:rPr lang="en-US" dirty="0" smtClean="0"/>
            <a:t>1</a:t>
          </a:r>
          <a:endParaRPr lang="en-US" dirty="0"/>
        </a:p>
      </dgm:t>
    </dgm:pt>
    <dgm:pt modelId="{34BE4B31-3C0D-4B26-A894-0BA2CABF2215}" type="parTrans" cxnId="{768311B8-DFE6-484F-B30D-9F076C933D5B}">
      <dgm:prSet/>
      <dgm:spPr/>
      <dgm:t>
        <a:bodyPr/>
        <a:lstStyle/>
        <a:p>
          <a:endParaRPr lang="en-US"/>
        </a:p>
      </dgm:t>
    </dgm:pt>
    <dgm:pt modelId="{6B5709D7-BC2F-443E-A606-6E782B9736A3}" type="sibTrans" cxnId="{768311B8-DFE6-484F-B30D-9F076C933D5B}">
      <dgm:prSet/>
      <dgm:spPr/>
      <dgm:t>
        <a:bodyPr/>
        <a:lstStyle/>
        <a:p>
          <a:endParaRPr lang="en-US"/>
        </a:p>
      </dgm:t>
    </dgm:pt>
    <dgm:pt modelId="{FE087D8E-C75C-4518-86B8-38BA8C363EF0}">
      <dgm:prSet phldrT="[Text]"/>
      <dgm:spPr/>
      <dgm:t>
        <a:bodyPr/>
        <a:lstStyle/>
        <a:p>
          <a:r>
            <a:rPr lang="en-IN" b="1" i="0" dirty="0" smtClean="0">
              <a:solidFill>
                <a:srgbClr val="006600"/>
              </a:solidFill>
              <a:latin typeface="Arial Black" panose="020B0A04020102020204" pitchFamily="34" charset="0"/>
            </a:rPr>
            <a:t>Circumstances encountered</a:t>
          </a:r>
          <a:endParaRPr lang="en-US" b="1" dirty="0">
            <a:solidFill>
              <a:srgbClr val="006600"/>
            </a:solidFill>
            <a:latin typeface="Arial Black" panose="020B0A04020102020204" pitchFamily="34" charset="0"/>
          </a:endParaRPr>
        </a:p>
      </dgm:t>
    </dgm:pt>
    <dgm:pt modelId="{ACE48585-F772-4E6B-8803-F94D97735F0B}" type="parTrans" cxnId="{C60503ED-1DC9-42F6-A6D4-143F420266D4}">
      <dgm:prSet/>
      <dgm:spPr/>
      <dgm:t>
        <a:bodyPr/>
        <a:lstStyle/>
        <a:p>
          <a:endParaRPr lang="en-US"/>
        </a:p>
      </dgm:t>
    </dgm:pt>
    <dgm:pt modelId="{5A69EB0F-5BDE-46E2-BA0B-5AA107608551}" type="sibTrans" cxnId="{C60503ED-1DC9-42F6-A6D4-143F420266D4}">
      <dgm:prSet/>
      <dgm:spPr/>
      <dgm:t>
        <a:bodyPr/>
        <a:lstStyle/>
        <a:p>
          <a:endParaRPr lang="en-US"/>
        </a:p>
      </dgm:t>
    </dgm:pt>
    <dgm:pt modelId="{675216C7-38B2-4381-B183-85EF17ED2D3C}">
      <dgm:prSet phldrT="[Text]"/>
      <dgm:spPr/>
      <dgm:t>
        <a:bodyPr/>
        <a:lstStyle/>
        <a:p>
          <a:r>
            <a:rPr lang="en-US" dirty="0" smtClean="0"/>
            <a:t>2</a:t>
          </a:r>
          <a:endParaRPr lang="en-US" dirty="0"/>
        </a:p>
      </dgm:t>
    </dgm:pt>
    <dgm:pt modelId="{EA0561D8-995A-4456-9ECB-AD4A797B1628}" type="parTrans" cxnId="{751E1CC9-88CC-44C6-AF85-5C92CC5A0A28}">
      <dgm:prSet/>
      <dgm:spPr/>
      <dgm:t>
        <a:bodyPr/>
        <a:lstStyle/>
        <a:p>
          <a:endParaRPr lang="en-US"/>
        </a:p>
      </dgm:t>
    </dgm:pt>
    <dgm:pt modelId="{1D38A756-72D9-4F3C-86CA-E0921209A34B}" type="sibTrans" cxnId="{751E1CC9-88CC-44C6-AF85-5C92CC5A0A28}">
      <dgm:prSet/>
      <dgm:spPr/>
      <dgm:t>
        <a:bodyPr/>
        <a:lstStyle/>
        <a:p>
          <a:endParaRPr lang="en-US"/>
        </a:p>
      </dgm:t>
    </dgm:pt>
    <dgm:pt modelId="{D288BCFE-F9E2-4CAD-9069-9618DECB944B}">
      <dgm:prSet phldrT="[Text]"/>
      <dgm:spPr/>
      <dgm:t>
        <a:bodyPr/>
        <a:lstStyle/>
        <a:p>
          <a:r>
            <a:rPr lang="en-US" b="1" i="0" dirty="0" smtClean="0">
              <a:solidFill>
                <a:srgbClr val="006600"/>
              </a:solidFill>
              <a:latin typeface="Arial Black" panose="020B0A04020102020204" pitchFamily="34" charset="0"/>
            </a:rPr>
            <a:t>Newer additional procedures performed, evidence obtained, conclusions reached and its effect on auditor’s report.</a:t>
          </a:r>
          <a:endParaRPr lang="en-US" b="1" dirty="0">
            <a:solidFill>
              <a:srgbClr val="006600"/>
            </a:solidFill>
            <a:latin typeface="Arial Black" panose="020B0A04020102020204" pitchFamily="34" charset="0"/>
          </a:endParaRPr>
        </a:p>
      </dgm:t>
    </dgm:pt>
    <dgm:pt modelId="{1AC90B68-D2B9-4A3F-B62E-27CFE162E616}" type="parTrans" cxnId="{C590ADAC-DC21-41DA-A4A1-FF9AF2611F04}">
      <dgm:prSet/>
      <dgm:spPr/>
      <dgm:t>
        <a:bodyPr/>
        <a:lstStyle/>
        <a:p>
          <a:endParaRPr lang="en-US"/>
        </a:p>
      </dgm:t>
    </dgm:pt>
    <dgm:pt modelId="{CAEDF3CE-05A8-412C-BFCE-7025BC34F4EF}" type="sibTrans" cxnId="{C590ADAC-DC21-41DA-A4A1-FF9AF2611F04}">
      <dgm:prSet/>
      <dgm:spPr/>
      <dgm:t>
        <a:bodyPr/>
        <a:lstStyle/>
        <a:p>
          <a:endParaRPr lang="en-US"/>
        </a:p>
      </dgm:t>
    </dgm:pt>
    <dgm:pt modelId="{4641828F-8CB4-4BC6-B28D-FD04194CA130}">
      <dgm:prSet phldrT="[Text]"/>
      <dgm:spPr/>
      <dgm:t>
        <a:bodyPr/>
        <a:lstStyle/>
        <a:p>
          <a:r>
            <a:rPr lang="en-US" dirty="0" smtClean="0"/>
            <a:t>3</a:t>
          </a:r>
          <a:endParaRPr lang="en-US" dirty="0"/>
        </a:p>
      </dgm:t>
    </dgm:pt>
    <dgm:pt modelId="{FAAAC717-AC8D-4413-A1F5-403F2BCE0E4E}" type="parTrans" cxnId="{840A0E7F-9371-48C9-9B96-03FEC25F8BDD}">
      <dgm:prSet/>
      <dgm:spPr/>
      <dgm:t>
        <a:bodyPr/>
        <a:lstStyle/>
        <a:p>
          <a:endParaRPr lang="en-US"/>
        </a:p>
      </dgm:t>
    </dgm:pt>
    <dgm:pt modelId="{4B9135E8-786A-408A-AC63-F9F7E9B89B85}" type="sibTrans" cxnId="{840A0E7F-9371-48C9-9B96-03FEC25F8BDD}">
      <dgm:prSet/>
      <dgm:spPr/>
      <dgm:t>
        <a:bodyPr/>
        <a:lstStyle/>
        <a:p>
          <a:endParaRPr lang="en-US"/>
        </a:p>
      </dgm:t>
    </dgm:pt>
    <dgm:pt modelId="{57B587C4-139C-496E-AD97-F26B9423EC40}">
      <dgm:prSet phldrT="[Text]"/>
      <dgm:spPr/>
      <dgm:t>
        <a:bodyPr/>
        <a:lstStyle/>
        <a:p>
          <a:r>
            <a:rPr lang="en-US" b="1" i="0" dirty="0" smtClean="0">
              <a:solidFill>
                <a:srgbClr val="006600"/>
              </a:solidFill>
              <a:latin typeface="Arial Black" panose="020B0A04020102020204" pitchFamily="34" charset="0"/>
            </a:rPr>
            <a:t>When and by whom the resulting changes to audit documentation were made and reviewed.</a:t>
          </a:r>
          <a:endParaRPr lang="en-US" b="1" dirty="0">
            <a:solidFill>
              <a:srgbClr val="006600"/>
            </a:solidFill>
            <a:latin typeface="Arial Black" panose="020B0A04020102020204" pitchFamily="34" charset="0"/>
          </a:endParaRPr>
        </a:p>
      </dgm:t>
    </dgm:pt>
    <dgm:pt modelId="{CAD4A44A-6D78-4042-B2A9-25802C0E9F07}" type="parTrans" cxnId="{69090EA9-13C7-4A35-B8EA-03441F95F42C}">
      <dgm:prSet/>
      <dgm:spPr/>
      <dgm:t>
        <a:bodyPr/>
        <a:lstStyle/>
        <a:p>
          <a:endParaRPr lang="en-US"/>
        </a:p>
      </dgm:t>
    </dgm:pt>
    <dgm:pt modelId="{8E10E8A2-72B0-4EAA-881E-B09448A2996B}" type="sibTrans" cxnId="{69090EA9-13C7-4A35-B8EA-03441F95F42C}">
      <dgm:prSet/>
      <dgm:spPr/>
      <dgm:t>
        <a:bodyPr/>
        <a:lstStyle/>
        <a:p>
          <a:endParaRPr lang="en-US"/>
        </a:p>
      </dgm:t>
    </dgm:pt>
    <dgm:pt modelId="{792B6BED-0469-4149-A5B9-0113B36A50F0}" type="pres">
      <dgm:prSet presAssocID="{99F473E1-D358-4820-9290-5B48D100E2A8}" presName="linearFlow" presStyleCnt="0">
        <dgm:presLayoutVars>
          <dgm:dir/>
          <dgm:animLvl val="lvl"/>
          <dgm:resizeHandles val="exact"/>
        </dgm:presLayoutVars>
      </dgm:prSet>
      <dgm:spPr/>
      <dgm:t>
        <a:bodyPr/>
        <a:lstStyle/>
        <a:p>
          <a:endParaRPr lang="en-US"/>
        </a:p>
      </dgm:t>
    </dgm:pt>
    <dgm:pt modelId="{C583F378-FE84-41ED-B2B8-AA3F2403307E}" type="pres">
      <dgm:prSet presAssocID="{60305F7F-71B4-4301-97B6-58E619FBCB40}" presName="composite" presStyleCnt="0"/>
      <dgm:spPr/>
    </dgm:pt>
    <dgm:pt modelId="{4338723E-4724-432A-B0C0-B70983E585A4}" type="pres">
      <dgm:prSet presAssocID="{60305F7F-71B4-4301-97B6-58E619FBCB40}" presName="parentText" presStyleLbl="alignNode1" presStyleIdx="0" presStyleCnt="3">
        <dgm:presLayoutVars>
          <dgm:chMax val="1"/>
          <dgm:bulletEnabled val="1"/>
        </dgm:presLayoutVars>
      </dgm:prSet>
      <dgm:spPr/>
      <dgm:t>
        <a:bodyPr/>
        <a:lstStyle/>
        <a:p>
          <a:endParaRPr lang="en-US"/>
        </a:p>
      </dgm:t>
    </dgm:pt>
    <dgm:pt modelId="{E1B83EF4-6F0A-481E-82E7-FB770CC803B1}" type="pres">
      <dgm:prSet presAssocID="{60305F7F-71B4-4301-97B6-58E619FBCB40}" presName="descendantText" presStyleLbl="alignAcc1" presStyleIdx="0" presStyleCnt="3">
        <dgm:presLayoutVars>
          <dgm:bulletEnabled val="1"/>
        </dgm:presLayoutVars>
      </dgm:prSet>
      <dgm:spPr/>
      <dgm:t>
        <a:bodyPr/>
        <a:lstStyle/>
        <a:p>
          <a:endParaRPr lang="en-US"/>
        </a:p>
      </dgm:t>
    </dgm:pt>
    <dgm:pt modelId="{A4B23DAA-6F0C-4C7A-AD59-7CFA91FFD661}" type="pres">
      <dgm:prSet presAssocID="{6B5709D7-BC2F-443E-A606-6E782B9736A3}" presName="sp" presStyleCnt="0"/>
      <dgm:spPr/>
    </dgm:pt>
    <dgm:pt modelId="{DE523FEA-B1CD-4012-A12D-4A83CCB186B2}" type="pres">
      <dgm:prSet presAssocID="{675216C7-38B2-4381-B183-85EF17ED2D3C}" presName="composite" presStyleCnt="0"/>
      <dgm:spPr/>
    </dgm:pt>
    <dgm:pt modelId="{8B27AAE5-49FB-4D95-A1D9-17D8BE1B01C9}" type="pres">
      <dgm:prSet presAssocID="{675216C7-38B2-4381-B183-85EF17ED2D3C}" presName="parentText" presStyleLbl="alignNode1" presStyleIdx="1" presStyleCnt="3">
        <dgm:presLayoutVars>
          <dgm:chMax val="1"/>
          <dgm:bulletEnabled val="1"/>
        </dgm:presLayoutVars>
      </dgm:prSet>
      <dgm:spPr/>
      <dgm:t>
        <a:bodyPr/>
        <a:lstStyle/>
        <a:p>
          <a:endParaRPr lang="en-US"/>
        </a:p>
      </dgm:t>
    </dgm:pt>
    <dgm:pt modelId="{32CAF773-DA9E-49EE-B05B-B81A17D22D3E}" type="pres">
      <dgm:prSet presAssocID="{675216C7-38B2-4381-B183-85EF17ED2D3C}" presName="descendantText" presStyleLbl="alignAcc1" presStyleIdx="1" presStyleCnt="3">
        <dgm:presLayoutVars>
          <dgm:bulletEnabled val="1"/>
        </dgm:presLayoutVars>
      </dgm:prSet>
      <dgm:spPr/>
      <dgm:t>
        <a:bodyPr/>
        <a:lstStyle/>
        <a:p>
          <a:endParaRPr lang="en-US"/>
        </a:p>
      </dgm:t>
    </dgm:pt>
    <dgm:pt modelId="{2E72A729-B434-43A8-9049-B98935B7A0E3}" type="pres">
      <dgm:prSet presAssocID="{1D38A756-72D9-4F3C-86CA-E0921209A34B}" presName="sp" presStyleCnt="0"/>
      <dgm:spPr/>
    </dgm:pt>
    <dgm:pt modelId="{DCF4B14E-D09F-43F6-B8E0-AB9248320FE0}" type="pres">
      <dgm:prSet presAssocID="{4641828F-8CB4-4BC6-B28D-FD04194CA130}" presName="composite" presStyleCnt="0"/>
      <dgm:spPr/>
    </dgm:pt>
    <dgm:pt modelId="{AF2E17C4-98CA-4BDA-B788-27E559AECD1B}" type="pres">
      <dgm:prSet presAssocID="{4641828F-8CB4-4BC6-B28D-FD04194CA130}" presName="parentText" presStyleLbl="alignNode1" presStyleIdx="2" presStyleCnt="3">
        <dgm:presLayoutVars>
          <dgm:chMax val="1"/>
          <dgm:bulletEnabled val="1"/>
        </dgm:presLayoutVars>
      </dgm:prSet>
      <dgm:spPr/>
      <dgm:t>
        <a:bodyPr/>
        <a:lstStyle/>
        <a:p>
          <a:endParaRPr lang="en-US"/>
        </a:p>
      </dgm:t>
    </dgm:pt>
    <dgm:pt modelId="{639B5D8A-D746-4342-82B4-855831C1E74D}" type="pres">
      <dgm:prSet presAssocID="{4641828F-8CB4-4BC6-B28D-FD04194CA130}" presName="descendantText" presStyleLbl="alignAcc1" presStyleIdx="2" presStyleCnt="3">
        <dgm:presLayoutVars>
          <dgm:bulletEnabled val="1"/>
        </dgm:presLayoutVars>
      </dgm:prSet>
      <dgm:spPr/>
      <dgm:t>
        <a:bodyPr/>
        <a:lstStyle/>
        <a:p>
          <a:endParaRPr lang="en-US"/>
        </a:p>
      </dgm:t>
    </dgm:pt>
  </dgm:ptLst>
  <dgm:cxnLst>
    <dgm:cxn modelId="{768311B8-DFE6-484F-B30D-9F076C933D5B}" srcId="{99F473E1-D358-4820-9290-5B48D100E2A8}" destId="{60305F7F-71B4-4301-97B6-58E619FBCB40}" srcOrd="0" destOrd="0" parTransId="{34BE4B31-3C0D-4B26-A894-0BA2CABF2215}" sibTransId="{6B5709D7-BC2F-443E-A606-6E782B9736A3}"/>
    <dgm:cxn modelId="{C60503ED-1DC9-42F6-A6D4-143F420266D4}" srcId="{60305F7F-71B4-4301-97B6-58E619FBCB40}" destId="{FE087D8E-C75C-4518-86B8-38BA8C363EF0}" srcOrd="0" destOrd="0" parTransId="{ACE48585-F772-4E6B-8803-F94D97735F0B}" sibTransId="{5A69EB0F-5BDE-46E2-BA0B-5AA107608551}"/>
    <dgm:cxn modelId="{9F1DD3B1-F0A0-495F-B333-7B796A538E62}" type="presOf" srcId="{4641828F-8CB4-4BC6-B28D-FD04194CA130}" destId="{AF2E17C4-98CA-4BDA-B788-27E559AECD1B}" srcOrd="0" destOrd="0" presId="urn:microsoft.com/office/officeart/2005/8/layout/chevron2"/>
    <dgm:cxn modelId="{840A0E7F-9371-48C9-9B96-03FEC25F8BDD}" srcId="{99F473E1-D358-4820-9290-5B48D100E2A8}" destId="{4641828F-8CB4-4BC6-B28D-FD04194CA130}" srcOrd="2" destOrd="0" parTransId="{FAAAC717-AC8D-4413-A1F5-403F2BCE0E4E}" sibTransId="{4B9135E8-786A-408A-AC63-F9F7E9B89B85}"/>
    <dgm:cxn modelId="{70494858-F358-47F4-AE14-1E0E972DFECC}" type="presOf" srcId="{57B587C4-139C-496E-AD97-F26B9423EC40}" destId="{639B5D8A-D746-4342-82B4-855831C1E74D}" srcOrd="0" destOrd="0" presId="urn:microsoft.com/office/officeart/2005/8/layout/chevron2"/>
    <dgm:cxn modelId="{F629889B-63D8-4106-AB98-70B4712966F0}" type="presOf" srcId="{675216C7-38B2-4381-B183-85EF17ED2D3C}" destId="{8B27AAE5-49FB-4D95-A1D9-17D8BE1B01C9}" srcOrd="0" destOrd="0" presId="urn:microsoft.com/office/officeart/2005/8/layout/chevron2"/>
    <dgm:cxn modelId="{751E1CC9-88CC-44C6-AF85-5C92CC5A0A28}" srcId="{99F473E1-D358-4820-9290-5B48D100E2A8}" destId="{675216C7-38B2-4381-B183-85EF17ED2D3C}" srcOrd="1" destOrd="0" parTransId="{EA0561D8-995A-4456-9ECB-AD4A797B1628}" sibTransId="{1D38A756-72D9-4F3C-86CA-E0921209A34B}"/>
    <dgm:cxn modelId="{0875BC9C-387D-4C8C-A1AE-F59A770B1111}" type="presOf" srcId="{60305F7F-71B4-4301-97B6-58E619FBCB40}" destId="{4338723E-4724-432A-B0C0-B70983E585A4}" srcOrd="0" destOrd="0" presId="urn:microsoft.com/office/officeart/2005/8/layout/chevron2"/>
    <dgm:cxn modelId="{C590ADAC-DC21-41DA-A4A1-FF9AF2611F04}" srcId="{675216C7-38B2-4381-B183-85EF17ED2D3C}" destId="{D288BCFE-F9E2-4CAD-9069-9618DECB944B}" srcOrd="0" destOrd="0" parTransId="{1AC90B68-D2B9-4A3F-B62E-27CFE162E616}" sibTransId="{CAEDF3CE-05A8-412C-BFCE-7025BC34F4EF}"/>
    <dgm:cxn modelId="{F17C976A-8A80-4572-BE08-365D7A11496C}" type="presOf" srcId="{D288BCFE-F9E2-4CAD-9069-9618DECB944B}" destId="{32CAF773-DA9E-49EE-B05B-B81A17D22D3E}" srcOrd="0" destOrd="0" presId="urn:microsoft.com/office/officeart/2005/8/layout/chevron2"/>
    <dgm:cxn modelId="{24587612-9C17-43C7-965A-340743ACFF64}" type="presOf" srcId="{99F473E1-D358-4820-9290-5B48D100E2A8}" destId="{792B6BED-0469-4149-A5B9-0113B36A50F0}" srcOrd="0" destOrd="0" presId="urn:microsoft.com/office/officeart/2005/8/layout/chevron2"/>
    <dgm:cxn modelId="{620148D2-96EA-408D-836E-DE0AA86FA3EC}" type="presOf" srcId="{FE087D8E-C75C-4518-86B8-38BA8C363EF0}" destId="{E1B83EF4-6F0A-481E-82E7-FB770CC803B1}" srcOrd="0" destOrd="0" presId="urn:microsoft.com/office/officeart/2005/8/layout/chevron2"/>
    <dgm:cxn modelId="{69090EA9-13C7-4A35-B8EA-03441F95F42C}" srcId="{4641828F-8CB4-4BC6-B28D-FD04194CA130}" destId="{57B587C4-139C-496E-AD97-F26B9423EC40}" srcOrd="0" destOrd="0" parTransId="{CAD4A44A-6D78-4042-B2A9-25802C0E9F07}" sibTransId="{8E10E8A2-72B0-4EAA-881E-B09448A2996B}"/>
    <dgm:cxn modelId="{D152AB77-83FD-48F0-A9C1-AAC4F3DAE1AF}" type="presParOf" srcId="{792B6BED-0469-4149-A5B9-0113B36A50F0}" destId="{C583F378-FE84-41ED-B2B8-AA3F2403307E}" srcOrd="0" destOrd="0" presId="urn:microsoft.com/office/officeart/2005/8/layout/chevron2"/>
    <dgm:cxn modelId="{7CEE53F8-49E9-4801-BAD1-A8B304A610EA}" type="presParOf" srcId="{C583F378-FE84-41ED-B2B8-AA3F2403307E}" destId="{4338723E-4724-432A-B0C0-B70983E585A4}" srcOrd="0" destOrd="0" presId="urn:microsoft.com/office/officeart/2005/8/layout/chevron2"/>
    <dgm:cxn modelId="{72D59F47-9139-4516-B6A5-BEB1A64CE429}" type="presParOf" srcId="{C583F378-FE84-41ED-B2B8-AA3F2403307E}" destId="{E1B83EF4-6F0A-481E-82E7-FB770CC803B1}" srcOrd="1" destOrd="0" presId="urn:microsoft.com/office/officeart/2005/8/layout/chevron2"/>
    <dgm:cxn modelId="{AEEB7A2E-624F-4CFF-991A-0CCD3A7D2284}" type="presParOf" srcId="{792B6BED-0469-4149-A5B9-0113B36A50F0}" destId="{A4B23DAA-6F0C-4C7A-AD59-7CFA91FFD661}" srcOrd="1" destOrd="0" presId="urn:microsoft.com/office/officeart/2005/8/layout/chevron2"/>
    <dgm:cxn modelId="{FD222E50-646A-4888-ABC1-7B1460A2D5B5}" type="presParOf" srcId="{792B6BED-0469-4149-A5B9-0113B36A50F0}" destId="{DE523FEA-B1CD-4012-A12D-4A83CCB186B2}" srcOrd="2" destOrd="0" presId="urn:microsoft.com/office/officeart/2005/8/layout/chevron2"/>
    <dgm:cxn modelId="{F01C7B12-78BB-43AB-9C38-CF1589C54281}" type="presParOf" srcId="{DE523FEA-B1CD-4012-A12D-4A83CCB186B2}" destId="{8B27AAE5-49FB-4D95-A1D9-17D8BE1B01C9}" srcOrd="0" destOrd="0" presId="urn:microsoft.com/office/officeart/2005/8/layout/chevron2"/>
    <dgm:cxn modelId="{E2D7DDC4-BC5A-42DB-95CB-8BBFFCB97297}" type="presParOf" srcId="{DE523FEA-B1CD-4012-A12D-4A83CCB186B2}" destId="{32CAF773-DA9E-49EE-B05B-B81A17D22D3E}" srcOrd="1" destOrd="0" presId="urn:microsoft.com/office/officeart/2005/8/layout/chevron2"/>
    <dgm:cxn modelId="{B55EF5BF-FCDF-453F-A9D6-AE2AA2510F5D}" type="presParOf" srcId="{792B6BED-0469-4149-A5B9-0113B36A50F0}" destId="{2E72A729-B434-43A8-9049-B98935B7A0E3}" srcOrd="3" destOrd="0" presId="urn:microsoft.com/office/officeart/2005/8/layout/chevron2"/>
    <dgm:cxn modelId="{89D086B5-1B5C-4C6C-AAEE-074E187D0C7A}" type="presParOf" srcId="{792B6BED-0469-4149-A5B9-0113B36A50F0}" destId="{DCF4B14E-D09F-43F6-B8E0-AB9248320FE0}" srcOrd="4" destOrd="0" presId="urn:microsoft.com/office/officeart/2005/8/layout/chevron2"/>
    <dgm:cxn modelId="{E061442B-DF49-4880-AF9F-7072150AB6EF}" type="presParOf" srcId="{DCF4B14E-D09F-43F6-B8E0-AB9248320FE0}" destId="{AF2E17C4-98CA-4BDA-B788-27E559AECD1B}" srcOrd="0" destOrd="0" presId="urn:microsoft.com/office/officeart/2005/8/layout/chevron2"/>
    <dgm:cxn modelId="{7F800810-74A9-480A-9857-7793A88650AF}" type="presParOf" srcId="{DCF4B14E-D09F-43F6-B8E0-AB9248320FE0}" destId="{639B5D8A-D746-4342-82B4-855831C1E74D}" srcOrd="1" destOrd="0" presId="urn:microsoft.com/office/officeart/2005/8/layout/chevro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06EC1C2-5B8F-48ED-A9BA-3687BB857C23}" type="doc">
      <dgm:prSet loTypeId="urn:microsoft.com/office/officeart/2005/8/layout/default#1" loCatId="list" qsTypeId="urn:microsoft.com/office/officeart/2005/8/quickstyle/3d1" qsCatId="3D" csTypeId="urn:microsoft.com/office/officeart/2005/8/colors/accent1_2" csCatId="accent1" phldr="1"/>
      <dgm:spPr/>
      <dgm:t>
        <a:bodyPr/>
        <a:lstStyle/>
        <a:p>
          <a:endParaRPr lang="en-US"/>
        </a:p>
      </dgm:t>
    </dgm:pt>
    <dgm:pt modelId="{7747D74A-3D2C-4C38-BEE8-5AEAEA34C594}">
      <dgm:prSet phldrT="[Text]" custT="1"/>
      <dgm:spPr/>
      <dgm:t>
        <a:bodyPr/>
        <a:lstStyle/>
        <a:p>
          <a:r>
            <a:rPr lang="en-US" sz="2000" b="1" i="0" smtClean="0">
              <a:latin typeface="Arial Black" panose="020B0A04020102020204" pitchFamily="34" charset="0"/>
            </a:rPr>
            <a:t>Timely preparation enhances quality, review, evaluation of the audit evidence and conclusions reached before finalisation of the auditor’s report. Documentation prepared after audit work is less accurate than that prepared during audit</a:t>
          </a:r>
          <a:endParaRPr lang="en-US" sz="2000" b="1" dirty="0">
            <a:latin typeface="Arial Black" panose="020B0A04020102020204" pitchFamily="34" charset="0"/>
          </a:endParaRPr>
        </a:p>
      </dgm:t>
    </dgm:pt>
    <dgm:pt modelId="{A615D902-D45F-4E23-9E3F-3B6900336694}" type="parTrans" cxnId="{CF4FF205-B6F8-4391-93D8-97772538FD02}">
      <dgm:prSet/>
      <dgm:spPr/>
      <dgm:t>
        <a:bodyPr/>
        <a:lstStyle/>
        <a:p>
          <a:endParaRPr lang="en-US"/>
        </a:p>
      </dgm:t>
    </dgm:pt>
    <dgm:pt modelId="{2A04647A-BD59-4E3D-9DD1-2979296BC78B}" type="sibTrans" cxnId="{CF4FF205-B6F8-4391-93D8-97772538FD02}">
      <dgm:prSet/>
      <dgm:spPr/>
      <dgm:t>
        <a:bodyPr/>
        <a:lstStyle/>
        <a:p>
          <a:endParaRPr lang="en-US"/>
        </a:p>
      </dgm:t>
    </dgm:pt>
    <dgm:pt modelId="{57F25544-6947-45A8-A5FE-FA717D711E34}">
      <dgm:prSet phldrT="[Text]" custT="1"/>
      <dgm:spPr/>
      <dgm:t>
        <a:bodyPr/>
        <a:lstStyle/>
        <a:p>
          <a:r>
            <a:rPr lang="en-US" sz="2000" b="1" i="0" smtClean="0">
              <a:latin typeface="Arial Black" panose="020B0A04020102020204" pitchFamily="34" charset="0"/>
            </a:rPr>
            <a:t>Form, content and extent depends on size and complexity of the entity, nature of procedures performed, risks, exceptions, audit methodology, tools used and professional judgment.</a:t>
          </a:r>
          <a:endParaRPr lang="en-US" sz="2000" b="1" dirty="0">
            <a:latin typeface="Arial Black" panose="020B0A04020102020204" pitchFamily="34" charset="0"/>
          </a:endParaRPr>
        </a:p>
      </dgm:t>
    </dgm:pt>
    <dgm:pt modelId="{6977D8CE-B801-4104-804C-18FCFCD3E6E7}" type="parTrans" cxnId="{7CBC3A41-82E3-4392-A907-665F70511F6C}">
      <dgm:prSet/>
      <dgm:spPr/>
      <dgm:t>
        <a:bodyPr/>
        <a:lstStyle/>
        <a:p>
          <a:endParaRPr lang="en-US"/>
        </a:p>
      </dgm:t>
    </dgm:pt>
    <dgm:pt modelId="{41FE8FC0-254F-48BE-A68E-289EF8B2D865}" type="sibTrans" cxnId="{7CBC3A41-82E3-4392-A907-665F70511F6C}">
      <dgm:prSet/>
      <dgm:spPr/>
      <dgm:t>
        <a:bodyPr/>
        <a:lstStyle/>
        <a:p>
          <a:endParaRPr lang="en-US"/>
        </a:p>
      </dgm:t>
    </dgm:pt>
    <dgm:pt modelId="{A54D64F5-2137-41BC-92C2-76E31BB966E6}" type="pres">
      <dgm:prSet presAssocID="{A06EC1C2-5B8F-48ED-A9BA-3687BB857C23}" presName="diagram" presStyleCnt="0">
        <dgm:presLayoutVars>
          <dgm:dir/>
          <dgm:resizeHandles val="exact"/>
        </dgm:presLayoutVars>
      </dgm:prSet>
      <dgm:spPr/>
      <dgm:t>
        <a:bodyPr/>
        <a:lstStyle/>
        <a:p>
          <a:endParaRPr lang="en-US"/>
        </a:p>
      </dgm:t>
    </dgm:pt>
    <dgm:pt modelId="{C698F13A-5412-468A-AD10-253E07F48CFE}" type="pres">
      <dgm:prSet presAssocID="{7747D74A-3D2C-4C38-BEE8-5AEAEA34C594}" presName="node" presStyleLbl="node1" presStyleIdx="0" presStyleCnt="2" custScaleY="134194">
        <dgm:presLayoutVars>
          <dgm:bulletEnabled val="1"/>
        </dgm:presLayoutVars>
      </dgm:prSet>
      <dgm:spPr/>
      <dgm:t>
        <a:bodyPr/>
        <a:lstStyle/>
        <a:p>
          <a:endParaRPr lang="en-US"/>
        </a:p>
      </dgm:t>
    </dgm:pt>
    <dgm:pt modelId="{5DA00E8B-C3AB-4C88-835B-BCF987D8AB56}" type="pres">
      <dgm:prSet presAssocID="{2A04647A-BD59-4E3D-9DD1-2979296BC78B}" presName="sibTrans" presStyleCnt="0"/>
      <dgm:spPr/>
    </dgm:pt>
    <dgm:pt modelId="{BE9086E5-A7AE-4941-8238-AC4447668509}" type="pres">
      <dgm:prSet presAssocID="{57F25544-6947-45A8-A5FE-FA717D711E34}" presName="node" presStyleLbl="node1" presStyleIdx="1" presStyleCnt="2" custScaleY="134194">
        <dgm:presLayoutVars>
          <dgm:bulletEnabled val="1"/>
        </dgm:presLayoutVars>
      </dgm:prSet>
      <dgm:spPr/>
      <dgm:t>
        <a:bodyPr/>
        <a:lstStyle/>
        <a:p>
          <a:endParaRPr lang="en-US"/>
        </a:p>
      </dgm:t>
    </dgm:pt>
  </dgm:ptLst>
  <dgm:cxnLst>
    <dgm:cxn modelId="{99C4286B-DFC7-4693-9A85-C10A8CC8C7C6}" type="presOf" srcId="{A06EC1C2-5B8F-48ED-A9BA-3687BB857C23}" destId="{A54D64F5-2137-41BC-92C2-76E31BB966E6}" srcOrd="0" destOrd="0" presId="urn:microsoft.com/office/officeart/2005/8/layout/default#1"/>
    <dgm:cxn modelId="{B5B2A243-67A5-4C30-988E-876D92A24C55}" type="presOf" srcId="{7747D74A-3D2C-4C38-BEE8-5AEAEA34C594}" destId="{C698F13A-5412-468A-AD10-253E07F48CFE}" srcOrd="0" destOrd="0" presId="urn:microsoft.com/office/officeart/2005/8/layout/default#1"/>
    <dgm:cxn modelId="{7CBC3A41-82E3-4392-A907-665F70511F6C}" srcId="{A06EC1C2-5B8F-48ED-A9BA-3687BB857C23}" destId="{57F25544-6947-45A8-A5FE-FA717D711E34}" srcOrd="1" destOrd="0" parTransId="{6977D8CE-B801-4104-804C-18FCFCD3E6E7}" sibTransId="{41FE8FC0-254F-48BE-A68E-289EF8B2D865}"/>
    <dgm:cxn modelId="{CF4FF205-B6F8-4391-93D8-97772538FD02}" srcId="{A06EC1C2-5B8F-48ED-A9BA-3687BB857C23}" destId="{7747D74A-3D2C-4C38-BEE8-5AEAEA34C594}" srcOrd="0" destOrd="0" parTransId="{A615D902-D45F-4E23-9E3F-3B6900336694}" sibTransId="{2A04647A-BD59-4E3D-9DD1-2979296BC78B}"/>
    <dgm:cxn modelId="{DCFB2974-90B6-4986-B242-1A37C927A685}" type="presOf" srcId="{57F25544-6947-45A8-A5FE-FA717D711E34}" destId="{BE9086E5-A7AE-4941-8238-AC4447668509}" srcOrd="0" destOrd="0" presId="urn:microsoft.com/office/officeart/2005/8/layout/default#1"/>
    <dgm:cxn modelId="{59421D9C-A08D-4DF7-935C-E5F45B34E997}" type="presParOf" srcId="{A54D64F5-2137-41BC-92C2-76E31BB966E6}" destId="{C698F13A-5412-468A-AD10-253E07F48CFE}" srcOrd="0" destOrd="0" presId="urn:microsoft.com/office/officeart/2005/8/layout/default#1"/>
    <dgm:cxn modelId="{C648FBF3-5151-4CFB-BEE0-31974AC90AB1}" type="presParOf" srcId="{A54D64F5-2137-41BC-92C2-76E31BB966E6}" destId="{5DA00E8B-C3AB-4C88-835B-BCF987D8AB56}" srcOrd="1" destOrd="0" presId="urn:microsoft.com/office/officeart/2005/8/layout/default#1"/>
    <dgm:cxn modelId="{15D80ED2-95E2-4AB7-AD19-F1B86CF6DED8}" type="presParOf" srcId="{A54D64F5-2137-41BC-92C2-76E31BB966E6}" destId="{BE9086E5-A7AE-4941-8238-AC4447668509}" srcOrd="2" destOrd="0" presId="urn:microsoft.com/office/officeart/2005/8/layout/defaul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5015CBA-7F57-4CFB-B156-ABBA13B8B1E3}" type="doc">
      <dgm:prSet loTypeId="urn:microsoft.com/office/officeart/2005/8/layout/default#2" loCatId="list" qsTypeId="urn:microsoft.com/office/officeart/2005/8/quickstyle/3d1" qsCatId="3D" csTypeId="urn:microsoft.com/office/officeart/2005/8/colors/accent1_2" csCatId="accent1" phldr="1"/>
      <dgm:spPr/>
      <dgm:t>
        <a:bodyPr/>
        <a:lstStyle/>
        <a:p>
          <a:endParaRPr lang="en-US"/>
        </a:p>
      </dgm:t>
    </dgm:pt>
    <dgm:pt modelId="{A1AAA53E-36C8-4047-9AEB-1FF506A5165F}">
      <dgm:prSet phldrT="[Text]"/>
      <dgm:spPr/>
      <dgm:t>
        <a:bodyPr/>
        <a:lstStyle/>
        <a:p>
          <a:r>
            <a:rPr lang="en-US" b="1" i="0" dirty="0" smtClean="0">
              <a:latin typeface="Arial Black" panose="020B0A04020102020204" pitchFamily="34" charset="0"/>
            </a:rPr>
            <a:t>Audit documentation may be recorded on paper or on electronic or other media. Examples: Audit </a:t>
          </a:r>
          <a:r>
            <a:rPr lang="en-US" b="1" i="0" dirty="0" err="1" smtClean="0">
              <a:latin typeface="Arial Black" panose="020B0A04020102020204" pitchFamily="34" charset="0"/>
            </a:rPr>
            <a:t>programmes</a:t>
          </a:r>
          <a:r>
            <a:rPr lang="en-US" b="1" i="0" dirty="0" smtClean="0">
              <a:latin typeface="Arial Black" panose="020B0A04020102020204" pitchFamily="34" charset="0"/>
            </a:rPr>
            <a:t>, checklists, analysis, correspondence.</a:t>
          </a:r>
          <a:endParaRPr lang="en-US" b="1" dirty="0">
            <a:latin typeface="Arial Black" panose="020B0A04020102020204" pitchFamily="34" charset="0"/>
          </a:endParaRPr>
        </a:p>
      </dgm:t>
    </dgm:pt>
    <dgm:pt modelId="{3C5686B4-EE14-4EFC-A67F-54524C385DA4}" type="parTrans" cxnId="{E82D4333-7F37-403B-A1FC-67681261B732}">
      <dgm:prSet/>
      <dgm:spPr/>
      <dgm:t>
        <a:bodyPr/>
        <a:lstStyle/>
        <a:p>
          <a:endParaRPr lang="en-US"/>
        </a:p>
      </dgm:t>
    </dgm:pt>
    <dgm:pt modelId="{EEAFA079-26A1-4806-AEA6-794FA682604D}" type="sibTrans" cxnId="{E82D4333-7F37-403B-A1FC-67681261B732}">
      <dgm:prSet/>
      <dgm:spPr/>
      <dgm:t>
        <a:bodyPr/>
        <a:lstStyle/>
        <a:p>
          <a:endParaRPr lang="en-US"/>
        </a:p>
      </dgm:t>
    </dgm:pt>
    <dgm:pt modelId="{C7CB561F-BDE0-472D-90D4-1A5B21ACE2D3}">
      <dgm:prSet phldrT="[Text]"/>
      <dgm:spPr/>
      <dgm:t>
        <a:bodyPr/>
        <a:lstStyle/>
        <a:p>
          <a:r>
            <a:rPr lang="en-US" b="1" i="0" dirty="0" smtClean="0">
              <a:latin typeface="Arial Black" panose="020B0A04020102020204" pitchFamily="34" charset="0"/>
            </a:rPr>
            <a:t>Audit documentation should not include superseded drafts of working papers and financial statements, notes reflecting incomplete and preliminary thinking</a:t>
          </a:r>
          <a:endParaRPr lang="en-US" b="1" dirty="0">
            <a:latin typeface="Arial Black" panose="020B0A04020102020204" pitchFamily="34" charset="0"/>
          </a:endParaRPr>
        </a:p>
      </dgm:t>
    </dgm:pt>
    <dgm:pt modelId="{C74DDB6D-E35F-4C1B-BE4A-F3D2F85C7269}" type="parTrans" cxnId="{44110C8C-A1B5-4788-9A1C-9A78227D6564}">
      <dgm:prSet/>
      <dgm:spPr/>
      <dgm:t>
        <a:bodyPr/>
        <a:lstStyle/>
        <a:p>
          <a:endParaRPr lang="en-US"/>
        </a:p>
      </dgm:t>
    </dgm:pt>
    <dgm:pt modelId="{F9AC8BD3-FFE3-40BE-AAF3-7D2B4F83CC5E}" type="sibTrans" cxnId="{44110C8C-A1B5-4788-9A1C-9A78227D6564}">
      <dgm:prSet/>
      <dgm:spPr/>
      <dgm:t>
        <a:bodyPr/>
        <a:lstStyle/>
        <a:p>
          <a:endParaRPr lang="en-US"/>
        </a:p>
      </dgm:t>
    </dgm:pt>
    <dgm:pt modelId="{56F13856-8012-4603-B67A-E872A67773C7}">
      <dgm:prSet phldrT="[Text]"/>
      <dgm:spPr/>
      <dgm:t>
        <a:bodyPr/>
        <a:lstStyle/>
        <a:p>
          <a:r>
            <a:rPr lang="en-IN" b="1" i="0" dirty="0" smtClean="0">
              <a:latin typeface="Arial Black" panose="020B0A04020102020204" pitchFamily="34" charset="0"/>
            </a:rPr>
            <a:t>Oral explanations can clarify or explain information contained in audit documentation.</a:t>
          </a:r>
          <a:endParaRPr lang="en-US" b="1" dirty="0">
            <a:latin typeface="Arial Black" panose="020B0A04020102020204" pitchFamily="34" charset="0"/>
          </a:endParaRPr>
        </a:p>
      </dgm:t>
    </dgm:pt>
    <dgm:pt modelId="{3450D81D-100B-434E-A808-FD110D85BD56}" type="parTrans" cxnId="{BB33C1E2-6AF5-4EC2-8075-DCEF996A5602}">
      <dgm:prSet/>
      <dgm:spPr/>
      <dgm:t>
        <a:bodyPr/>
        <a:lstStyle/>
        <a:p>
          <a:endParaRPr lang="en-US"/>
        </a:p>
      </dgm:t>
    </dgm:pt>
    <dgm:pt modelId="{77FAE853-AE6C-4E39-AB00-1ADBB4B895C3}" type="sibTrans" cxnId="{BB33C1E2-6AF5-4EC2-8075-DCEF996A5602}">
      <dgm:prSet/>
      <dgm:spPr/>
      <dgm:t>
        <a:bodyPr/>
        <a:lstStyle/>
        <a:p>
          <a:endParaRPr lang="en-US"/>
        </a:p>
      </dgm:t>
    </dgm:pt>
    <dgm:pt modelId="{4434040F-EE25-4950-A06B-9E6EFFE0A0CD}">
      <dgm:prSet phldrT="[Text]"/>
      <dgm:spPr/>
      <dgm:t>
        <a:bodyPr/>
        <a:lstStyle/>
        <a:p>
          <a:r>
            <a:rPr lang="en-US" b="1" i="0" smtClean="0">
              <a:latin typeface="Arial Black" panose="020B0A04020102020204" pitchFamily="34" charset="0"/>
            </a:rPr>
            <a:t>It is not necessary nor practicable for the auditor to document every matter considered or professional judgment made.</a:t>
          </a:r>
          <a:endParaRPr lang="en-US" b="1" dirty="0">
            <a:latin typeface="Arial Black" panose="020B0A04020102020204" pitchFamily="34" charset="0"/>
          </a:endParaRPr>
        </a:p>
      </dgm:t>
    </dgm:pt>
    <dgm:pt modelId="{1F72DC77-38B5-4E30-B00C-4DB07A650A47}" type="parTrans" cxnId="{B6EB5FBD-81A8-4DF5-8D54-6FE2855C53D3}">
      <dgm:prSet/>
      <dgm:spPr/>
      <dgm:t>
        <a:bodyPr/>
        <a:lstStyle/>
        <a:p>
          <a:endParaRPr lang="en-US"/>
        </a:p>
      </dgm:t>
    </dgm:pt>
    <dgm:pt modelId="{619ACAF9-BE62-43A4-A754-362F9D8C43CD}" type="sibTrans" cxnId="{B6EB5FBD-81A8-4DF5-8D54-6FE2855C53D3}">
      <dgm:prSet/>
      <dgm:spPr/>
      <dgm:t>
        <a:bodyPr/>
        <a:lstStyle/>
        <a:p>
          <a:endParaRPr lang="en-US"/>
        </a:p>
      </dgm:t>
    </dgm:pt>
    <dgm:pt modelId="{00F5AE4C-7EC1-411E-AC30-80645CE70E35}" type="pres">
      <dgm:prSet presAssocID="{F5015CBA-7F57-4CFB-B156-ABBA13B8B1E3}" presName="diagram" presStyleCnt="0">
        <dgm:presLayoutVars>
          <dgm:dir/>
          <dgm:resizeHandles val="exact"/>
        </dgm:presLayoutVars>
      </dgm:prSet>
      <dgm:spPr/>
      <dgm:t>
        <a:bodyPr/>
        <a:lstStyle/>
        <a:p>
          <a:endParaRPr lang="en-US"/>
        </a:p>
      </dgm:t>
    </dgm:pt>
    <dgm:pt modelId="{FCABCCD9-2420-4A96-9EB2-11E08D27DDA5}" type="pres">
      <dgm:prSet presAssocID="{A1AAA53E-36C8-4047-9AEB-1FF506A5165F}" presName="node" presStyleLbl="node1" presStyleIdx="0" presStyleCnt="4">
        <dgm:presLayoutVars>
          <dgm:bulletEnabled val="1"/>
        </dgm:presLayoutVars>
      </dgm:prSet>
      <dgm:spPr/>
      <dgm:t>
        <a:bodyPr/>
        <a:lstStyle/>
        <a:p>
          <a:endParaRPr lang="en-US"/>
        </a:p>
      </dgm:t>
    </dgm:pt>
    <dgm:pt modelId="{6538F3B9-C389-48D3-A385-44D3B19F9A57}" type="pres">
      <dgm:prSet presAssocID="{EEAFA079-26A1-4806-AEA6-794FA682604D}" presName="sibTrans" presStyleCnt="0"/>
      <dgm:spPr/>
    </dgm:pt>
    <dgm:pt modelId="{964E1944-1A76-4E48-961D-8CCCCE84BFCB}" type="pres">
      <dgm:prSet presAssocID="{C7CB561F-BDE0-472D-90D4-1A5B21ACE2D3}" presName="node" presStyleLbl="node1" presStyleIdx="1" presStyleCnt="4">
        <dgm:presLayoutVars>
          <dgm:bulletEnabled val="1"/>
        </dgm:presLayoutVars>
      </dgm:prSet>
      <dgm:spPr/>
      <dgm:t>
        <a:bodyPr/>
        <a:lstStyle/>
        <a:p>
          <a:endParaRPr lang="en-US"/>
        </a:p>
      </dgm:t>
    </dgm:pt>
    <dgm:pt modelId="{3683F28B-1C23-4138-A644-1AB1D2111FBC}" type="pres">
      <dgm:prSet presAssocID="{F9AC8BD3-FFE3-40BE-AAF3-7D2B4F83CC5E}" presName="sibTrans" presStyleCnt="0"/>
      <dgm:spPr/>
    </dgm:pt>
    <dgm:pt modelId="{D904DD65-7694-438B-A20D-7E151847FD54}" type="pres">
      <dgm:prSet presAssocID="{56F13856-8012-4603-B67A-E872A67773C7}" presName="node" presStyleLbl="node1" presStyleIdx="2" presStyleCnt="4">
        <dgm:presLayoutVars>
          <dgm:bulletEnabled val="1"/>
        </dgm:presLayoutVars>
      </dgm:prSet>
      <dgm:spPr/>
      <dgm:t>
        <a:bodyPr/>
        <a:lstStyle/>
        <a:p>
          <a:endParaRPr lang="en-US"/>
        </a:p>
      </dgm:t>
    </dgm:pt>
    <dgm:pt modelId="{36D7D5BA-CCE3-4AD3-97F3-791EDA644647}" type="pres">
      <dgm:prSet presAssocID="{77FAE853-AE6C-4E39-AB00-1ADBB4B895C3}" presName="sibTrans" presStyleCnt="0"/>
      <dgm:spPr/>
    </dgm:pt>
    <dgm:pt modelId="{EA5E7A70-0D8E-4397-8A72-3E46BA74817D}" type="pres">
      <dgm:prSet presAssocID="{4434040F-EE25-4950-A06B-9E6EFFE0A0CD}" presName="node" presStyleLbl="node1" presStyleIdx="3" presStyleCnt="4">
        <dgm:presLayoutVars>
          <dgm:bulletEnabled val="1"/>
        </dgm:presLayoutVars>
      </dgm:prSet>
      <dgm:spPr/>
      <dgm:t>
        <a:bodyPr/>
        <a:lstStyle/>
        <a:p>
          <a:endParaRPr lang="en-US"/>
        </a:p>
      </dgm:t>
    </dgm:pt>
  </dgm:ptLst>
  <dgm:cxnLst>
    <dgm:cxn modelId="{44110C8C-A1B5-4788-9A1C-9A78227D6564}" srcId="{F5015CBA-7F57-4CFB-B156-ABBA13B8B1E3}" destId="{C7CB561F-BDE0-472D-90D4-1A5B21ACE2D3}" srcOrd="1" destOrd="0" parTransId="{C74DDB6D-E35F-4C1B-BE4A-F3D2F85C7269}" sibTransId="{F9AC8BD3-FFE3-40BE-AAF3-7D2B4F83CC5E}"/>
    <dgm:cxn modelId="{B6EB5FBD-81A8-4DF5-8D54-6FE2855C53D3}" srcId="{F5015CBA-7F57-4CFB-B156-ABBA13B8B1E3}" destId="{4434040F-EE25-4950-A06B-9E6EFFE0A0CD}" srcOrd="3" destOrd="0" parTransId="{1F72DC77-38B5-4E30-B00C-4DB07A650A47}" sibTransId="{619ACAF9-BE62-43A4-A754-362F9D8C43CD}"/>
    <dgm:cxn modelId="{BB33C1E2-6AF5-4EC2-8075-DCEF996A5602}" srcId="{F5015CBA-7F57-4CFB-B156-ABBA13B8B1E3}" destId="{56F13856-8012-4603-B67A-E872A67773C7}" srcOrd="2" destOrd="0" parTransId="{3450D81D-100B-434E-A808-FD110D85BD56}" sibTransId="{77FAE853-AE6C-4E39-AB00-1ADBB4B895C3}"/>
    <dgm:cxn modelId="{6A15BC39-86E4-44C3-931A-1BD1E89C67F2}" type="presOf" srcId="{C7CB561F-BDE0-472D-90D4-1A5B21ACE2D3}" destId="{964E1944-1A76-4E48-961D-8CCCCE84BFCB}" srcOrd="0" destOrd="0" presId="urn:microsoft.com/office/officeart/2005/8/layout/default#2"/>
    <dgm:cxn modelId="{63542529-B73C-4377-A4D3-8F80D59F5062}" type="presOf" srcId="{F5015CBA-7F57-4CFB-B156-ABBA13B8B1E3}" destId="{00F5AE4C-7EC1-411E-AC30-80645CE70E35}" srcOrd="0" destOrd="0" presId="urn:microsoft.com/office/officeart/2005/8/layout/default#2"/>
    <dgm:cxn modelId="{5E4D47D3-287F-4165-943F-496C002BC9DE}" type="presOf" srcId="{A1AAA53E-36C8-4047-9AEB-1FF506A5165F}" destId="{FCABCCD9-2420-4A96-9EB2-11E08D27DDA5}" srcOrd="0" destOrd="0" presId="urn:microsoft.com/office/officeart/2005/8/layout/default#2"/>
    <dgm:cxn modelId="{E82D4333-7F37-403B-A1FC-67681261B732}" srcId="{F5015CBA-7F57-4CFB-B156-ABBA13B8B1E3}" destId="{A1AAA53E-36C8-4047-9AEB-1FF506A5165F}" srcOrd="0" destOrd="0" parTransId="{3C5686B4-EE14-4EFC-A67F-54524C385DA4}" sibTransId="{EEAFA079-26A1-4806-AEA6-794FA682604D}"/>
    <dgm:cxn modelId="{E68C86B1-1D03-4374-AE13-68E1E84725EE}" type="presOf" srcId="{4434040F-EE25-4950-A06B-9E6EFFE0A0CD}" destId="{EA5E7A70-0D8E-4397-8A72-3E46BA74817D}" srcOrd="0" destOrd="0" presId="urn:microsoft.com/office/officeart/2005/8/layout/default#2"/>
    <dgm:cxn modelId="{5863DAF1-92F5-48D8-804D-6F227D338D7B}" type="presOf" srcId="{56F13856-8012-4603-B67A-E872A67773C7}" destId="{D904DD65-7694-438B-A20D-7E151847FD54}" srcOrd="0" destOrd="0" presId="urn:microsoft.com/office/officeart/2005/8/layout/default#2"/>
    <dgm:cxn modelId="{3341CF65-C84B-4F8F-9461-808814374AA9}" type="presParOf" srcId="{00F5AE4C-7EC1-411E-AC30-80645CE70E35}" destId="{FCABCCD9-2420-4A96-9EB2-11E08D27DDA5}" srcOrd="0" destOrd="0" presId="urn:microsoft.com/office/officeart/2005/8/layout/default#2"/>
    <dgm:cxn modelId="{2E18DDF7-8FB6-463A-BFF7-2BDD9A65AC65}" type="presParOf" srcId="{00F5AE4C-7EC1-411E-AC30-80645CE70E35}" destId="{6538F3B9-C389-48D3-A385-44D3B19F9A57}" srcOrd="1" destOrd="0" presId="urn:microsoft.com/office/officeart/2005/8/layout/default#2"/>
    <dgm:cxn modelId="{FD69322A-F94E-42BC-99DD-ECEE8CC7A325}" type="presParOf" srcId="{00F5AE4C-7EC1-411E-AC30-80645CE70E35}" destId="{964E1944-1A76-4E48-961D-8CCCCE84BFCB}" srcOrd="2" destOrd="0" presId="urn:microsoft.com/office/officeart/2005/8/layout/default#2"/>
    <dgm:cxn modelId="{93D72857-6557-4303-8E9E-506615B424B9}" type="presParOf" srcId="{00F5AE4C-7EC1-411E-AC30-80645CE70E35}" destId="{3683F28B-1C23-4138-A644-1AB1D2111FBC}" srcOrd="3" destOrd="0" presId="urn:microsoft.com/office/officeart/2005/8/layout/default#2"/>
    <dgm:cxn modelId="{CE5C382B-C576-4873-8E49-3F31858D9E3F}" type="presParOf" srcId="{00F5AE4C-7EC1-411E-AC30-80645CE70E35}" destId="{D904DD65-7694-438B-A20D-7E151847FD54}" srcOrd="4" destOrd="0" presId="urn:microsoft.com/office/officeart/2005/8/layout/default#2"/>
    <dgm:cxn modelId="{0244F640-38BB-4AF4-8990-621A280FB6F3}" type="presParOf" srcId="{00F5AE4C-7EC1-411E-AC30-80645CE70E35}" destId="{36D7D5BA-CCE3-4AD3-97F3-791EDA644647}" srcOrd="5" destOrd="0" presId="urn:microsoft.com/office/officeart/2005/8/layout/default#2"/>
    <dgm:cxn modelId="{6C9C4954-3315-4211-8792-B6C52627A2B1}" type="presParOf" srcId="{00F5AE4C-7EC1-411E-AC30-80645CE70E35}" destId="{EA5E7A70-0D8E-4397-8A72-3E46BA74817D}" srcOrd="6" destOrd="0" presId="urn:microsoft.com/office/officeart/2005/8/layout/defaul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5015CBA-7F57-4CFB-B156-ABBA13B8B1E3}" type="doc">
      <dgm:prSet loTypeId="urn:microsoft.com/office/officeart/2005/8/layout/default#3" loCatId="list" qsTypeId="urn:microsoft.com/office/officeart/2005/8/quickstyle/3d1" qsCatId="3D" csTypeId="urn:microsoft.com/office/officeart/2005/8/colors/accent1_2" csCatId="accent1" phldr="1"/>
      <dgm:spPr/>
      <dgm:t>
        <a:bodyPr/>
        <a:lstStyle/>
        <a:p>
          <a:endParaRPr lang="en-US"/>
        </a:p>
      </dgm:t>
    </dgm:pt>
    <dgm:pt modelId="{A1AAA53E-36C8-4047-9AEB-1FF506A5165F}">
      <dgm:prSet phldrT="[Text]" custT="1"/>
      <dgm:spPr/>
      <dgm:t>
        <a:bodyPr/>
        <a:lstStyle/>
        <a:p>
          <a:r>
            <a:rPr lang="en-US" sz="2400" b="1" i="0" dirty="0" smtClean="0">
              <a:solidFill>
                <a:schemeClr val="tx1"/>
              </a:solidFill>
              <a:latin typeface="Arial Black" panose="020B0A04020102020204" pitchFamily="34" charset="0"/>
            </a:rPr>
            <a:t>Judging the significance of a matter requires an objective analysis of the facts and circumstances.</a:t>
          </a:r>
          <a:endParaRPr lang="en-US" sz="2400" b="1" dirty="0">
            <a:solidFill>
              <a:schemeClr val="tx1"/>
            </a:solidFill>
            <a:latin typeface="Arial Black" panose="020B0A04020102020204" pitchFamily="34" charset="0"/>
          </a:endParaRPr>
        </a:p>
      </dgm:t>
    </dgm:pt>
    <dgm:pt modelId="{3C5686B4-EE14-4EFC-A67F-54524C385DA4}" type="parTrans" cxnId="{E82D4333-7F37-403B-A1FC-67681261B732}">
      <dgm:prSet/>
      <dgm:spPr/>
      <dgm:t>
        <a:bodyPr/>
        <a:lstStyle/>
        <a:p>
          <a:endParaRPr lang="en-US"/>
        </a:p>
      </dgm:t>
    </dgm:pt>
    <dgm:pt modelId="{EEAFA079-26A1-4806-AEA6-794FA682604D}" type="sibTrans" cxnId="{E82D4333-7F37-403B-A1FC-67681261B732}">
      <dgm:prSet/>
      <dgm:spPr/>
      <dgm:t>
        <a:bodyPr/>
        <a:lstStyle/>
        <a:p>
          <a:endParaRPr lang="en-US"/>
        </a:p>
      </dgm:t>
    </dgm:pt>
    <dgm:pt modelId="{C7CB561F-BDE0-472D-90D4-1A5B21ACE2D3}">
      <dgm:prSet phldrT="[Text]" custT="1"/>
      <dgm:spPr/>
      <dgm:t>
        <a:bodyPr/>
        <a:lstStyle/>
        <a:p>
          <a:r>
            <a:rPr lang="en-US" sz="2400" b="1" i="0" dirty="0" smtClean="0">
              <a:solidFill>
                <a:schemeClr val="tx1"/>
              </a:solidFill>
              <a:latin typeface="Arial Black" panose="020B0A04020102020204" pitchFamily="34" charset="0"/>
            </a:rPr>
            <a:t>The identifying characteristics should be recorded which helps serve a number of purposes</a:t>
          </a:r>
          <a:endParaRPr lang="en-US" sz="2400" b="1" dirty="0">
            <a:solidFill>
              <a:schemeClr val="tx1"/>
            </a:solidFill>
            <a:latin typeface="Arial Black" panose="020B0A04020102020204" pitchFamily="34" charset="0"/>
          </a:endParaRPr>
        </a:p>
      </dgm:t>
    </dgm:pt>
    <dgm:pt modelId="{C74DDB6D-E35F-4C1B-BE4A-F3D2F85C7269}" type="parTrans" cxnId="{44110C8C-A1B5-4788-9A1C-9A78227D6564}">
      <dgm:prSet/>
      <dgm:spPr/>
      <dgm:t>
        <a:bodyPr/>
        <a:lstStyle/>
        <a:p>
          <a:endParaRPr lang="en-US"/>
        </a:p>
      </dgm:t>
    </dgm:pt>
    <dgm:pt modelId="{F9AC8BD3-FFE3-40BE-AAF3-7D2B4F83CC5E}" type="sibTrans" cxnId="{44110C8C-A1B5-4788-9A1C-9A78227D6564}">
      <dgm:prSet/>
      <dgm:spPr/>
      <dgm:t>
        <a:bodyPr/>
        <a:lstStyle/>
        <a:p>
          <a:endParaRPr lang="en-US"/>
        </a:p>
      </dgm:t>
    </dgm:pt>
    <dgm:pt modelId="{56F13856-8012-4603-B67A-E872A67773C7}">
      <dgm:prSet phldrT="[Text]" custT="1"/>
      <dgm:spPr/>
      <dgm:t>
        <a:bodyPr/>
        <a:lstStyle/>
        <a:p>
          <a:r>
            <a:rPr lang="en-US" sz="2400" b="1" i="0" dirty="0" smtClean="0">
              <a:solidFill>
                <a:schemeClr val="tx1"/>
              </a:solidFill>
              <a:latin typeface="Arial Black" panose="020B0A04020102020204" pitchFamily="34" charset="0"/>
            </a:rPr>
            <a:t>Summary describing significant matters identified during the audit and how they were addressed, or that includes cross-references to other relevant supporting audit documentation that provides such information.</a:t>
          </a:r>
          <a:endParaRPr lang="en-US" sz="2400" b="1" dirty="0">
            <a:solidFill>
              <a:schemeClr val="tx1"/>
            </a:solidFill>
            <a:latin typeface="Arial Black" panose="020B0A04020102020204" pitchFamily="34" charset="0"/>
          </a:endParaRPr>
        </a:p>
      </dgm:t>
    </dgm:pt>
    <dgm:pt modelId="{3450D81D-100B-434E-A808-FD110D85BD56}" type="parTrans" cxnId="{BB33C1E2-6AF5-4EC2-8075-DCEF996A5602}">
      <dgm:prSet/>
      <dgm:spPr/>
      <dgm:t>
        <a:bodyPr/>
        <a:lstStyle/>
        <a:p>
          <a:endParaRPr lang="en-US"/>
        </a:p>
      </dgm:t>
    </dgm:pt>
    <dgm:pt modelId="{77FAE853-AE6C-4E39-AB00-1ADBB4B895C3}" type="sibTrans" cxnId="{BB33C1E2-6AF5-4EC2-8075-DCEF996A5602}">
      <dgm:prSet/>
      <dgm:spPr/>
      <dgm:t>
        <a:bodyPr/>
        <a:lstStyle/>
        <a:p>
          <a:endParaRPr lang="en-US"/>
        </a:p>
      </dgm:t>
    </dgm:pt>
    <dgm:pt modelId="{00F5AE4C-7EC1-411E-AC30-80645CE70E35}" type="pres">
      <dgm:prSet presAssocID="{F5015CBA-7F57-4CFB-B156-ABBA13B8B1E3}" presName="diagram" presStyleCnt="0">
        <dgm:presLayoutVars>
          <dgm:dir/>
          <dgm:resizeHandles val="exact"/>
        </dgm:presLayoutVars>
      </dgm:prSet>
      <dgm:spPr/>
      <dgm:t>
        <a:bodyPr/>
        <a:lstStyle/>
        <a:p>
          <a:endParaRPr lang="en-US"/>
        </a:p>
      </dgm:t>
    </dgm:pt>
    <dgm:pt modelId="{FCABCCD9-2420-4A96-9EB2-11E08D27DDA5}" type="pres">
      <dgm:prSet presAssocID="{A1AAA53E-36C8-4047-9AEB-1FF506A5165F}" presName="node" presStyleLbl="node1" presStyleIdx="0" presStyleCnt="3">
        <dgm:presLayoutVars>
          <dgm:bulletEnabled val="1"/>
        </dgm:presLayoutVars>
      </dgm:prSet>
      <dgm:spPr/>
      <dgm:t>
        <a:bodyPr/>
        <a:lstStyle/>
        <a:p>
          <a:endParaRPr lang="en-US"/>
        </a:p>
      </dgm:t>
    </dgm:pt>
    <dgm:pt modelId="{6538F3B9-C389-48D3-A385-44D3B19F9A57}" type="pres">
      <dgm:prSet presAssocID="{EEAFA079-26A1-4806-AEA6-794FA682604D}" presName="sibTrans" presStyleCnt="0"/>
      <dgm:spPr/>
    </dgm:pt>
    <dgm:pt modelId="{964E1944-1A76-4E48-961D-8CCCCE84BFCB}" type="pres">
      <dgm:prSet presAssocID="{C7CB561F-BDE0-472D-90D4-1A5B21ACE2D3}" presName="node" presStyleLbl="node1" presStyleIdx="1" presStyleCnt="3">
        <dgm:presLayoutVars>
          <dgm:bulletEnabled val="1"/>
        </dgm:presLayoutVars>
      </dgm:prSet>
      <dgm:spPr/>
      <dgm:t>
        <a:bodyPr/>
        <a:lstStyle/>
        <a:p>
          <a:endParaRPr lang="en-US"/>
        </a:p>
      </dgm:t>
    </dgm:pt>
    <dgm:pt modelId="{3683F28B-1C23-4138-A644-1AB1D2111FBC}" type="pres">
      <dgm:prSet presAssocID="{F9AC8BD3-FFE3-40BE-AAF3-7D2B4F83CC5E}" presName="sibTrans" presStyleCnt="0"/>
      <dgm:spPr/>
    </dgm:pt>
    <dgm:pt modelId="{D904DD65-7694-438B-A20D-7E151847FD54}" type="pres">
      <dgm:prSet presAssocID="{56F13856-8012-4603-B67A-E872A67773C7}" presName="node" presStyleLbl="node1" presStyleIdx="2" presStyleCnt="3" custScaleX="154712">
        <dgm:presLayoutVars>
          <dgm:bulletEnabled val="1"/>
        </dgm:presLayoutVars>
      </dgm:prSet>
      <dgm:spPr/>
      <dgm:t>
        <a:bodyPr/>
        <a:lstStyle/>
        <a:p>
          <a:endParaRPr lang="en-US"/>
        </a:p>
      </dgm:t>
    </dgm:pt>
  </dgm:ptLst>
  <dgm:cxnLst>
    <dgm:cxn modelId="{44110C8C-A1B5-4788-9A1C-9A78227D6564}" srcId="{F5015CBA-7F57-4CFB-B156-ABBA13B8B1E3}" destId="{C7CB561F-BDE0-472D-90D4-1A5B21ACE2D3}" srcOrd="1" destOrd="0" parTransId="{C74DDB6D-E35F-4C1B-BE4A-F3D2F85C7269}" sibTransId="{F9AC8BD3-FFE3-40BE-AAF3-7D2B4F83CC5E}"/>
    <dgm:cxn modelId="{BB33C1E2-6AF5-4EC2-8075-DCEF996A5602}" srcId="{F5015CBA-7F57-4CFB-B156-ABBA13B8B1E3}" destId="{56F13856-8012-4603-B67A-E872A67773C7}" srcOrd="2" destOrd="0" parTransId="{3450D81D-100B-434E-A808-FD110D85BD56}" sibTransId="{77FAE853-AE6C-4E39-AB00-1ADBB4B895C3}"/>
    <dgm:cxn modelId="{6A15BC39-86E4-44C3-931A-1BD1E89C67F2}" type="presOf" srcId="{C7CB561F-BDE0-472D-90D4-1A5B21ACE2D3}" destId="{964E1944-1A76-4E48-961D-8CCCCE84BFCB}" srcOrd="0" destOrd="0" presId="urn:microsoft.com/office/officeart/2005/8/layout/default#3"/>
    <dgm:cxn modelId="{63542529-B73C-4377-A4D3-8F80D59F5062}" type="presOf" srcId="{F5015CBA-7F57-4CFB-B156-ABBA13B8B1E3}" destId="{00F5AE4C-7EC1-411E-AC30-80645CE70E35}" srcOrd="0" destOrd="0" presId="urn:microsoft.com/office/officeart/2005/8/layout/default#3"/>
    <dgm:cxn modelId="{5E4D47D3-287F-4165-943F-496C002BC9DE}" type="presOf" srcId="{A1AAA53E-36C8-4047-9AEB-1FF506A5165F}" destId="{FCABCCD9-2420-4A96-9EB2-11E08D27DDA5}" srcOrd="0" destOrd="0" presId="urn:microsoft.com/office/officeart/2005/8/layout/default#3"/>
    <dgm:cxn modelId="{E82D4333-7F37-403B-A1FC-67681261B732}" srcId="{F5015CBA-7F57-4CFB-B156-ABBA13B8B1E3}" destId="{A1AAA53E-36C8-4047-9AEB-1FF506A5165F}" srcOrd="0" destOrd="0" parTransId="{3C5686B4-EE14-4EFC-A67F-54524C385DA4}" sibTransId="{EEAFA079-26A1-4806-AEA6-794FA682604D}"/>
    <dgm:cxn modelId="{5863DAF1-92F5-48D8-804D-6F227D338D7B}" type="presOf" srcId="{56F13856-8012-4603-B67A-E872A67773C7}" destId="{D904DD65-7694-438B-A20D-7E151847FD54}" srcOrd="0" destOrd="0" presId="urn:microsoft.com/office/officeart/2005/8/layout/default#3"/>
    <dgm:cxn modelId="{3341CF65-C84B-4F8F-9461-808814374AA9}" type="presParOf" srcId="{00F5AE4C-7EC1-411E-AC30-80645CE70E35}" destId="{FCABCCD9-2420-4A96-9EB2-11E08D27DDA5}" srcOrd="0" destOrd="0" presId="urn:microsoft.com/office/officeart/2005/8/layout/default#3"/>
    <dgm:cxn modelId="{2E18DDF7-8FB6-463A-BFF7-2BDD9A65AC65}" type="presParOf" srcId="{00F5AE4C-7EC1-411E-AC30-80645CE70E35}" destId="{6538F3B9-C389-48D3-A385-44D3B19F9A57}" srcOrd="1" destOrd="0" presId="urn:microsoft.com/office/officeart/2005/8/layout/default#3"/>
    <dgm:cxn modelId="{FD69322A-F94E-42BC-99DD-ECEE8CC7A325}" type="presParOf" srcId="{00F5AE4C-7EC1-411E-AC30-80645CE70E35}" destId="{964E1944-1A76-4E48-961D-8CCCCE84BFCB}" srcOrd="2" destOrd="0" presId="urn:microsoft.com/office/officeart/2005/8/layout/default#3"/>
    <dgm:cxn modelId="{93D72857-6557-4303-8E9E-506615B424B9}" type="presParOf" srcId="{00F5AE4C-7EC1-411E-AC30-80645CE70E35}" destId="{3683F28B-1C23-4138-A644-1AB1D2111FBC}" srcOrd="3" destOrd="0" presId="urn:microsoft.com/office/officeart/2005/8/layout/default#3"/>
    <dgm:cxn modelId="{CE5C382B-C576-4873-8E49-3F31858D9E3F}" type="presParOf" srcId="{00F5AE4C-7EC1-411E-AC30-80645CE70E35}" destId="{D904DD65-7694-438B-A20D-7E151847FD54}" srcOrd="4" destOrd="0" presId="urn:microsoft.com/office/officeart/2005/8/layout/defaul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5015CBA-7F57-4CFB-B156-ABBA13B8B1E3}" type="doc">
      <dgm:prSet loTypeId="urn:microsoft.com/office/officeart/2005/8/layout/default#4" loCatId="list" qsTypeId="urn:microsoft.com/office/officeart/2005/8/quickstyle/3d1" qsCatId="3D" csTypeId="urn:microsoft.com/office/officeart/2005/8/colors/accent1_2" csCatId="accent1" phldr="1"/>
      <dgm:spPr/>
      <dgm:t>
        <a:bodyPr/>
        <a:lstStyle/>
        <a:p>
          <a:endParaRPr lang="en-US"/>
        </a:p>
      </dgm:t>
    </dgm:pt>
    <dgm:pt modelId="{A1AAA53E-36C8-4047-9AEB-1FF506A5165F}">
      <dgm:prSet phldrT="[Text]" custT="1"/>
      <dgm:spPr/>
      <dgm:t>
        <a:bodyPr/>
        <a:lstStyle/>
        <a:p>
          <a:r>
            <a:rPr lang="en-US" sz="2400" b="1" i="0" dirty="0" smtClean="0">
              <a:latin typeface="Arial Black" panose="020B0A04020102020204" pitchFamily="34" charset="0"/>
            </a:rPr>
            <a:t>Documentation also includes records prepared by the entity’s personnel</a:t>
          </a:r>
          <a:r>
            <a:rPr lang="en-US" sz="2400" b="1" i="0" dirty="0" smtClean="0">
              <a:solidFill>
                <a:schemeClr val="tx1"/>
              </a:solidFill>
              <a:latin typeface="Arial Black" panose="020B0A04020102020204" pitchFamily="34" charset="0"/>
            </a:rPr>
            <a:t>.</a:t>
          </a:r>
          <a:endParaRPr lang="en-US" sz="2400" b="1" dirty="0">
            <a:solidFill>
              <a:schemeClr val="tx1"/>
            </a:solidFill>
            <a:latin typeface="Arial Black" panose="020B0A04020102020204" pitchFamily="34" charset="0"/>
          </a:endParaRPr>
        </a:p>
      </dgm:t>
    </dgm:pt>
    <dgm:pt modelId="{3C5686B4-EE14-4EFC-A67F-54524C385DA4}" type="parTrans" cxnId="{E82D4333-7F37-403B-A1FC-67681261B732}">
      <dgm:prSet/>
      <dgm:spPr/>
      <dgm:t>
        <a:bodyPr/>
        <a:lstStyle/>
        <a:p>
          <a:endParaRPr lang="en-US"/>
        </a:p>
      </dgm:t>
    </dgm:pt>
    <dgm:pt modelId="{EEAFA079-26A1-4806-AEA6-794FA682604D}" type="sibTrans" cxnId="{E82D4333-7F37-403B-A1FC-67681261B732}">
      <dgm:prSet/>
      <dgm:spPr/>
      <dgm:t>
        <a:bodyPr/>
        <a:lstStyle/>
        <a:p>
          <a:endParaRPr lang="en-US"/>
        </a:p>
      </dgm:t>
    </dgm:pt>
    <dgm:pt modelId="{C7CB561F-BDE0-472D-90D4-1A5B21ACE2D3}">
      <dgm:prSet phldrT="[Text]" custT="1"/>
      <dgm:spPr/>
      <dgm:t>
        <a:bodyPr/>
        <a:lstStyle/>
        <a:p>
          <a:r>
            <a:rPr lang="en-US" sz="2400" b="1" i="0" dirty="0" smtClean="0">
              <a:latin typeface="Arial Black" panose="020B0A04020102020204" pitchFamily="34" charset="0"/>
            </a:rPr>
            <a:t>Retention period of audit engagements is no shorter than seven years from the date of the auditor’s report.</a:t>
          </a:r>
          <a:endParaRPr lang="en-US" sz="2400" b="1" dirty="0">
            <a:solidFill>
              <a:schemeClr val="tx1"/>
            </a:solidFill>
            <a:latin typeface="Arial Black" panose="020B0A04020102020204" pitchFamily="34" charset="0"/>
          </a:endParaRPr>
        </a:p>
      </dgm:t>
    </dgm:pt>
    <dgm:pt modelId="{C74DDB6D-E35F-4C1B-BE4A-F3D2F85C7269}" type="parTrans" cxnId="{44110C8C-A1B5-4788-9A1C-9A78227D6564}">
      <dgm:prSet/>
      <dgm:spPr/>
      <dgm:t>
        <a:bodyPr/>
        <a:lstStyle/>
        <a:p>
          <a:endParaRPr lang="en-US"/>
        </a:p>
      </dgm:t>
    </dgm:pt>
    <dgm:pt modelId="{F9AC8BD3-FFE3-40BE-AAF3-7D2B4F83CC5E}" type="sibTrans" cxnId="{44110C8C-A1B5-4788-9A1C-9A78227D6564}">
      <dgm:prSet/>
      <dgm:spPr/>
      <dgm:t>
        <a:bodyPr/>
        <a:lstStyle/>
        <a:p>
          <a:endParaRPr lang="en-US"/>
        </a:p>
      </dgm:t>
    </dgm:pt>
    <dgm:pt modelId="{56F13856-8012-4603-B67A-E872A67773C7}">
      <dgm:prSet phldrT="[Text]" custT="1"/>
      <dgm:spPr/>
      <dgm:t>
        <a:bodyPr/>
        <a:lstStyle/>
        <a:p>
          <a:r>
            <a:rPr lang="en-US" sz="2400" b="1" i="0" dirty="0" smtClean="0">
              <a:latin typeface="Arial Black" panose="020B0A04020102020204" pitchFamily="34" charset="0"/>
            </a:rPr>
            <a:t>Unless otherwise stated audit documentation is the property of the auditor. He may make disclosures but these should not affect his independence nor invalidate his work.</a:t>
          </a:r>
          <a:endParaRPr lang="en-US" sz="2400" b="1" dirty="0">
            <a:solidFill>
              <a:schemeClr val="tx1"/>
            </a:solidFill>
            <a:latin typeface="Arial Black" panose="020B0A04020102020204" pitchFamily="34" charset="0"/>
          </a:endParaRPr>
        </a:p>
      </dgm:t>
    </dgm:pt>
    <dgm:pt modelId="{3450D81D-100B-434E-A808-FD110D85BD56}" type="parTrans" cxnId="{BB33C1E2-6AF5-4EC2-8075-DCEF996A5602}">
      <dgm:prSet/>
      <dgm:spPr/>
      <dgm:t>
        <a:bodyPr/>
        <a:lstStyle/>
        <a:p>
          <a:endParaRPr lang="en-US"/>
        </a:p>
      </dgm:t>
    </dgm:pt>
    <dgm:pt modelId="{77FAE853-AE6C-4E39-AB00-1ADBB4B895C3}" type="sibTrans" cxnId="{BB33C1E2-6AF5-4EC2-8075-DCEF996A5602}">
      <dgm:prSet/>
      <dgm:spPr/>
      <dgm:t>
        <a:bodyPr/>
        <a:lstStyle/>
        <a:p>
          <a:endParaRPr lang="en-US"/>
        </a:p>
      </dgm:t>
    </dgm:pt>
    <dgm:pt modelId="{00F5AE4C-7EC1-411E-AC30-80645CE70E35}" type="pres">
      <dgm:prSet presAssocID="{F5015CBA-7F57-4CFB-B156-ABBA13B8B1E3}" presName="diagram" presStyleCnt="0">
        <dgm:presLayoutVars>
          <dgm:dir/>
          <dgm:resizeHandles val="exact"/>
        </dgm:presLayoutVars>
      </dgm:prSet>
      <dgm:spPr/>
      <dgm:t>
        <a:bodyPr/>
        <a:lstStyle/>
        <a:p>
          <a:endParaRPr lang="en-US"/>
        </a:p>
      </dgm:t>
    </dgm:pt>
    <dgm:pt modelId="{FCABCCD9-2420-4A96-9EB2-11E08D27DDA5}" type="pres">
      <dgm:prSet presAssocID="{A1AAA53E-36C8-4047-9AEB-1FF506A5165F}" presName="node" presStyleLbl="node1" presStyleIdx="0" presStyleCnt="3">
        <dgm:presLayoutVars>
          <dgm:bulletEnabled val="1"/>
        </dgm:presLayoutVars>
      </dgm:prSet>
      <dgm:spPr/>
      <dgm:t>
        <a:bodyPr/>
        <a:lstStyle/>
        <a:p>
          <a:endParaRPr lang="en-US"/>
        </a:p>
      </dgm:t>
    </dgm:pt>
    <dgm:pt modelId="{6538F3B9-C389-48D3-A385-44D3B19F9A57}" type="pres">
      <dgm:prSet presAssocID="{EEAFA079-26A1-4806-AEA6-794FA682604D}" presName="sibTrans" presStyleCnt="0"/>
      <dgm:spPr/>
    </dgm:pt>
    <dgm:pt modelId="{964E1944-1A76-4E48-961D-8CCCCE84BFCB}" type="pres">
      <dgm:prSet presAssocID="{C7CB561F-BDE0-472D-90D4-1A5B21ACE2D3}" presName="node" presStyleLbl="node1" presStyleIdx="1" presStyleCnt="3">
        <dgm:presLayoutVars>
          <dgm:bulletEnabled val="1"/>
        </dgm:presLayoutVars>
      </dgm:prSet>
      <dgm:spPr/>
      <dgm:t>
        <a:bodyPr/>
        <a:lstStyle/>
        <a:p>
          <a:endParaRPr lang="en-US"/>
        </a:p>
      </dgm:t>
    </dgm:pt>
    <dgm:pt modelId="{3683F28B-1C23-4138-A644-1AB1D2111FBC}" type="pres">
      <dgm:prSet presAssocID="{F9AC8BD3-FFE3-40BE-AAF3-7D2B4F83CC5E}" presName="sibTrans" presStyleCnt="0"/>
      <dgm:spPr/>
    </dgm:pt>
    <dgm:pt modelId="{D904DD65-7694-438B-A20D-7E151847FD54}" type="pres">
      <dgm:prSet presAssocID="{56F13856-8012-4603-B67A-E872A67773C7}" presName="node" presStyleLbl="node1" presStyleIdx="2" presStyleCnt="3" custScaleX="150547">
        <dgm:presLayoutVars>
          <dgm:bulletEnabled val="1"/>
        </dgm:presLayoutVars>
      </dgm:prSet>
      <dgm:spPr/>
      <dgm:t>
        <a:bodyPr/>
        <a:lstStyle/>
        <a:p>
          <a:endParaRPr lang="en-US"/>
        </a:p>
      </dgm:t>
    </dgm:pt>
  </dgm:ptLst>
  <dgm:cxnLst>
    <dgm:cxn modelId="{44110C8C-A1B5-4788-9A1C-9A78227D6564}" srcId="{F5015CBA-7F57-4CFB-B156-ABBA13B8B1E3}" destId="{C7CB561F-BDE0-472D-90D4-1A5B21ACE2D3}" srcOrd="1" destOrd="0" parTransId="{C74DDB6D-E35F-4C1B-BE4A-F3D2F85C7269}" sibTransId="{F9AC8BD3-FFE3-40BE-AAF3-7D2B4F83CC5E}"/>
    <dgm:cxn modelId="{BB33C1E2-6AF5-4EC2-8075-DCEF996A5602}" srcId="{F5015CBA-7F57-4CFB-B156-ABBA13B8B1E3}" destId="{56F13856-8012-4603-B67A-E872A67773C7}" srcOrd="2" destOrd="0" parTransId="{3450D81D-100B-434E-A808-FD110D85BD56}" sibTransId="{77FAE853-AE6C-4E39-AB00-1ADBB4B895C3}"/>
    <dgm:cxn modelId="{6A15BC39-86E4-44C3-931A-1BD1E89C67F2}" type="presOf" srcId="{C7CB561F-BDE0-472D-90D4-1A5B21ACE2D3}" destId="{964E1944-1A76-4E48-961D-8CCCCE84BFCB}" srcOrd="0" destOrd="0" presId="urn:microsoft.com/office/officeart/2005/8/layout/default#4"/>
    <dgm:cxn modelId="{63542529-B73C-4377-A4D3-8F80D59F5062}" type="presOf" srcId="{F5015CBA-7F57-4CFB-B156-ABBA13B8B1E3}" destId="{00F5AE4C-7EC1-411E-AC30-80645CE70E35}" srcOrd="0" destOrd="0" presId="urn:microsoft.com/office/officeart/2005/8/layout/default#4"/>
    <dgm:cxn modelId="{5E4D47D3-287F-4165-943F-496C002BC9DE}" type="presOf" srcId="{A1AAA53E-36C8-4047-9AEB-1FF506A5165F}" destId="{FCABCCD9-2420-4A96-9EB2-11E08D27DDA5}" srcOrd="0" destOrd="0" presId="urn:microsoft.com/office/officeart/2005/8/layout/default#4"/>
    <dgm:cxn modelId="{E82D4333-7F37-403B-A1FC-67681261B732}" srcId="{F5015CBA-7F57-4CFB-B156-ABBA13B8B1E3}" destId="{A1AAA53E-36C8-4047-9AEB-1FF506A5165F}" srcOrd="0" destOrd="0" parTransId="{3C5686B4-EE14-4EFC-A67F-54524C385DA4}" sibTransId="{EEAFA079-26A1-4806-AEA6-794FA682604D}"/>
    <dgm:cxn modelId="{5863DAF1-92F5-48D8-804D-6F227D338D7B}" type="presOf" srcId="{56F13856-8012-4603-B67A-E872A67773C7}" destId="{D904DD65-7694-438B-A20D-7E151847FD54}" srcOrd="0" destOrd="0" presId="urn:microsoft.com/office/officeart/2005/8/layout/default#4"/>
    <dgm:cxn modelId="{3341CF65-C84B-4F8F-9461-808814374AA9}" type="presParOf" srcId="{00F5AE4C-7EC1-411E-AC30-80645CE70E35}" destId="{FCABCCD9-2420-4A96-9EB2-11E08D27DDA5}" srcOrd="0" destOrd="0" presId="urn:microsoft.com/office/officeart/2005/8/layout/default#4"/>
    <dgm:cxn modelId="{2E18DDF7-8FB6-463A-BFF7-2BDD9A65AC65}" type="presParOf" srcId="{00F5AE4C-7EC1-411E-AC30-80645CE70E35}" destId="{6538F3B9-C389-48D3-A385-44D3B19F9A57}" srcOrd="1" destOrd="0" presId="urn:microsoft.com/office/officeart/2005/8/layout/default#4"/>
    <dgm:cxn modelId="{FD69322A-F94E-42BC-99DD-ECEE8CC7A325}" type="presParOf" srcId="{00F5AE4C-7EC1-411E-AC30-80645CE70E35}" destId="{964E1944-1A76-4E48-961D-8CCCCE84BFCB}" srcOrd="2" destOrd="0" presId="urn:microsoft.com/office/officeart/2005/8/layout/default#4"/>
    <dgm:cxn modelId="{93D72857-6557-4303-8E9E-506615B424B9}" type="presParOf" srcId="{00F5AE4C-7EC1-411E-AC30-80645CE70E35}" destId="{3683F28B-1C23-4138-A644-1AB1D2111FBC}" srcOrd="3" destOrd="0" presId="urn:microsoft.com/office/officeart/2005/8/layout/default#4"/>
    <dgm:cxn modelId="{CE5C382B-C576-4873-8E49-3F31858D9E3F}" type="presParOf" srcId="{00F5AE4C-7EC1-411E-AC30-80645CE70E35}" destId="{D904DD65-7694-438B-A20D-7E151847FD54}" srcOrd="4" destOrd="0" presId="urn:microsoft.com/office/officeart/2005/8/layout/default#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67F00DA-F630-48C6-9AC5-F59D2188749A}" type="doc">
      <dgm:prSet loTypeId="urn:microsoft.com/office/officeart/2005/8/layout/hList6" loCatId="list" qsTypeId="urn:microsoft.com/office/officeart/2005/8/quickstyle/3d1" qsCatId="3D" csTypeId="urn:microsoft.com/office/officeart/2005/8/colors/accent3_4" csCatId="accent3" phldr="1"/>
      <dgm:spPr/>
      <dgm:t>
        <a:bodyPr/>
        <a:lstStyle/>
        <a:p>
          <a:endParaRPr lang="en-US"/>
        </a:p>
      </dgm:t>
    </dgm:pt>
    <dgm:pt modelId="{2E91A6AE-C983-47FE-8EAF-D07DD9FA1D8A}">
      <dgm:prSet phldrT="[Text]"/>
      <dgm:spPr/>
      <dgm:t>
        <a:bodyPr/>
        <a:lstStyle/>
        <a:p>
          <a:r>
            <a:rPr lang="en-US" smtClean="0">
              <a:solidFill>
                <a:srgbClr val="00FFFF"/>
              </a:solidFill>
              <a:latin typeface="Arial Black" panose="020B0A04020102020204" pitchFamily="34" charset="0"/>
            </a:rPr>
            <a:t>SA 500</a:t>
          </a:r>
          <a:endParaRPr lang="en-US" dirty="0">
            <a:solidFill>
              <a:srgbClr val="00FFFF"/>
            </a:solidFill>
            <a:latin typeface="Arial Black" panose="020B0A04020102020204" pitchFamily="34" charset="0"/>
          </a:endParaRPr>
        </a:p>
      </dgm:t>
    </dgm:pt>
    <dgm:pt modelId="{8BACF8D7-B7DB-416B-A8F9-496BC5AA527A}" type="parTrans" cxnId="{81DD4724-79B5-4A4F-8C01-2D2419139FE0}">
      <dgm:prSet/>
      <dgm:spPr/>
      <dgm:t>
        <a:bodyPr/>
        <a:lstStyle/>
        <a:p>
          <a:endParaRPr lang="en-US">
            <a:solidFill>
              <a:srgbClr val="00FFFF"/>
            </a:solidFill>
          </a:endParaRPr>
        </a:p>
      </dgm:t>
    </dgm:pt>
    <dgm:pt modelId="{BB4DF17C-8D42-4407-BE2F-3769E144C69A}" type="sibTrans" cxnId="{81DD4724-79B5-4A4F-8C01-2D2419139FE0}">
      <dgm:prSet/>
      <dgm:spPr/>
      <dgm:t>
        <a:bodyPr/>
        <a:lstStyle/>
        <a:p>
          <a:endParaRPr lang="en-US">
            <a:solidFill>
              <a:srgbClr val="00FFFF"/>
            </a:solidFill>
          </a:endParaRPr>
        </a:p>
      </dgm:t>
    </dgm:pt>
    <dgm:pt modelId="{FABED569-55BB-4D20-A6DD-49840EF790D2}">
      <dgm:prSet phldrT="[Text]"/>
      <dgm:spPr/>
      <dgm:t>
        <a:bodyPr/>
        <a:lstStyle/>
        <a:p>
          <a:r>
            <a:rPr lang="en-US" smtClean="0">
              <a:solidFill>
                <a:srgbClr val="006600"/>
              </a:solidFill>
              <a:latin typeface="Arial Black" panose="020B0A04020102020204" pitchFamily="34" charset="0"/>
            </a:rPr>
            <a:t>Audit Evidence</a:t>
          </a:r>
          <a:endParaRPr lang="en-US" dirty="0">
            <a:solidFill>
              <a:srgbClr val="006600"/>
            </a:solidFill>
            <a:latin typeface="Arial Black" panose="020B0A04020102020204" pitchFamily="34" charset="0"/>
          </a:endParaRPr>
        </a:p>
      </dgm:t>
    </dgm:pt>
    <dgm:pt modelId="{5226E161-0FB5-4CE7-B204-929CB905EA2C}" type="parTrans" cxnId="{00C1323E-CE72-4F56-84B7-8F56990AE1D5}">
      <dgm:prSet/>
      <dgm:spPr/>
      <dgm:t>
        <a:bodyPr/>
        <a:lstStyle/>
        <a:p>
          <a:endParaRPr lang="en-US">
            <a:solidFill>
              <a:srgbClr val="00FFFF"/>
            </a:solidFill>
          </a:endParaRPr>
        </a:p>
      </dgm:t>
    </dgm:pt>
    <dgm:pt modelId="{C1B5F0E2-F5B8-4774-834B-02176D79EB1C}" type="sibTrans" cxnId="{00C1323E-CE72-4F56-84B7-8F56990AE1D5}">
      <dgm:prSet/>
      <dgm:spPr/>
      <dgm:t>
        <a:bodyPr/>
        <a:lstStyle/>
        <a:p>
          <a:endParaRPr lang="en-US">
            <a:solidFill>
              <a:srgbClr val="00FFFF"/>
            </a:solidFill>
          </a:endParaRPr>
        </a:p>
      </dgm:t>
    </dgm:pt>
    <dgm:pt modelId="{C7FFF6A0-5CD3-4526-B7A5-876734AECDE6}" type="pres">
      <dgm:prSet presAssocID="{767F00DA-F630-48C6-9AC5-F59D2188749A}" presName="Name0" presStyleCnt="0">
        <dgm:presLayoutVars>
          <dgm:dir/>
          <dgm:resizeHandles val="exact"/>
        </dgm:presLayoutVars>
      </dgm:prSet>
      <dgm:spPr/>
      <dgm:t>
        <a:bodyPr/>
        <a:lstStyle/>
        <a:p>
          <a:endParaRPr lang="en-US"/>
        </a:p>
      </dgm:t>
    </dgm:pt>
    <dgm:pt modelId="{45BF2E1D-D45D-4691-9F04-0076A4C2F2D7}" type="pres">
      <dgm:prSet presAssocID="{2E91A6AE-C983-47FE-8EAF-D07DD9FA1D8A}" presName="node" presStyleLbl="node1" presStyleIdx="0" presStyleCnt="2">
        <dgm:presLayoutVars>
          <dgm:bulletEnabled val="1"/>
        </dgm:presLayoutVars>
      </dgm:prSet>
      <dgm:spPr/>
      <dgm:t>
        <a:bodyPr/>
        <a:lstStyle/>
        <a:p>
          <a:endParaRPr lang="en-US"/>
        </a:p>
      </dgm:t>
    </dgm:pt>
    <dgm:pt modelId="{702A8635-B8E0-4473-96D1-586B66392CC5}" type="pres">
      <dgm:prSet presAssocID="{BB4DF17C-8D42-4407-BE2F-3769E144C69A}" presName="sibTrans" presStyleCnt="0"/>
      <dgm:spPr/>
      <dgm:t>
        <a:bodyPr/>
        <a:lstStyle/>
        <a:p>
          <a:endParaRPr lang="en-US"/>
        </a:p>
      </dgm:t>
    </dgm:pt>
    <dgm:pt modelId="{EFB55DB8-44F7-4BE4-84DB-213BCEE705DF}" type="pres">
      <dgm:prSet presAssocID="{FABED569-55BB-4D20-A6DD-49840EF790D2}" presName="node" presStyleLbl="node1" presStyleIdx="1" presStyleCnt="2">
        <dgm:presLayoutVars>
          <dgm:bulletEnabled val="1"/>
        </dgm:presLayoutVars>
      </dgm:prSet>
      <dgm:spPr/>
      <dgm:t>
        <a:bodyPr/>
        <a:lstStyle/>
        <a:p>
          <a:endParaRPr lang="en-US"/>
        </a:p>
      </dgm:t>
    </dgm:pt>
  </dgm:ptLst>
  <dgm:cxnLst>
    <dgm:cxn modelId="{81DD4724-79B5-4A4F-8C01-2D2419139FE0}" srcId="{767F00DA-F630-48C6-9AC5-F59D2188749A}" destId="{2E91A6AE-C983-47FE-8EAF-D07DD9FA1D8A}" srcOrd="0" destOrd="0" parTransId="{8BACF8D7-B7DB-416B-A8F9-496BC5AA527A}" sibTransId="{BB4DF17C-8D42-4407-BE2F-3769E144C69A}"/>
    <dgm:cxn modelId="{F1F060BA-ACFE-483B-9C9A-B4B8DD8D0CC9}" type="presOf" srcId="{2E91A6AE-C983-47FE-8EAF-D07DD9FA1D8A}" destId="{45BF2E1D-D45D-4691-9F04-0076A4C2F2D7}" srcOrd="0" destOrd="0" presId="urn:microsoft.com/office/officeart/2005/8/layout/hList6"/>
    <dgm:cxn modelId="{00C1323E-CE72-4F56-84B7-8F56990AE1D5}" srcId="{767F00DA-F630-48C6-9AC5-F59D2188749A}" destId="{FABED569-55BB-4D20-A6DD-49840EF790D2}" srcOrd="1" destOrd="0" parTransId="{5226E161-0FB5-4CE7-B204-929CB905EA2C}" sibTransId="{C1B5F0E2-F5B8-4774-834B-02176D79EB1C}"/>
    <dgm:cxn modelId="{C3869820-A848-4FFC-B20F-E43104311BAF}" type="presOf" srcId="{FABED569-55BB-4D20-A6DD-49840EF790D2}" destId="{EFB55DB8-44F7-4BE4-84DB-213BCEE705DF}" srcOrd="0" destOrd="0" presId="urn:microsoft.com/office/officeart/2005/8/layout/hList6"/>
    <dgm:cxn modelId="{B6389814-E5DE-40B5-8C99-BD182F8302DA}" type="presOf" srcId="{767F00DA-F630-48C6-9AC5-F59D2188749A}" destId="{C7FFF6A0-5CD3-4526-B7A5-876734AECDE6}" srcOrd="0" destOrd="0" presId="urn:microsoft.com/office/officeart/2005/8/layout/hList6"/>
    <dgm:cxn modelId="{0A98ECF1-5A01-4710-8CDA-7A490CDDCC1D}" type="presParOf" srcId="{C7FFF6A0-5CD3-4526-B7A5-876734AECDE6}" destId="{45BF2E1D-D45D-4691-9F04-0076A4C2F2D7}" srcOrd="0" destOrd="0" presId="urn:microsoft.com/office/officeart/2005/8/layout/hList6"/>
    <dgm:cxn modelId="{37D7F519-7708-43B0-820A-ACEB59D86C21}" type="presParOf" srcId="{C7FFF6A0-5CD3-4526-B7A5-876734AECDE6}" destId="{702A8635-B8E0-4473-96D1-586B66392CC5}" srcOrd="1" destOrd="0" presId="urn:microsoft.com/office/officeart/2005/8/layout/hList6"/>
    <dgm:cxn modelId="{A06C7EBE-F957-40C0-95CA-52D97453B51A}" type="presParOf" srcId="{C7FFF6A0-5CD3-4526-B7A5-876734AECDE6}" destId="{EFB55DB8-44F7-4BE4-84DB-213BCEE705DF}" srcOrd="2" destOrd="0" presId="urn:microsoft.com/office/officeart/2005/8/layout/h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7D907FA-A8AF-4D7D-AA5B-F533472536A3}"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DD336E50-4794-4060-AAC1-DDD21975716A}">
      <dgm:prSet phldrT="[Text]" custT="1"/>
      <dgm:spPr>
        <a:solidFill>
          <a:schemeClr val="accent2">
            <a:lumMod val="75000"/>
          </a:schemeClr>
        </a:solidFill>
      </dgm:spPr>
      <dgm:t>
        <a:bodyPr/>
        <a:lstStyle/>
        <a:p>
          <a:r>
            <a:rPr lang="en-US" sz="2800" b="1" dirty="0" smtClean="0">
              <a:solidFill>
                <a:schemeClr val="tx1"/>
              </a:solidFill>
              <a:latin typeface="Arial Black" panose="020B0A04020102020204" pitchFamily="34" charset="0"/>
            </a:rPr>
            <a:t>To design &amp; perform audit procedures in such a way as to enable the auditor to obtain sufficient appropriate audit evidence to be able to draw reasonable conclusions on which to base the Auditor’s opinion </a:t>
          </a:r>
          <a:endParaRPr lang="en-US" sz="2800" b="1" dirty="0">
            <a:solidFill>
              <a:schemeClr val="tx1"/>
            </a:solidFill>
            <a:latin typeface="Arial Black" panose="020B0A04020102020204" pitchFamily="34" charset="0"/>
          </a:endParaRPr>
        </a:p>
      </dgm:t>
    </dgm:pt>
    <dgm:pt modelId="{421DA199-E2A4-4D6C-8FF2-DB58D9526529}" type="sibTrans" cxnId="{39471F76-1262-4DBA-8E94-59DFCBD7427F}">
      <dgm:prSet/>
      <dgm:spPr/>
      <dgm:t>
        <a:bodyPr/>
        <a:lstStyle/>
        <a:p>
          <a:endParaRPr lang="en-US"/>
        </a:p>
      </dgm:t>
    </dgm:pt>
    <dgm:pt modelId="{F540C933-4CF0-4B95-8C3D-B90C0013A3E7}" type="parTrans" cxnId="{39471F76-1262-4DBA-8E94-59DFCBD7427F}">
      <dgm:prSet/>
      <dgm:spPr/>
      <dgm:t>
        <a:bodyPr/>
        <a:lstStyle/>
        <a:p>
          <a:endParaRPr lang="en-US"/>
        </a:p>
      </dgm:t>
    </dgm:pt>
    <dgm:pt modelId="{D84EDC76-256E-4A44-B50A-F35893B622AB}" type="pres">
      <dgm:prSet presAssocID="{07D907FA-A8AF-4D7D-AA5B-F533472536A3}" presName="linear" presStyleCnt="0">
        <dgm:presLayoutVars>
          <dgm:dir/>
          <dgm:animLvl val="lvl"/>
          <dgm:resizeHandles val="exact"/>
        </dgm:presLayoutVars>
      </dgm:prSet>
      <dgm:spPr/>
      <dgm:t>
        <a:bodyPr/>
        <a:lstStyle/>
        <a:p>
          <a:endParaRPr lang="en-US"/>
        </a:p>
      </dgm:t>
    </dgm:pt>
    <dgm:pt modelId="{FC853ED7-4173-44AC-A70F-665E6909D5A5}" type="pres">
      <dgm:prSet presAssocID="{DD336E50-4794-4060-AAC1-DDD21975716A}" presName="parentLin" presStyleCnt="0"/>
      <dgm:spPr/>
    </dgm:pt>
    <dgm:pt modelId="{6049D0FB-27C7-45A1-9B9D-0D34BA56725D}" type="pres">
      <dgm:prSet presAssocID="{DD336E50-4794-4060-AAC1-DDD21975716A}" presName="parentLeftMargin" presStyleLbl="node1" presStyleIdx="0" presStyleCnt="1"/>
      <dgm:spPr/>
      <dgm:t>
        <a:bodyPr/>
        <a:lstStyle/>
        <a:p>
          <a:endParaRPr lang="en-US"/>
        </a:p>
      </dgm:t>
    </dgm:pt>
    <dgm:pt modelId="{38585931-2B6E-4733-8301-A9C40E10BECC}" type="pres">
      <dgm:prSet presAssocID="{DD336E50-4794-4060-AAC1-DDD21975716A}" presName="parentText" presStyleLbl="node1" presStyleIdx="0" presStyleCnt="1" custScaleX="126345" custScaleY="1297459" custLinFactY="40798" custLinFactNeighborX="16563" custLinFactNeighborY="100000">
        <dgm:presLayoutVars>
          <dgm:chMax val="0"/>
          <dgm:bulletEnabled val="1"/>
        </dgm:presLayoutVars>
      </dgm:prSet>
      <dgm:spPr/>
      <dgm:t>
        <a:bodyPr/>
        <a:lstStyle/>
        <a:p>
          <a:endParaRPr lang="en-US"/>
        </a:p>
      </dgm:t>
    </dgm:pt>
    <dgm:pt modelId="{210B2BE5-5F86-44A8-B5F8-631771697418}" type="pres">
      <dgm:prSet presAssocID="{DD336E50-4794-4060-AAC1-DDD21975716A}" presName="negativeSpace" presStyleCnt="0"/>
      <dgm:spPr/>
    </dgm:pt>
    <dgm:pt modelId="{602DB02E-1019-4E5A-AF1C-0051F9570F83}" type="pres">
      <dgm:prSet presAssocID="{DD336E50-4794-4060-AAC1-DDD21975716A}" presName="childText" presStyleLbl="conFgAcc1" presStyleIdx="0" presStyleCnt="1" custScaleY="761030">
        <dgm:presLayoutVars>
          <dgm:bulletEnabled val="1"/>
        </dgm:presLayoutVars>
      </dgm:prSet>
      <dgm:spPr/>
    </dgm:pt>
  </dgm:ptLst>
  <dgm:cxnLst>
    <dgm:cxn modelId="{F64F158A-FADA-4C48-B21B-AD64127143CC}" type="presOf" srcId="{DD336E50-4794-4060-AAC1-DDD21975716A}" destId="{6049D0FB-27C7-45A1-9B9D-0D34BA56725D}" srcOrd="0" destOrd="0" presId="urn:microsoft.com/office/officeart/2005/8/layout/list1"/>
    <dgm:cxn modelId="{7B8DF44F-B767-4590-BE89-5FEDF67F0262}" type="presOf" srcId="{DD336E50-4794-4060-AAC1-DDD21975716A}" destId="{38585931-2B6E-4733-8301-A9C40E10BECC}" srcOrd="1" destOrd="0" presId="urn:microsoft.com/office/officeart/2005/8/layout/list1"/>
    <dgm:cxn modelId="{39471F76-1262-4DBA-8E94-59DFCBD7427F}" srcId="{07D907FA-A8AF-4D7D-AA5B-F533472536A3}" destId="{DD336E50-4794-4060-AAC1-DDD21975716A}" srcOrd="0" destOrd="0" parTransId="{F540C933-4CF0-4B95-8C3D-B90C0013A3E7}" sibTransId="{421DA199-E2A4-4D6C-8FF2-DB58D9526529}"/>
    <dgm:cxn modelId="{80F5259F-208F-403F-A655-CB393970722B}" type="presOf" srcId="{07D907FA-A8AF-4D7D-AA5B-F533472536A3}" destId="{D84EDC76-256E-4A44-B50A-F35893B622AB}" srcOrd="0" destOrd="0" presId="urn:microsoft.com/office/officeart/2005/8/layout/list1"/>
    <dgm:cxn modelId="{747A894D-3B11-4203-84BF-3AA2067D74BF}" type="presParOf" srcId="{D84EDC76-256E-4A44-B50A-F35893B622AB}" destId="{FC853ED7-4173-44AC-A70F-665E6909D5A5}" srcOrd="0" destOrd="0" presId="urn:microsoft.com/office/officeart/2005/8/layout/list1"/>
    <dgm:cxn modelId="{B2250C59-1D54-4723-8C4A-8BA8FBEAF6B5}" type="presParOf" srcId="{FC853ED7-4173-44AC-A70F-665E6909D5A5}" destId="{6049D0FB-27C7-45A1-9B9D-0D34BA56725D}" srcOrd="0" destOrd="0" presId="urn:microsoft.com/office/officeart/2005/8/layout/list1"/>
    <dgm:cxn modelId="{80908D44-1679-4B44-A151-7B9593955150}" type="presParOf" srcId="{FC853ED7-4173-44AC-A70F-665E6909D5A5}" destId="{38585931-2B6E-4733-8301-A9C40E10BECC}" srcOrd="1" destOrd="0" presId="urn:microsoft.com/office/officeart/2005/8/layout/list1"/>
    <dgm:cxn modelId="{E0C38706-00E2-4089-ACA6-0EEAF69A80DF}" type="presParOf" srcId="{D84EDC76-256E-4A44-B50A-F35893B622AB}" destId="{210B2BE5-5F86-44A8-B5F8-631771697418}" srcOrd="1" destOrd="0" presId="urn:microsoft.com/office/officeart/2005/8/layout/list1"/>
    <dgm:cxn modelId="{5414C262-56D2-4C24-BC96-02925EB7D296}" type="presParOf" srcId="{D84EDC76-256E-4A44-B50A-F35893B622AB}" destId="{602DB02E-1019-4E5A-AF1C-0051F9570F83}" srcOrd="2"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B27055A-D97F-4836-B0C4-C6D03FBC5E5C}"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94710223-1CA2-4073-A221-6C700E0D9FD6}">
      <dgm:prSet phldrT="[Text]" custT="1"/>
      <dgm:spPr/>
      <dgm:t>
        <a:bodyPr/>
        <a:lstStyle/>
        <a:p>
          <a:r>
            <a:rPr lang="en-US" sz="2400" b="1" dirty="0" smtClean="0">
              <a:latin typeface="Arial Black" panose="020B0A04020102020204" pitchFamily="34" charset="0"/>
            </a:rPr>
            <a:t>Accounting Records</a:t>
          </a:r>
          <a:endParaRPr lang="en-US" sz="2400" b="1" dirty="0">
            <a:latin typeface="Arial Black" panose="020B0A04020102020204" pitchFamily="34" charset="0"/>
          </a:endParaRPr>
        </a:p>
      </dgm:t>
    </dgm:pt>
    <dgm:pt modelId="{6F772C88-678E-4C8F-8EAE-AE1D9AD93E79}" type="parTrans" cxnId="{A1A95F7D-9A67-472C-8A1C-D9D11B50BFE8}">
      <dgm:prSet/>
      <dgm:spPr/>
      <dgm:t>
        <a:bodyPr/>
        <a:lstStyle/>
        <a:p>
          <a:endParaRPr lang="en-US"/>
        </a:p>
      </dgm:t>
    </dgm:pt>
    <dgm:pt modelId="{1B70A121-AF82-4EF9-B085-5204D1C4CAD8}" type="sibTrans" cxnId="{A1A95F7D-9A67-472C-8A1C-D9D11B50BFE8}">
      <dgm:prSet/>
      <dgm:spPr/>
      <dgm:t>
        <a:bodyPr/>
        <a:lstStyle/>
        <a:p>
          <a:endParaRPr lang="en-US"/>
        </a:p>
      </dgm:t>
    </dgm:pt>
    <dgm:pt modelId="{001438C2-0C91-40F0-8CD9-F23BFC6B4887}">
      <dgm:prSet phldrT="[Text]" custT="1"/>
      <dgm:spPr/>
      <dgm:t>
        <a:bodyPr/>
        <a:lstStyle/>
        <a:p>
          <a:pPr algn="just"/>
          <a:r>
            <a:rPr lang="en-US" sz="1600" b="1" i="0" dirty="0" smtClean="0">
              <a:solidFill>
                <a:srgbClr val="006600"/>
              </a:solidFill>
              <a:latin typeface="Arial Black" panose="020B0A04020102020204" pitchFamily="34" charset="0"/>
            </a:rPr>
            <a:t>The records of initial accounting entries and supporting records, such as checks and records of electronic fund transfers; invoices; contracts; the general and subsidiary ledgers, journal entries and other adjustments to the financial statements that are not reflected in journal entries; and records such as work sheets and spreadsheets supporting cost allocations, computations, reconciliations and disclosures.</a:t>
          </a:r>
          <a:endParaRPr lang="en-US" sz="1600" b="1" dirty="0">
            <a:solidFill>
              <a:srgbClr val="006600"/>
            </a:solidFill>
            <a:latin typeface="Arial Black" panose="020B0A04020102020204" pitchFamily="34" charset="0"/>
          </a:endParaRPr>
        </a:p>
      </dgm:t>
    </dgm:pt>
    <dgm:pt modelId="{4C36AD5E-F9A9-435F-BC33-0A0D93A453B5}" type="parTrans" cxnId="{652354EE-CDF8-4EF1-B500-A0C331E8A5BA}">
      <dgm:prSet/>
      <dgm:spPr/>
      <dgm:t>
        <a:bodyPr/>
        <a:lstStyle/>
        <a:p>
          <a:endParaRPr lang="en-US"/>
        </a:p>
      </dgm:t>
    </dgm:pt>
    <dgm:pt modelId="{C635E122-C110-4E4D-896D-E9F4CC56B383}" type="sibTrans" cxnId="{652354EE-CDF8-4EF1-B500-A0C331E8A5BA}">
      <dgm:prSet/>
      <dgm:spPr/>
      <dgm:t>
        <a:bodyPr/>
        <a:lstStyle/>
        <a:p>
          <a:endParaRPr lang="en-US"/>
        </a:p>
      </dgm:t>
    </dgm:pt>
    <dgm:pt modelId="{C3AF4890-826D-40DC-A97C-D3097C4781D6}">
      <dgm:prSet phldrT="[Text]" custT="1"/>
      <dgm:spPr/>
      <dgm:t>
        <a:bodyPr/>
        <a:lstStyle/>
        <a:p>
          <a:r>
            <a:rPr lang="en-US" sz="2400" b="1" dirty="0" smtClean="0">
              <a:latin typeface="Arial Black" panose="020B0A04020102020204" pitchFamily="34" charset="0"/>
            </a:rPr>
            <a:t>Appropriateness </a:t>
          </a:r>
        </a:p>
        <a:p>
          <a:r>
            <a:rPr lang="en-US" sz="2400" b="1" dirty="0" smtClean="0">
              <a:latin typeface="Arial Black" panose="020B0A04020102020204" pitchFamily="34" charset="0"/>
            </a:rPr>
            <a:t>(of audit evidence)</a:t>
          </a:r>
          <a:endParaRPr lang="en-US" sz="2400" b="1" dirty="0">
            <a:latin typeface="Arial Black" panose="020B0A04020102020204" pitchFamily="34" charset="0"/>
          </a:endParaRPr>
        </a:p>
      </dgm:t>
    </dgm:pt>
    <dgm:pt modelId="{42B48AD9-8267-4302-955F-0F87734D04D8}" type="parTrans" cxnId="{9D2DBB98-FA9A-411A-9323-C3A7D06A2F2A}">
      <dgm:prSet/>
      <dgm:spPr/>
      <dgm:t>
        <a:bodyPr/>
        <a:lstStyle/>
        <a:p>
          <a:endParaRPr lang="en-US"/>
        </a:p>
      </dgm:t>
    </dgm:pt>
    <dgm:pt modelId="{B67AEEB9-2A96-47BF-A3EE-90A030895FC6}" type="sibTrans" cxnId="{9D2DBB98-FA9A-411A-9323-C3A7D06A2F2A}">
      <dgm:prSet/>
      <dgm:spPr/>
      <dgm:t>
        <a:bodyPr/>
        <a:lstStyle/>
        <a:p>
          <a:endParaRPr lang="en-US"/>
        </a:p>
      </dgm:t>
    </dgm:pt>
    <dgm:pt modelId="{72A84F0B-EFB6-427B-944E-353E592ADFDE}">
      <dgm:prSet phldrT="[Text]" custT="1"/>
      <dgm:spPr/>
      <dgm:t>
        <a:bodyPr/>
        <a:lstStyle/>
        <a:p>
          <a:pPr algn="just"/>
          <a:r>
            <a:rPr lang="en-US" sz="2400" b="1" i="0" dirty="0" smtClean="0">
              <a:solidFill>
                <a:srgbClr val="006600"/>
              </a:solidFill>
              <a:latin typeface="Arial Black" panose="020B0A04020102020204" pitchFamily="34" charset="0"/>
            </a:rPr>
            <a:t>The measure of the quality of audit evidence; that is, its relevance and its reliability in providing support for the conclusions on which the auditor’s opinion is based.</a:t>
          </a:r>
          <a:endParaRPr lang="en-US" sz="2400" b="1" dirty="0">
            <a:solidFill>
              <a:srgbClr val="006600"/>
            </a:solidFill>
            <a:latin typeface="Arial Black" panose="020B0A04020102020204" pitchFamily="34" charset="0"/>
          </a:endParaRPr>
        </a:p>
      </dgm:t>
    </dgm:pt>
    <dgm:pt modelId="{91650655-BAED-4A8F-9EB6-E668020F8486}" type="parTrans" cxnId="{B1C2BF44-997B-449E-8CE3-5E27A3968C43}">
      <dgm:prSet/>
      <dgm:spPr/>
      <dgm:t>
        <a:bodyPr/>
        <a:lstStyle/>
        <a:p>
          <a:endParaRPr lang="en-US"/>
        </a:p>
      </dgm:t>
    </dgm:pt>
    <dgm:pt modelId="{70BBF9A5-44FF-475C-81D4-934EBDC817BF}" type="sibTrans" cxnId="{B1C2BF44-997B-449E-8CE3-5E27A3968C43}">
      <dgm:prSet/>
      <dgm:spPr/>
      <dgm:t>
        <a:bodyPr/>
        <a:lstStyle/>
        <a:p>
          <a:endParaRPr lang="en-US"/>
        </a:p>
      </dgm:t>
    </dgm:pt>
    <dgm:pt modelId="{C0C5E49D-3450-412C-95E0-137D5D9DCAF5}" type="pres">
      <dgm:prSet presAssocID="{FB27055A-D97F-4836-B0C4-C6D03FBC5E5C}" presName="Name0" presStyleCnt="0">
        <dgm:presLayoutVars>
          <dgm:dir/>
          <dgm:animLvl val="lvl"/>
          <dgm:resizeHandles val="exact"/>
        </dgm:presLayoutVars>
      </dgm:prSet>
      <dgm:spPr/>
      <dgm:t>
        <a:bodyPr/>
        <a:lstStyle/>
        <a:p>
          <a:endParaRPr lang="en-US"/>
        </a:p>
      </dgm:t>
    </dgm:pt>
    <dgm:pt modelId="{2F219C9D-9D71-42FF-B815-708AB71CAC5B}" type="pres">
      <dgm:prSet presAssocID="{94710223-1CA2-4073-A221-6C700E0D9FD6}" presName="composite" presStyleCnt="0"/>
      <dgm:spPr/>
    </dgm:pt>
    <dgm:pt modelId="{BAB8184C-2F95-4686-A6AB-D638E40260A3}" type="pres">
      <dgm:prSet presAssocID="{94710223-1CA2-4073-A221-6C700E0D9FD6}" presName="parTx" presStyleLbl="alignNode1" presStyleIdx="0" presStyleCnt="2" custScaleX="118030">
        <dgm:presLayoutVars>
          <dgm:chMax val="0"/>
          <dgm:chPref val="0"/>
          <dgm:bulletEnabled val="1"/>
        </dgm:presLayoutVars>
      </dgm:prSet>
      <dgm:spPr/>
      <dgm:t>
        <a:bodyPr/>
        <a:lstStyle/>
        <a:p>
          <a:endParaRPr lang="en-US"/>
        </a:p>
      </dgm:t>
    </dgm:pt>
    <dgm:pt modelId="{E8E1281B-9B4D-4976-96CE-F5087725815B}" type="pres">
      <dgm:prSet presAssocID="{94710223-1CA2-4073-A221-6C700E0D9FD6}" presName="desTx" presStyleLbl="alignAccFollowNode1" presStyleIdx="0" presStyleCnt="2" custScaleX="118030">
        <dgm:presLayoutVars>
          <dgm:bulletEnabled val="1"/>
        </dgm:presLayoutVars>
      </dgm:prSet>
      <dgm:spPr/>
      <dgm:t>
        <a:bodyPr/>
        <a:lstStyle/>
        <a:p>
          <a:endParaRPr lang="en-US"/>
        </a:p>
      </dgm:t>
    </dgm:pt>
    <dgm:pt modelId="{067419BC-19A9-4105-B660-59806F4B23CB}" type="pres">
      <dgm:prSet presAssocID="{1B70A121-AF82-4EF9-B085-5204D1C4CAD8}" presName="space" presStyleCnt="0"/>
      <dgm:spPr/>
    </dgm:pt>
    <dgm:pt modelId="{20F2E82C-0940-4DAD-8A5A-C6E1CBAC7653}" type="pres">
      <dgm:prSet presAssocID="{C3AF4890-826D-40DC-A97C-D3097C4781D6}" presName="composite" presStyleCnt="0"/>
      <dgm:spPr/>
    </dgm:pt>
    <dgm:pt modelId="{DA19E55F-0178-408F-8E8D-BA66D41B069C}" type="pres">
      <dgm:prSet presAssocID="{C3AF4890-826D-40DC-A97C-D3097C4781D6}" presName="parTx" presStyleLbl="alignNode1" presStyleIdx="1" presStyleCnt="2" custScaleX="113189">
        <dgm:presLayoutVars>
          <dgm:chMax val="0"/>
          <dgm:chPref val="0"/>
          <dgm:bulletEnabled val="1"/>
        </dgm:presLayoutVars>
      </dgm:prSet>
      <dgm:spPr/>
      <dgm:t>
        <a:bodyPr/>
        <a:lstStyle/>
        <a:p>
          <a:endParaRPr lang="en-US"/>
        </a:p>
      </dgm:t>
    </dgm:pt>
    <dgm:pt modelId="{2023C022-5241-430B-AAC5-57D9086A5CF2}" type="pres">
      <dgm:prSet presAssocID="{C3AF4890-826D-40DC-A97C-D3097C4781D6}" presName="desTx" presStyleLbl="alignAccFollowNode1" presStyleIdx="1" presStyleCnt="2" custScaleX="114712">
        <dgm:presLayoutVars>
          <dgm:bulletEnabled val="1"/>
        </dgm:presLayoutVars>
      </dgm:prSet>
      <dgm:spPr/>
      <dgm:t>
        <a:bodyPr/>
        <a:lstStyle/>
        <a:p>
          <a:endParaRPr lang="en-US"/>
        </a:p>
      </dgm:t>
    </dgm:pt>
  </dgm:ptLst>
  <dgm:cxnLst>
    <dgm:cxn modelId="{FAB52349-99C3-4452-AD53-38E44737F18B}" type="presOf" srcId="{001438C2-0C91-40F0-8CD9-F23BFC6B4887}" destId="{E8E1281B-9B4D-4976-96CE-F5087725815B}" srcOrd="0" destOrd="0" presId="urn:microsoft.com/office/officeart/2005/8/layout/hList1"/>
    <dgm:cxn modelId="{A6F58E46-2674-4A5C-9858-D5CC76F95E5B}" type="presOf" srcId="{C3AF4890-826D-40DC-A97C-D3097C4781D6}" destId="{DA19E55F-0178-408F-8E8D-BA66D41B069C}" srcOrd="0" destOrd="0" presId="urn:microsoft.com/office/officeart/2005/8/layout/hList1"/>
    <dgm:cxn modelId="{B060E352-8B68-4849-950A-9E3C4E055F2D}" type="presOf" srcId="{94710223-1CA2-4073-A221-6C700E0D9FD6}" destId="{BAB8184C-2F95-4686-A6AB-D638E40260A3}" srcOrd="0" destOrd="0" presId="urn:microsoft.com/office/officeart/2005/8/layout/hList1"/>
    <dgm:cxn modelId="{5DA8A1AB-3BD5-4CC8-BFEF-3AF0E83B72BC}" type="presOf" srcId="{FB27055A-D97F-4836-B0C4-C6D03FBC5E5C}" destId="{C0C5E49D-3450-412C-95E0-137D5D9DCAF5}" srcOrd="0" destOrd="0" presId="urn:microsoft.com/office/officeart/2005/8/layout/hList1"/>
    <dgm:cxn modelId="{652354EE-CDF8-4EF1-B500-A0C331E8A5BA}" srcId="{94710223-1CA2-4073-A221-6C700E0D9FD6}" destId="{001438C2-0C91-40F0-8CD9-F23BFC6B4887}" srcOrd="0" destOrd="0" parTransId="{4C36AD5E-F9A9-435F-BC33-0A0D93A453B5}" sibTransId="{C635E122-C110-4E4D-896D-E9F4CC56B383}"/>
    <dgm:cxn modelId="{B1C2BF44-997B-449E-8CE3-5E27A3968C43}" srcId="{C3AF4890-826D-40DC-A97C-D3097C4781D6}" destId="{72A84F0B-EFB6-427B-944E-353E592ADFDE}" srcOrd="0" destOrd="0" parTransId="{91650655-BAED-4A8F-9EB6-E668020F8486}" sibTransId="{70BBF9A5-44FF-475C-81D4-934EBDC817BF}"/>
    <dgm:cxn modelId="{1CB247BB-7C71-4EB7-AD11-ABFE3D74662E}" type="presOf" srcId="{72A84F0B-EFB6-427B-944E-353E592ADFDE}" destId="{2023C022-5241-430B-AAC5-57D9086A5CF2}" srcOrd="0" destOrd="0" presId="urn:microsoft.com/office/officeart/2005/8/layout/hList1"/>
    <dgm:cxn modelId="{9D2DBB98-FA9A-411A-9323-C3A7D06A2F2A}" srcId="{FB27055A-D97F-4836-B0C4-C6D03FBC5E5C}" destId="{C3AF4890-826D-40DC-A97C-D3097C4781D6}" srcOrd="1" destOrd="0" parTransId="{42B48AD9-8267-4302-955F-0F87734D04D8}" sibTransId="{B67AEEB9-2A96-47BF-A3EE-90A030895FC6}"/>
    <dgm:cxn modelId="{A1A95F7D-9A67-472C-8A1C-D9D11B50BFE8}" srcId="{FB27055A-D97F-4836-B0C4-C6D03FBC5E5C}" destId="{94710223-1CA2-4073-A221-6C700E0D9FD6}" srcOrd="0" destOrd="0" parTransId="{6F772C88-678E-4C8F-8EAE-AE1D9AD93E79}" sibTransId="{1B70A121-AF82-4EF9-B085-5204D1C4CAD8}"/>
    <dgm:cxn modelId="{48F6FA19-7367-42AF-9068-CD3BE0200FB2}" type="presParOf" srcId="{C0C5E49D-3450-412C-95E0-137D5D9DCAF5}" destId="{2F219C9D-9D71-42FF-B815-708AB71CAC5B}" srcOrd="0" destOrd="0" presId="urn:microsoft.com/office/officeart/2005/8/layout/hList1"/>
    <dgm:cxn modelId="{2A8802C7-AFC9-4738-A933-27B2035F2828}" type="presParOf" srcId="{2F219C9D-9D71-42FF-B815-708AB71CAC5B}" destId="{BAB8184C-2F95-4686-A6AB-D638E40260A3}" srcOrd="0" destOrd="0" presId="urn:microsoft.com/office/officeart/2005/8/layout/hList1"/>
    <dgm:cxn modelId="{BDFDCD7C-D106-46E9-8FE4-C8D60A952CF0}" type="presParOf" srcId="{2F219C9D-9D71-42FF-B815-708AB71CAC5B}" destId="{E8E1281B-9B4D-4976-96CE-F5087725815B}" srcOrd="1" destOrd="0" presId="urn:microsoft.com/office/officeart/2005/8/layout/hList1"/>
    <dgm:cxn modelId="{9D52894D-DFB1-4F34-A2CF-BD3A3D316FE3}" type="presParOf" srcId="{C0C5E49D-3450-412C-95E0-137D5D9DCAF5}" destId="{067419BC-19A9-4105-B660-59806F4B23CB}" srcOrd="1" destOrd="0" presId="urn:microsoft.com/office/officeart/2005/8/layout/hList1"/>
    <dgm:cxn modelId="{337AAC4A-CF5F-4D41-931F-7592FE9BB4EE}" type="presParOf" srcId="{C0C5E49D-3450-412C-95E0-137D5D9DCAF5}" destId="{20F2E82C-0940-4DAD-8A5A-C6E1CBAC7653}" srcOrd="2" destOrd="0" presId="urn:microsoft.com/office/officeart/2005/8/layout/hList1"/>
    <dgm:cxn modelId="{3208F431-B89D-4642-8B8A-83CF0545DFD4}" type="presParOf" srcId="{20F2E82C-0940-4DAD-8A5A-C6E1CBAC7653}" destId="{DA19E55F-0178-408F-8E8D-BA66D41B069C}" srcOrd="0" destOrd="0" presId="urn:microsoft.com/office/officeart/2005/8/layout/hList1"/>
    <dgm:cxn modelId="{959270A0-35A4-4D22-B835-80E928345AEB}" type="presParOf" srcId="{20F2E82C-0940-4DAD-8A5A-C6E1CBAC7653}" destId="{2023C022-5241-430B-AAC5-57D9086A5CF2}" srcOrd="1" destOrd="0" presId="urn:microsoft.com/office/officeart/2005/8/layout/h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B27055A-D97F-4836-B0C4-C6D03FBC5E5C}"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94710223-1CA2-4073-A221-6C700E0D9FD6}">
      <dgm:prSet phldrT="[Text]" custT="1"/>
      <dgm:spPr/>
      <dgm:t>
        <a:bodyPr/>
        <a:lstStyle/>
        <a:p>
          <a:r>
            <a:rPr lang="en-US" sz="2000" b="1" dirty="0" smtClean="0">
              <a:latin typeface="Arial Black" panose="020B0A04020102020204" pitchFamily="34" charset="0"/>
            </a:rPr>
            <a:t>Audit Evidence</a:t>
          </a:r>
          <a:endParaRPr lang="en-US" sz="2000" b="1" dirty="0">
            <a:latin typeface="Arial Black" panose="020B0A04020102020204" pitchFamily="34" charset="0"/>
          </a:endParaRPr>
        </a:p>
      </dgm:t>
    </dgm:pt>
    <dgm:pt modelId="{6F772C88-678E-4C8F-8EAE-AE1D9AD93E79}" type="parTrans" cxnId="{A1A95F7D-9A67-472C-8A1C-D9D11B50BFE8}">
      <dgm:prSet/>
      <dgm:spPr/>
      <dgm:t>
        <a:bodyPr/>
        <a:lstStyle/>
        <a:p>
          <a:endParaRPr lang="en-US"/>
        </a:p>
      </dgm:t>
    </dgm:pt>
    <dgm:pt modelId="{1B70A121-AF82-4EF9-B085-5204D1C4CAD8}" type="sibTrans" cxnId="{A1A95F7D-9A67-472C-8A1C-D9D11B50BFE8}">
      <dgm:prSet/>
      <dgm:spPr/>
      <dgm:t>
        <a:bodyPr/>
        <a:lstStyle/>
        <a:p>
          <a:endParaRPr lang="en-US"/>
        </a:p>
      </dgm:t>
    </dgm:pt>
    <dgm:pt modelId="{001438C2-0C91-40F0-8CD9-F23BFC6B4887}">
      <dgm:prSet phldrT="[Text]" custT="1"/>
      <dgm:spPr/>
      <dgm:t>
        <a:bodyPr/>
        <a:lstStyle/>
        <a:p>
          <a:pPr algn="just"/>
          <a:r>
            <a:rPr lang="en-US" sz="1800" b="1" i="0" dirty="0" smtClean="0">
              <a:solidFill>
                <a:srgbClr val="006600"/>
              </a:solidFill>
              <a:latin typeface="Arial Black" panose="020B0A04020102020204" pitchFamily="34" charset="0"/>
            </a:rPr>
            <a:t>Information used by the auditor in arriving at the conclusions on which the auditor’s opinion is based. Audit evidence includes both information contained in the accounting records underlying the financial statements and other information</a:t>
          </a:r>
          <a:endParaRPr lang="en-US" sz="1800" b="1" dirty="0">
            <a:solidFill>
              <a:srgbClr val="006600"/>
            </a:solidFill>
            <a:latin typeface="Arial Black" panose="020B0A04020102020204" pitchFamily="34" charset="0"/>
          </a:endParaRPr>
        </a:p>
      </dgm:t>
    </dgm:pt>
    <dgm:pt modelId="{4C36AD5E-F9A9-435F-BC33-0A0D93A453B5}" type="parTrans" cxnId="{652354EE-CDF8-4EF1-B500-A0C331E8A5BA}">
      <dgm:prSet/>
      <dgm:spPr/>
      <dgm:t>
        <a:bodyPr/>
        <a:lstStyle/>
        <a:p>
          <a:endParaRPr lang="en-US"/>
        </a:p>
      </dgm:t>
    </dgm:pt>
    <dgm:pt modelId="{C635E122-C110-4E4D-896D-E9F4CC56B383}" type="sibTrans" cxnId="{652354EE-CDF8-4EF1-B500-A0C331E8A5BA}">
      <dgm:prSet/>
      <dgm:spPr/>
      <dgm:t>
        <a:bodyPr/>
        <a:lstStyle/>
        <a:p>
          <a:endParaRPr lang="en-US"/>
        </a:p>
      </dgm:t>
    </dgm:pt>
    <dgm:pt modelId="{C3AF4890-826D-40DC-A97C-D3097C4781D6}">
      <dgm:prSet phldrT="[Text]" custT="1"/>
      <dgm:spPr/>
      <dgm:t>
        <a:bodyPr/>
        <a:lstStyle/>
        <a:p>
          <a:r>
            <a:rPr lang="en-US" sz="2000" b="1" dirty="0" smtClean="0">
              <a:latin typeface="Arial Black" panose="020B0A04020102020204" pitchFamily="34" charset="0"/>
            </a:rPr>
            <a:t>Management’s  Expert</a:t>
          </a:r>
          <a:endParaRPr lang="en-US" sz="2000" b="1" dirty="0">
            <a:latin typeface="Arial Black" panose="020B0A04020102020204" pitchFamily="34" charset="0"/>
          </a:endParaRPr>
        </a:p>
      </dgm:t>
    </dgm:pt>
    <dgm:pt modelId="{42B48AD9-8267-4302-955F-0F87734D04D8}" type="parTrans" cxnId="{9D2DBB98-FA9A-411A-9323-C3A7D06A2F2A}">
      <dgm:prSet/>
      <dgm:spPr/>
      <dgm:t>
        <a:bodyPr/>
        <a:lstStyle/>
        <a:p>
          <a:endParaRPr lang="en-US"/>
        </a:p>
      </dgm:t>
    </dgm:pt>
    <dgm:pt modelId="{B67AEEB9-2A96-47BF-A3EE-90A030895FC6}" type="sibTrans" cxnId="{9D2DBB98-FA9A-411A-9323-C3A7D06A2F2A}">
      <dgm:prSet/>
      <dgm:spPr/>
      <dgm:t>
        <a:bodyPr/>
        <a:lstStyle/>
        <a:p>
          <a:endParaRPr lang="en-US"/>
        </a:p>
      </dgm:t>
    </dgm:pt>
    <dgm:pt modelId="{72A84F0B-EFB6-427B-944E-353E592ADFDE}">
      <dgm:prSet phldrT="[Text]" custT="1"/>
      <dgm:spPr/>
      <dgm:t>
        <a:bodyPr/>
        <a:lstStyle/>
        <a:p>
          <a:pPr algn="just"/>
          <a:r>
            <a:rPr lang="en-US" sz="1800" b="1" i="0" dirty="0" smtClean="0">
              <a:solidFill>
                <a:srgbClr val="006600"/>
              </a:solidFill>
              <a:latin typeface="Arial Black" panose="020B0A04020102020204" pitchFamily="34" charset="0"/>
            </a:rPr>
            <a:t>An individual or organization possessing expertise in a field other than accounting or auditing, whose work in that field is used by the entity to assist the entity in preparing the financial statements</a:t>
          </a:r>
          <a:endParaRPr lang="en-US" sz="1800" b="1" dirty="0">
            <a:solidFill>
              <a:srgbClr val="006600"/>
            </a:solidFill>
            <a:latin typeface="Arial Black" panose="020B0A04020102020204" pitchFamily="34" charset="0"/>
          </a:endParaRPr>
        </a:p>
      </dgm:t>
    </dgm:pt>
    <dgm:pt modelId="{91650655-BAED-4A8F-9EB6-E668020F8486}" type="parTrans" cxnId="{B1C2BF44-997B-449E-8CE3-5E27A3968C43}">
      <dgm:prSet/>
      <dgm:spPr/>
      <dgm:t>
        <a:bodyPr/>
        <a:lstStyle/>
        <a:p>
          <a:endParaRPr lang="en-US"/>
        </a:p>
      </dgm:t>
    </dgm:pt>
    <dgm:pt modelId="{70BBF9A5-44FF-475C-81D4-934EBDC817BF}" type="sibTrans" cxnId="{B1C2BF44-997B-449E-8CE3-5E27A3968C43}">
      <dgm:prSet/>
      <dgm:spPr/>
      <dgm:t>
        <a:bodyPr/>
        <a:lstStyle/>
        <a:p>
          <a:endParaRPr lang="en-US"/>
        </a:p>
      </dgm:t>
    </dgm:pt>
    <dgm:pt modelId="{633EC4B2-2F2C-40FD-A37A-6DAEA4C02344}">
      <dgm:prSet phldrT="[Text]" custT="1"/>
      <dgm:spPr/>
      <dgm:t>
        <a:bodyPr/>
        <a:lstStyle/>
        <a:p>
          <a:r>
            <a:rPr lang="en-US" sz="2000" b="1" dirty="0" smtClean="0">
              <a:latin typeface="Arial Black" panose="020B0A04020102020204" pitchFamily="34" charset="0"/>
            </a:rPr>
            <a:t>Sufficiency (of Audit Evidence)</a:t>
          </a:r>
          <a:endParaRPr lang="en-US" sz="2000" b="1" dirty="0">
            <a:latin typeface="Arial Black" panose="020B0A04020102020204" pitchFamily="34" charset="0"/>
          </a:endParaRPr>
        </a:p>
      </dgm:t>
    </dgm:pt>
    <dgm:pt modelId="{418E241E-58DB-490C-B647-17838B786906}" type="parTrans" cxnId="{20F5E2EE-93CE-4E77-8D73-E774387E3D17}">
      <dgm:prSet/>
      <dgm:spPr/>
      <dgm:t>
        <a:bodyPr/>
        <a:lstStyle/>
        <a:p>
          <a:endParaRPr lang="en-US"/>
        </a:p>
      </dgm:t>
    </dgm:pt>
    <dgm:pt modelId="{4D02E284-E4EC-4988-BAB7-5A4E61C06424}" type="sibTrans" cxnId="{20F5E2EE-93CE-4E77-8D73-E774387E3D17}">
      <dgm:prSet/>
      <dgm:spPr/>
      <dgm:t>
        <a:bodyPr/>
        <a:lstStyle/>
        <a:p>
          <a:endParaRPr lang="en-US"/>
        </a:p>
      </dgm:t>
    </dgm:pt>
    <dgm:pt modelId="{BA410414-1BA7-4E95-B91E-1F3F0F16F0EE}">
      <dgm:prSet phldrT="[Text]"/>
      <dgm:spPr/>
      <dgm:t>
        <a:bodyPr/>
        <a:lstStyle/>
        <a:p>
          <a:pPr algn="just"/>
          <a:r>
            <a:rPr lang="en-US" b="1" i="0" dirty="0" smtClean="0">
              <a:solidFill>
                <a:srgbClr val="006600"/>
              </a:solidFill>
              <a:latin typeface="Arial Black" panose="020B0A04020102020204" pitchFamily="34" charset="0"/>
            </a:rPr>
            <a:t>The measure of the quantity of audit evidence. The quantity of the audit evidence needed is affected by the auditor’s assessment of the risks of material misstatement and also by the quality of such audit evidence.</a:t>
          </a:r>
          <a:endParaRPr lang="en-US" b="1" dirty="0">
            <a:solidFill>
              <a:srgbClr val="006600"/>
            </a:solidFill>
            <a:latin typeface="Arial Black" panose="020B0A04020102020204" pitchFamily="34" charset="0"/>
          </a:endParaRPr>
        </a:p>
      </dgm:t>
    </dgm:pt>
    <dgm:pt modelId="{2BE8B3F5-B248-48AE-A78B-DDD460F2FEA2}" type="parTrans" cxnId="{364E8026-870A-4485-BD98-227B1F9D0834}">
      <dgm:prSet/>
      <dgm:spPr/>
      <dgm:t>
        <a:bodyPr/>
        <a:lstStyle/>
        <a:p>
          <a:endParaRPr lang="en-US"/>
        </a:p>
      </dgm:t>
    </dgm:pt>
    <dgm:pt modelId="{D0E0DF42-8647-4A83-BF24-EA231B20ECE5}" type="sibTrans" cxnId="{364E8026-870A-4485-BD98-227B1F9D0834}">
      <dgm:prSet/>
      <dgm:spPr/>
      <dgm:t>
        <a:bodyPr/>
        <a:lstStyle/>
        <a:p>
          <a:endParaRPr lang="en-US"/>
        </a:p>
      </dgm:t>
    </dgm:pt>
    <dgm:pt modelId="{C0C5E49D-3450-412C-95E0-137D5D9DCAF5}" type="pres">
      <dgm:prSet presAssocID="{FB27055A-D97F-4836-B0C4-C6D03FBC5E5C}" presName="Name0" presStyleCnt="0">
        <dgm:presLayoutVars>
          <dgm:dir/>
          <dgm:animLvl val="lvl"/>
          <dgm:resizeHandles val="exact"/>
        </dgm:presLayoutVars>
      </dgm:prSet>
      <dgm:spPr/>
      <dgm:t>
        <a:bodyPr/>
        <a:lstStyle/>
        <a:p>
          <a:endParaRPr lang="en-US"/>
        </a:p>
      </dgm:t>
    </dgm:pt>
    <dgm:pt modelId="{2F219C9D-9D71-42FF-B815-708AB71CAC5B}" type="pres">
      <dgm:prSet presAssocID="{94710223-1CA2-4073-A221-6C700E0D9FD6}" presName="composite" presStyleCnt="0"/>
      <dgm:spPr/>
    </dgm:pt>
    <dgm:pt modelId="{BAB8184C-2F95-4686-A6AB-D638E40260A3}" type="pres">
      <dgm:prSet presAssocID="{94710223-1CA2-4073-A221-6C700E0D9FD6}" presName="parTx" presStyleLbl="alignNode1" presStyleIdx="0" presStyleCnt="3">
        <dgm:presLayoutVars>
          <dgm:chMax val="0"/>
          <dgm:chPref val="0"/>
          <dgm:bulletEnabled val="1"/>
        </dgm:presLayoutVars>
      </dgm:prSet>
      <dgm:spPr/>
      <dgm:t>
        <a:bodyPr/>
        <a:lstStyle/>
        <a:p>
          <a:endParaRPr lang="en-US"/>
        </a:p>
      </dgm:t>
    </dgm:pt>
    <dgm:pt modelId="{E8E1281B-9B4D-4976-96CE-F5087725815B}" type="pres">
      <dgm:prSet presAssocID="{94710223-1CA2-4073-A221-6C700E0D9FD6}" presName="desTx" presStyleLbl="alignAccFollowNode1" presStyleIdx="0" presStyleCnt="3">
        <dgm:presLayoutVars>
          <dgm:bulletEnabled val="1"/>
        </dgm:presLayoutVars>
      </dgm:prSet>
      <dgm:spPr/>
      <dgm:t>
        <a:bodyPr/>
        <a:lstStyle/>
        <a:p>
          <a:endParaRPr lang="en-US"/>
        </a:p>
      </dgm:t>
    </dgm:pt>
    <dgm:pt modelId="{067419BC-19A9-4105-B660-59806F4B23CB}" type="pres">
      <dgm:prSet presAssocID="{1B70A121-AF82-4EF9-B085-5204D1C4CAD8}" presName="space" presStyleCnt="0"/>
      <dgm:spPr/>
    </dgm:pt>
    <dgm:pt modelId="{20F2E82C-0940-4DAD-8A5A-C6E1CBAC7653}" type="pres">
      <dgm:prSet presAssocID="{C3AF4890-826D-40DC-A97C-D3097C4781D6}" presName="composite" presStyleCnt="0"/>
      <dgm:spPr/>
    </dgm:pt>
    <dgm:pt modelId="{DA19E55F-0178-408F-8E8D-BA66D41B069C}" type="pres">
      <dgm:prSet presAssocID="{C3AF4890-826D-40DC-A97C-D3097C4781D6}" presName="parTx" presStyleLbl="alignNode1" presStyleIdx="1" presStyleCnt="3">
        <dgm:presLayoutVars>
          <dgm:chMax val="0"/>
          <dgm:chPref val="0"/>
          <dgm:bulletEnabled val="1"/>
        </dgm:presLayoutVars>
      </dgm:prSet>
      <dgm:spPr/>
      <dgm:t>
        <a:bodyPr/>
        <a:lstStyle/>
        <a:p>
          <a:endParaRPr lang="en-US"/>
        </a:p>
      </dgm:t>
    </dgm:pt>
    <dgm:pt modelId="{2023C022-5241-430B-AAC5-57D9086A5CF2}" type="pres">
      <dgm:prSet presAssocID="{C3AF4890-826D-40DC-A97C-D3097C4781D6}" presName="desTx" presStyleLbl="alignAccFollowNode1" presStyleIdx="1" presStyleCnt="3">
        <dgm:presLayoutVars>
          <dgm:bulletEnabled val="1"/>
        </dgm:presLayoutVars>
      </dgm:prSet>
      <dgm:spPr/>
      <dgm:t>
        <a:bodyPr/>
        <a:lstStyle/>
        <a:p>
          <a:endParaRPr lang="en-US"/>
        </a:p>
      </dgm:t>
    </dgm:pt>
    <dgm:pt modelId="{E0D0086B-B5A1-48C2-840C-F57DC2EB9584}" type="pres">
      <dgm:prSet presAssocID="{B67AEEB9-2A96-47BF-A3EE-90A030895FC6}" presName="space" presStyleCnt="0"/>
      <dgm:spPr/>
    </dgm:pt>
    <dgm:pt modelId="{B5595EC6-70A1-4102-9561-354DC0215F53}" type="pres">
      <dgm:prSet presAssocID="{633EC4B2-2F2C-40FD-A37A-6DAEA4C02344}" presName="composite" presStyleCnt="0"/>
      <dgm:spPr/>
    </dgm:pt>
    <dgm:pt modelId="{93A0C9D7-E4B8-4B7F-83B1-BE692125A3DF}" type="pres">
      <dgm:prSet presAssocID="{633EC4B2-2F2C-40FD-A37A-6DAEA4C02344}" presName="parTx" presStyleLbl="alignNode1" presStyleIdx="2" presStyleCnt="3">
        <dgm:presLayoutVars>
          <dgm:chMax val="0"/>
          <dgm:chPref val="0"/>
          <dgm:bulletEnabled val="1"/>
        </dgm:presLayoutVars>
      </dgm:prSet>
      <dgm:spPr/>
      <dgm:t>
        <a:bodyPr/>
        <a:lstStyle/>
        <a:p>
          <a:endParaRPr lang="en-US"/>
        </a:p>
      </dgm:t>
    </dgm:pt>
    <dgm:pt modelId="{39DAE40F-367F-476F-A7D7-900AFDF4F8E5}" type="pres">
      <dgm:prSet presAssocID="{633EC4B2-2F2C-40FD-A37A-6DAEA4C02344}" presName="desTx" presStyleLbl="alignAccFollowNode1" presStyleIdx="2" presStyleCnt="3">
        <dgm:presLayoutVars>
          <dgm:bulletEnabled val="1"/>
        </dgm:presLayoutVars>
      </dgm:prSet>
      <dgm:spPr/>
      <dgm:t>
        <a:bodyPr/>
        <a:lstStyle/>
        <a:p>
          <a:endParaRPr lang="en-US"/>
        </a:p>
      </dgm:t>
    </dgm:pt>
  </dgm:ptLst>
  <dgm:cxnLst>
    <dgm:cxn modelId="{FAB52349-99C3-4452-AD53-38E44737F18B}" type="presOf" srcId="{001438C2-0C91-40F0-8CD9-F23BFC6B4887}" destId="{E8E1281B-9B4D-4976-96CE-F5087725815B}" srcOrd="0" destOrd="0" presId="urn:microsoft.com/office/officeart/2005/8/layout/hList1"/>
    <dgm:cxn modelId="{EB89B5B8-2DBF-460E-9F4C-C5F752898DB9}" type="presOf" srcId="{BA410414-1BA7-4E95-B91E-1F3F0F16F0EE}" destId="{39DAE40F-367F-476F-A7D7-900AFDF4F8E5}" srcOrd="0" destOrd="0" presId="urn:microsoft.com/office/officeart/2005/8/layout/hList1"/>
    <dgm:cxn modelId="{364E8026-870A-4485-BD98-227B1F9D0834}" srcId="{633EC4B2-2F2C-40FD-A37A-6DAEA4C02344}" destId="{BA410414-1BA7-4E95-B91E-1F3F0F16F0EE}" srcOrd="0" destOrd="0" parTransId="{2BE8B3F5-B248-48AE-A78B-DDD460F2FEA2}" sibTransId="{D0E0DF42-8647-4A83-BF24-EA231B20ECE5}"/>
    <dgm:cxn modelId="{20F5E2EE-93CE-4E77-8D73-E774387E3D17}" srcId="{FB27055A-D97F-4836-B0C4-C6D03FBC5E5C}" destId="{633EC4B2-2F2C-40FD-A37A-6DAEA4C02344}" srcOrd="2" destOrd="0" parTransId="{418E241E-58DB-490C-B647-17838B786906}" sibTransId="{4D02E284-E4EC-4988-BAB7-5A4E61C06424}"/>
    <dgm:cxn modelId="{A6F58E46-2674-4A5C-9858-D5CC76F95E5B}" type="presOf" srcId="{C3AF4890-826D-40DC-A97C-D3097C4781D6}" destId="{DA19E55F-0178-408F-8E8D-BA66D41B069C}" srcOrd="0" destOrd="0" presId="urn:microsoft.com/office/officeart/2005/8/layout/hList1"/>
    <dgm:cxn modelId="{B060E352-8B68-4849-950A-9E3C4E055F2D}" type="presOf" srcId="{94710223-1CA2-4073-A221-6C700E0D9FD6}" destId="{BAB8184C-2F95-4686-A6AB-D638E40260A3}" srcOrd="0" destOrd="0" presId="urn:microsoft.com/office/officeart/2005/8/layout/hList1"/>
    <dgm:cxn modelId="{5DA8A1AB-3BD5-4CC8-BFEF-3AF0E83B72BC}" type="presOf" srcId="{FB27055A-D97F-4836-B0C4-C6D03FBC5E5C}" destId="{C0C5E49D-3450-412C-95E0-137D5D9DCAF5}" srcOrd="0" destOrd="0" presId="urn:microsoft.com/office/officeart/2005/8/layout/hList1"/>
    <dgm:cxn modelId="{ACA7E7BB-50DD-49DD-AC1A-EE1D7CC2D789}" type="presOf" srcId="{633EC4B2-2F2C-40FD-A37A-6DAEA4C02344}" destId="{93A0C9D7-E4B8-4B7F-83B1-BE692125A3DF}" srcOrd="0" destOrd="0" presId="urn:microsoft.com/office/officeart/2005/8/layout/hList1"/>
    <dgm:cxn modelId="{652354EE-CDF8-4EF1-B500-A0C331E8A5BA}" srcId="{94710223-1CA2-4073-A221-6C700E0D9FD6}" destId="{001438C2-0C91-40F0-8CD9-F23BFC6B4887}" srcOrd="0" destOrd="0" parTransId="{4C36AD5E-F9A9-435F-BC33-0A0D93A453B5}" sibTransId="{C635E122-C110-4E4D-896D-E9F4CC56B383}"/>
    <dgm:cxn modelId="{B1C2BF44-997B-449E-8CE3-5E27A3968C43}" srcId="{C3AF4890-826D-40DC-A97C-D3097C4781D6}" destId="{72A84F0B-EFB6-427B-944E-353E592ADFDE}" srcOrd="0" destOrd="0" parTransId="{91650655-BAED-4A8F-9EB6-E668020F8486}" sibTransId="{70BBF9A5-44FF-475C-81D4-934EBDC817BF}"/>
    <dgm:cxn modelId="{1CB247BB-7C71-4EB7-AD11-ABFE3D74662E}" type="presOf" srcId="{72A84F0B-EFB6-427B-944E-353E592ADFDE}" destId="{2023C022-5241-430B-AAC5-57D9086A5CF2}" srcOrd="0" destOrd="0" presId="urn:microsoft.com/office/officeart/2005/8/layout/hList1"/>
    <dgm:cxn modelId="{9D2DBB98-FA9A-411A-9323-C3A7D06A2F2A}" srcId="{FB27055A-D97F-4836-B0C4-C6D03FBC5E5C}" destId="{C3AF4890-826D-40DC-A97C-D3097C4781D6}" srcOrd="1" destOrd="0" parTransId="{42B48AD9-8267-4302-955F-0F87734D04D8}" sibTransId="{B67AEEB9-2A96-47BF-A3EE-90A030895FC6}"/>
    <dgm:cxn modelId="{A1A95F7D-9A67-472C-8A1C-D9D11B50BFE8}" srcId="{FB27055A-D97F-4836-B0C4-C6D03FBC5E5C}" destId="{94710223-1CA2-4073-A221-6C700E0D9FD6}" srcOrd="0" destOrd="0" parTransId="{6F772C88-678E-4C8F-8EAE-AE1D9AD93E79}" sibTransId="{1B70A121-AF82-4EF9-B085-5204D1C4CAD8}"/>
    <dgm:cxn modelId="{48F6FA19-7367-42AF-9068-CD3BE0200FB2}" type="presParOf" srcId="{C0C5E49D-3450-412C-95E0-137D5D9DCAF5}" destId="{2F219C9D-9D71-42FF-B815-708AB71CAC5B}" srcOrd="0" destOrd="0" presId="urn:microsoft.com/office/officeart/2005/8/layout/hList1"/>
    <dgm:cxn modelId="{2A8802C7-AFC9-4738-A933-27B2035F2828}" type="presParOf" srcId="{2F219C9D-9D71-42FF-B815-708AB71CAC5B}" destId="{BAB8184C-2F95-4686-A6AB-D638E40260A3}" srcOrd="0" destOrd="0" presId="urn:microsoft.com/office/officeart/2005/8/layout/hList1"/>
    <dgm:cxn modelId="{BDFDCD7C-D106-46E9-8FE4-C8D60A952CF0}" type="presParOf" srcId="{2F219C9D-9D71-42FF-B815-708AB71CAC5B}" destId="{E8E1281B-9B4D-4976-96CE-F5087725815B}" srcOrd="1" destOrd="0" presId="urn:microsoft.com/office/officeart/2005/8/layout/hList1"/>
    <dgm:cxn modelId="{9D52894D-DFB1-4F34-A2CF-BD3A3D316FE3}" type="presParOf" srcId="{C0C5E49D-3450-412C-95E0-137D5D9DCAF5}" destId="{067419BC-19A9-4105-B660-59806F4B23CB}" srcOrd="1" destOrd="0" presId="urn:microsoft.com/office/officeart/2005/8/layout/hList1"/>
    <dgm:cxn modelId="{337AAC4A-CF5F-4D41-931F-7592FE9BB4EE}" type="presParOf" srcId="{C0C5E49D-3450-412C-95E0-137D5D9DCAF5}" destId="{20F2E82C-0940-4DAD-8A5A-C6E1CBAC7653}" srcOrd="2" destOrd="0" presId="urn:microsoft.com/office/officeart/2005/8/layout/hList1"/>
    <dgm:cxn modelId="{3208F431-B89D-4642-8B8A-83CF0545DFD4}" type="presParOf" srcId="{20F2E82C-0940-4DAD-8A5A-C6E1CBAC7653}" destId="{DA19E55F-0178-408F-8E8D-BA66D41B069C}" srcOrd="0" destOrd="0" presId="urn:microsoft.com/office/officeart/2005/8/layout/hList1"/>
    <dgm:cxn modelId="{959270A0-35A4-4D22-B835-80E928345AEB}" type="presParOf" srcId="{20F2E82C-0940-4DAD-8A5A-C6E1CBAC7653}" destId="{2023C022-5241-430B-AAC5-57D9086A5CF2}" srcOrd="1" destOrd="0" presId="urn:microsoft.com/office/officeart/2005/8/layout/hList1"/>
    <dgm:cxn modelId="{1974A755-6B43-4F70-8495-9B79A6B9982D}" type="presParOf" srcId="{C0C5E49D-3450-412C-95E0-137D5D9DCAF5}" destId="{E0D0086B-B5A1-48C2-840C-F57DC2EB9584}" srcOrd="3" destOrd="0" presId="urn:microsoft.com/office/officeart/2005/8/layout/hList1"/>
    <dgm:cxn modelId="{4A6512FA-1E91-4752-8664-17E552C14D6D}" type="presParOf" srcId="{C0C5E49D-3450-412C-95E0-137D5D9DCAF5}" destId="{B5595EC6-70A1-4102-9561-354DC0215F53}" srcOrd="4" destOrd="0" presId="urn:microsoft.com/office/officeart/2005/8/layout/hList1"/>
    <dgm:cxn modelId="{7574D754-AF07-46F0-BEAF-B871DCA3A162}" type="presParOf" srcId="{B5595EC6-70A1-4102-9561-354DC0215F53}" destId="{93A0C9D7-E4B8-4B7F-83B1-BE692125A3DF}" srcOrd="0" destOrd="0" presId="urn:microsoft.com/office/officeart/2005/8/layout/hList1"/>
    <dgm:cxn modelId="{017251E8-083F-4A21-9DF7-B0BA4985CF78}" type="presParOf" srcId="{B5595EC6-70A1-4102-9561-354DC0215F53}" destId="{39DAE40F-367F-476F-A7D7-900AFDF4F8E5}" srcOrd="1" destOrd="0" presId="urn:microsoft.com/office/officeart/2005/8/layout/h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D786DA4-4338-4620-AF28-705875143B41}"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A4F4E129-45B9-4B4B-9B45-374BB5CB0743}">
      <dgm:prSet phldrT="[Text]" custT="1"/>
      <dgm:spPr/>
      <dgm:t>
        <a:bodyPr/>
        <a:lstStyle/>
        <a:p>
          <a:r>
            <a:rPr lang="en-US" sz="3600" b="1" dirty="0" smtClean="0">
              <a:latin typeface="Arial Black" panose="020B0A04020102020204" pitchFamily="34" charset="0"/>
            </a:rPr>
            <a:t>Sufficiency</a:t>
          </a:r>
          <a:endParaRPr lang="en-US" sz="3600" b="1" dirty="0">
            <a:latin typeface="Arial Black" panose="020B0A04020102020204" pitchFamily="34" charset="0"/>
          </a:endParaRPr>
        </a:p>
      </dgm:t>
    </dgm:pt>
    <dgm:pt modelId="{F5A98532-6C21-422D-AF38-8AE025D3240B}" type="parTrans" cxnId="{5CC623B4-B920-4BC7-997F-2E469009CC99}">
      <dgm:prSet/>
      <dgm:spPr/>
      <dgm:t>
        <a:bodyPr/>
        <a:lstStyle/>
        <a:p>
          <a:endParaRPr lang="en-US"/>
        </a:p>
      </dgm:t>
    </dgm:pt>
    <dgm:pt modelId="{F3396350-A892-442F-9280-10BAF29AA97C}" type="sibTrans" cxnId="{5CC623B4-B920-4BC7-997F-2E469009CC99}">
      <dgm:prSet/>
      <dgm:spPr/>
      <dgm:t>
        <a:bodyPr/>
        <a:lstStyle/>
        <a:p>
          <a:endParaRPr lang="en-US"/>
        </a:p>
      </dgm:t>
    </dgm:pt>
    <dgm:pt modelId="{CC578242-C41D-4CDB-A9C2-AEEEEB396B0B}">
      <dgm:prSet phldrT="[Text]"/>
      <dgm:spPr/>
      <dgm:t>
        <a:bodyPr/>
        <a:lstStyle/>
        <a:p>
          <a:r>
            <a:rPr lang="en-US" b="1" dirty="0" smtClean="0">
              <a:solidFill>
                <a:srgbClr val="0033CC"/>
              </a:solidFill>
              <a:latin typeface="Arial Black" panose="020B0A04020102020204" pitchFamily="34" charset="0"/>
            </a:rPr>
            <a:t>Measurement of quantity of audit evidence</a:t>
          </a:r>
          <a:endParaRPr lang="en-US" b="1" dirty="0">
            <a:solidFill>
              <a:srgbClr val="0033CC"/>
            </a:solidFill>
            <a:latin typeface="Arial Black" panose="020B0A04020102020204" pitchFamily="34" charset="0"/>
          </a:endParaRPr>
        </a:p>
      </dgm:t>
    </dgm:pt>
    <dgm:pt modelId="{21A59851-4964-4788-A997-FBA0D735B972}" type="parTrans" cxnId="{D1520A4E-4CCB-4EB2-8875-C654AA92BBB5}">
      <dgm:prSet/>
      <dgm:spPr/>
      <dgm:t>
        <a:bodyPr/>
        <a:lstStyle/>
        <a:p>
          <a:endParaRPr lang="en-US"/>
        </a:p>
      </dgm:t>
    </dgm:pt>
    <dgm:pt modelId="{84134BFE-B665-4972-9657-9A70BE980BFD}" type="sibTrans" cxnId="{D1520A4E-4CCB-4EB2-8875-C654AA92BBB5}">
      <dgm:prSet/>
      <dgm:spPr/>
      <dgm:t>
        <a:bodyPr/>
        <a:lstStyle/>
        <a:p>
          <a:endParaRPr lang="en-US"/>
        </a:p>
      </dgm:t>
    </dgm:pt>
    <dgm:pt modelId="{33FA5B1A-DF75-4233-BA53-9D80F00D08F3}">
      <dgm:prSet phldrT="[Text]"/>
      <dgm:spPr/>
      <dgm:t>
        <a:bodyPr/>
        <a:lstStyle/>
        <a:p>
          <a:r>
            <a:rPr lang="en-US" b="1" dirty="0" smtClean="0">
              <a:solidFill>
                <a:srgbClr val="0033CC"/>
              </a:solidFill>
              <a:latin typeface="Arial Black" panose="020B0A04020102020204" pitchFamily="34" charset="0"/>
            </a:rPr>
            <a:t>Effected by auditor’s risk assessment procedures</a:t>
          </a:r>
          <a:endParaRPr lang="en-US" b="1" dirty="0">
            <a:solidFill>
              <a:srgbClr val="0033CC"/>
            </a:solidFill>
            <a:latin typeface="Arial Black" panose="020B0A04020102020204" pitchFamily="34" charset="0"/>
          </a:endParaRPr>
        </a:p>
      </dgm:t>
    </dgm:pt>
    <dgm:pt modelId="{402CEB68-9946-4603-94B0-6732D48F7897}" type="parTrans" cxnId="{1C3C6119-EFFE-4AB5-A6BF-582912AE8C6E}">
      <dgm:prSet/>
      <dgm:spPr/>
      <dgm:t>
        <a:bodyPr/>
        <a:lstStyle/>
        <a:p>
          <a:endParaRPr lang="en-US"/>
        </a:p>
      </dgm:t>
    </dgm:pt>
    <dgm:pt modelId="{0DECCEFE-0A9D-4F5B-B058-0C2CFB2FBCF6}" type="sibTrans" cxnId="{1C3C6119-EFFE-4AB5-A6BF-582912AE8C6E}">
      <dgm:prSet/>
      <dgm:spPr/>
      <dgm:t>
        <a:bodyPr/>
        <a:lstStyle/>
        <a:p>
          <a:endParaRPr lang="en-US"/>
        </a:p>
      </dgm:t>
    </dgm:pt>
    <dgm:pt modelId="{AD9D9ECD-D438-44E2-9277-1B8192D6B8DD}">
      <dgm:prSet phldrT="[Text]" custT="1"/>
      <dgm:spPr/>
      <dgm:t>
        <a:bodyPr/>
        <a:lstStyle/>
        <a:p>
          <a:r>
            <a:rPr lang="en-US" sz="3600" b="1" dirty="0" smtClean="0">
              <a:latin typeface="Arial Black" panose="020B0A04020102020204" pitchFamily="34" charset="0"/>
            </a:rPr>
            <a:t>Appropriateness</a:t>
          </a:r>
          <a:endParaRPr lang="en-US" sz="3600" b="1" dirty="0">
            <a:latin typeface="Arial Black" panose="020B0A04020102020204" pitchFamily="34" charset="0"/>
          </a:endParaRPr>
        </a:p>
      </dgm:t>
    </dgm:pt>
    <dgm:pt modelId="{708B8712-6A02-4C50-86BA-F2DDA4EDC303}" type="parTrans" cxnId="{8E5C699D-25A7-4A69-900D-BF8CE48F0A9D}">
      <dgm:prSet/>
      <dgm:spPr/>
      <dgm:t>
        <a:bodyPr/>
        <a:lstStyle/>
        <a:p>
          <a:endParaRPr lang="en-US"/>
        </a:p>
      </dgm:t>
    </dgm:pt>
    <dgm:pt modelId="{D668970B-5A27-40C9-9BA5-98DF7F9EB482}" type="sibTrans" cxnId="{8E5C699D-25A7-4A69-900D-BF8CE48F0A9D}">
      <dgm:prSet/>
      <dgm:spPr/>
      <dgm:t>
        <a:bodyPr/>
        <a:lstStyle/>
        <a:p>
          <a:endParaRPr lang="en-US"/>
        </a:p>
      </dgm:t>
    </dgm:pt>
    <dgm:pt modelId="{6C239749-7DF8-44F7-AE47-B34C7510725B}">
      <dgm:prSet phldrT="[Text]"/>
      <dgm:spPr/>
      <dgm:t>
        <a:bodyPr/>
        <a:lstStyle/>
        <a:p>
          <a:r>
            <a:rPr lang="en-US" b="1" dirty="0" smtClean="0">
              <a:solidFill>
                <a:srgbClr val="0033CC"/>
              </a:solidFill>
              <a:latin typeface="Arial Black" panose="020B0A04020102020204" pitchFamily="34" charset="0"/>
            </a:rPr>
            <a:t>Measurement of quality of audit evidence</a:t>
          </a:r>
          <a:endParaRPr lang="en-US" b="1" dirty="0">
            <a:solidFill>
              <a:srgbClr val="0033CC"/>
            </a:solidFill>
            <a:latin typeface="Arial Black" panose="020B0A04020102020204" pitchFamily="34" charset="0"/>
          </a:endParaRPr>
        </a:p>
      </dgm:t>
    </dgm:pt>
    <dgm:pt modelId="{70E855FA-2D51-4F21-8EDC-69E6C6E8B03B}" type="parTrans" cxnId="{30D2F687-D1F8-48EA-9653-481D8BE3F9D7}">
      <dgm:prSet/>
      <dgm:spPr/>
      <dgm:t>
        <a:bodyPr/>
        <a:lstStyle/>
        <a:p>
          <a:endParaRPr lang="en-US"/>
        </a:p>
      </dgm:t>
    </dgm:pt>
    <dgm:pt modelId="{D574077A-9B25-4FB6-93F6-8BC752142E50}" type="sibTrans" cxnId="{30D2F687-D1F8-48EA-9653-481D8BE3F9D7}">
      <dgm:prSet/>
      <dgm:spPr/>
      <dgm:t>
        <a:bodyPr/>
        <a:lstStyle/>
        <a:p>
          <a:endParaRPr lang="en-US"/>
        </a:p>
      </dgm:t>
    </dgm:pt>
    <dgm:pt modelId="{DD50E9A4-A1E0-4362-A0F2-3052746306CE}">
      <dgm:prSet phldrT="[Text]"/>
      <dgm:spPr/>
      <dgm:t>
        <a:bodyPr/>
        <a:lstStyle/>
        <a:p>
          <a:r>
            <a:rPr lang="en-US" b="1" dirty="0" smtClean="0">
              <a:solidFill>
                <a:srgbClr val="0033CC"/>
              </a:solidFill>
              <a:latin typeface="Arial Black" panose="020B0A04020102020204" pitchFamily="34" charset="0"/>
            </a:rPr>
            <a:t>Emphasis on the relevance &amp; reliability of audit evidence</a:t>
          </a:r>
          <a:endParaRPr lang="en-US" b="1" dirty="0">
            <a:solidFill>
              <a:srgbClr val="0033CC"/>
            </a:solidFill>
            <a:latin typeface="Arial Black" panose="020B0A04020102020204" pitchFamily="34" charset="0"/>
          </a:endParaRPr>
        </a:p>
      </dgm:t>
    </dgm:pt>
    <dgm:pt modelId="{8C0A764B-B6F7-4E0E-87E7-89FCADE0F227}" type="parTrans" cxnId="{19176813-60B1-48EF-ABC2-165535DD853C}">
      <dgm:prSet/>
      <dgm:spPr/>
      <dgm:t>
        <a:bodyPr/>
        <a:lstStyle/>
        <a:p>
          <a:endParaRPr lang="en-US"/>
        </a:p>
      </dgm:t>
    </dgm:pt>
    <dgm:pt modelId="{4C92435A-B56B-4190-8A29-ED91A5C53907}" type="sibTrans" cxnId="{19176813-60B1-48EF-ABC2-165535DD853C}">
      <dgm:prSet/>
      <dgm:spPr/>
      <dgm:t>
        <a:bodyPr/>
        <a:lstStyle/>
        <a:p>
          <a:endParaRPr lang="en-US"/>
        </a:p>
      </dgm:t>
    </dgm:pt>
    <dgm:pt modelId="{C25C247C-4C13-46F0-8D3A-BF7D8486A36C}">
      <dgm:prSet phldrT="[Text]"/>
      <dgm:spPr/>
      <dgm:t>
        <a:bodyPr/>
        <a:lstStyle/>
        <a:p>
          <a:r>
            <a:rPr lang="en-US" b="1" dirty="0" smtClean="0">
              <a:solidFill>
                <a:srgbClr val="0033CC"/>
              </a:solidFill>
              <a:latin typeface="Arial Black" panose="020B0A04020102020204" pitchFamily="34" charset="0"/>
            </a:rPr>
            <a:t>Quality of audit evidence</a:t>
          </a:r>
          <a:endParaRPr lang="en-US" b="1" dirty="0">
            <a:solidFill>
              <a:srgbClr val="0033CC"/>
            </a:solidFill>
            <a:latin typeface="Arial Black" panose="020B0A04020102020204" pitchFamily="34" charset="0"/>
          </a:endParaRPr>
        </a:p>
      </dgm:t>
    </dgm:pt>
    <dgm:pt modelId="{4C80B536-36DC-4E71-8DA7-FDB18EC6DCD5}" type="parTrans" cxnId="{731FBDFC-4EE3-4D5C-A5C7-043F502E2F1E}">
      <dgm:prSet/>
      <dgm:spPr/>
      <dgm:t>
        <a:bodyPr/>
        <a:lstStyle/>
        <a:p>
          <a:endParaRPr lang="en-US"/>
        </a:p>
      </dgm:t>
    </dgm:pt>
    <dgm:pt modelId="{63CE6BF4-96E0-4615-B530-9C80553B4086}" type="sibTrans" cxnId="{731FBDFC-4EE3-4D5C-A5C7-043F502E2F1E}">
      <dgm:prSet/>
      <dgm:spPr/>
      <dgm:t>
        <a:bodyPr/>
        <a:lstStyle/>
        <a:p>
          <a:endParaRPr lang="en-US"/>
        </a:p>
      </dgm:t>
    </dgm:pt>
    <dgm:pt modelId="{BD3DAF9C-594B-46D4-8CD5-46BF35744894}">
      <dgm:prSet phldrT="[Text]"/>
      <dgm:spPr/>
      <dgm:t>
        <a:bodyPr/>
        <a:lstStyle/>
        <a:p>
          <a:r>
            <a:rPr lang="en-US" b="1" dirty="0" smtClean="0">
              <a:solidFill>
                <a:srgbClr val="0033CC"/>
              </a:solidFill>
              <a:latin typeface="Arial Black" panose="020B0A04020102020204" pitchFamily="34" charset="0"/>
            </a:rPr>
            <a:t>Is influences by the source of audit evidence</a:t>
          </a:r>
          <a:endParaRPr lang="en-US" b="1" dirty="0">
            <a:solidFill>
              <a:srgbClr val="0033CC"/>
            </a:solidFill>
            <a:latin typeface="Arial Black" panose="020B0A04020102020204" pitchFamily="34" charset="0"/>
          </a:endParaRPr>
        </a:p>
      </dgm:t>
    </dgm:pt>
    <dgm:pt modelId="{CB4BD45C-E673-475E-A8AB-EB95A428BB97}" type="parTrans" cxnId="{8973CFBD-99CD-4435-BDA6-29F9FA03DAAC}">
      <dgm:prSet/>
      <dgm:spPr/>
      <dgm:t>
        <a:bodyPr/>
        <a:lstStyle/>
        <a:p>
          <a:endParaRPr lang="en-US"/>
        </a:p>
      </dgm:t>
    </dgm:pt>
    <dgm:pt modelId="{6D00F0F9-1FE9-45FB-B9FC-7C8C827EF2AE}" type="sibTrans" cxnId="{8973CFBD-99CD-4435-BDA6-29F9FA03DAAC}">
      <dgm:prSet/>
      <dgm:spPr/>
      <dgm:t>
        <a:bodyPr/>
        <a:lstStyle/>
        <a:p>
          <a:endParaRPr lang="en-US"/>
        </a:p>
      </dgm:t>
    </dgm:pt>
    <dgm:pt modelId="{19C3B291-183D-4B1B-8655-A7CCC48CFACA}" type="pres">
      <dgm:prSet presAssocID="{5D786DA4-4338-4620-AF28-705875143B41}" presName="Name0" presStyleCnt="0">
        <dgm:presLayoutVars>
          <dgm:dir/>
          <dgm:animLvl val="lvl"/>
          <dgm:resizeHandles val="exact"/>
        </dgm:presLayoutVars>
      </dgm:prSet>
      <dgm:spPr/>
      <dgm:t>
        <a:bodyPr/>
        <a:lstStyle/>
        <a:p>
          <a:endParaRPr lang="en-US"/>
        </a:p>
      </dgm:t>
    </dgm:pt>
    <dgm:pt modelId="{5E7B0982-AB87-404B-911B-8FB1398811C7}" type="pres">
      <dgm:prSet presAssocID="{A4F4E129-45B9-4B4B-9B45-374BB5CB0743}" presName="linNode" presStyleCnt="0"/>
      <dgm:spPr/>
    </dgm:pt>
    <dgm:pt modelId="{8F0D0807-9F0E-4124-8A75-2CD0D98D5A1A}" type="pres">
      <dgm:prSet presAssocID="{A4F4E129-45B9-4B4B-9B45-374BB5CB0743}" presName="parentText" presStyleLbl="node1" presStyleIdx="0" presStyleCnt="2">
        <dgm:presLayoutVars>
          <dgm:chMax val="1"/>
          <dgm:bulletEnabled val="1"/>
        </dgm:presLayoutVars>
      </dgm:prSet>
      <dgm:spPr/>
      <dgm:t>
        <a:bodyPr/>
        <a:lstStyle/>
        <a:p>
          <a:endParaRPr lang="en-US"/>
        </a:p>
      </dgm:t>
    </dgm:pt>
    <dgm:pt modelId="{B0529243-7B9C-41AC-96E6-4BD6FC0D8E33}" type="pres">
      <dgm:prSet presAssocID="{A4F4E129-45B9-4B4B-9B45-374BB5CB0743}" presName="descendantText" presStyleLbl="alignAccFollowNode1" presStyleIdx="0" presStyleCnt="2">
        <dgm:presLayoutVars>
          <dgm:bulletEnabled val="1"/>
        </dgm:presLayoutVars>
      </dgm:prSet>
      <dgm:spPr/>
      <dgm:t>
        <a:bodyPr/>
        <a:lstStyle/>
        <a:p>
          <a:endParaRPr lang="en-US"/>
        </a:p>
      </dgm:t>
    </dgm:pt>
    <dgm:pt modelId="{63D42F21-AF41-484B-88BB-0F0A4C1B84F1}" type="pres">
      <dgm:prSet presAssocID="{F3396350-A892-442F-9280-10BAF29AA97C}" presName="sp" presStyleCnt="0"/>
      <dgm:spPr/>
    </dgm:pt>
    <dgm:pt modelId="{9400152B-D19D-49E2-8C0F-7002DA7A6998}" type="pres">
      <dgm:prSet presAssocID="{AD9D9ECD-D438-44E2-9277-1B8192D6B8DD}" presName="linNode" presStyleCnt="0"/>
      <dgm:spPr/>
    </dgm:pt>
    <dgm:pt modelId="{FE2443A2-5500-4B0B-8FB5-FD94DFBE9D21}" type="pres">
      <dgm:prSet presAssocID="{AD9D9ECD-D438-44E2-9277-1B8192D6B8DD}" presName="parentText" presStyleLbl="node1" presStyleIdx="1" presStyleCnt="2">
        <dgm:presLayoutVars>
          <dgm:chMax val="1"/>
          <dgm:bulletEnabled val="1"/>
        </dgm:presLayoutVars>
      </dgm:prSet>
      <dgm:spPr/>
      <dgm:t>
        <a:bodyPr/>
        <a:lstStyle/>
        <a:p>
          <a:endParaRPr lang="en-US"/>
        </a:p>
      </dgm:t>
    </dgm:pt>
    <dgm:pt modelId="{E4E2FB56-0750-4681-9B6D-A1C4F02553C8}" type="pres">
      <dgm:prSet presAssocID="{AD9D9ECD-D438-44E2-9277-1B8192D6B8DD}" presName="descendantText" presStyleLbl="alignAccFollowNode1" presStyleIdx="1" presStyleCnt="2">
        <dgm:presLayoutVars>
          <dgm:bulletEnabled val="1"/>
        </dgm:presLayoutVars>
      </dgm:prSet>
      <dgm:spPr/>
      <dgm:t>
        <a:bodyPr/>
        <a:lstStyle/>
        <a:p>
          <a:endParaRPr lang="en-US"/>
        </a:p>
      </dgm:t>
    </dgm:pt>
  </dgm:ptLst>
  <dgm:cxnLst>
    <dgm:cxn modelId="{8973CFBD-99CD-4435-BDA6-29F9FA03DAAC}" srcId="{AD9D9ECD-D438-44E2-9277-1B8192D6B8DD}" destId="{BD3DAF9C-594B-46D4-8CD5-46BF35744894}" srcOrd="2" destOrd="0" parTransId="{CB4BD45C-E673-475E-A8AB-EB95A428BB97}" sibTransId="{6D00F0F9-1FE9-45FB-B9FC-7C8C827EF2AE}"/>
    <dgm:cxn modelId="{1C3C6119-EFFE-4AB5-A6BF-582912AE8C6E}" srcId="{A4F4E129-45B9-4B4B-9B45-374BB5CB0743}" destId="{33FA5B1A-DF75-4233-BA53-9D80F00D08F3}" srcOrd="1" destOrd="0" parTransId="{402CEB68-9946-4603-94B0-6732D48F7897}" sibTransId="{0DECCEFE-0A9D-4F5B-B058-0C2CFB2FBCF6}"/>
    <dgm:cxn modelId="{D1520A4E-4CCB-4EB2-8875-C654AA92BBB5}" srcId="{A4F4E129-45B9-4B4B-9B45-374BB5CB0743}" destId="{CC578242-C41D-4CDB-A9C2-AEEEEB396B0B}" srcOrd="0" destOrd="0" parTransId="{21A59851-4964-4788-A997-FBA0D735B972}" sibTransId="{84134BFE-B665-4972-9657-9A70BE980BFD}"/>
    <dgm:cxn modelId="{A93C3B53-48DB-4D35-A871-3024571B4E97}" type="presOf" srcId="{AD9D9ECD-D438-44E2-9277-1B8192D6B8DD}" destId="{FE2443A2-5500-4B0B-8FB5-FD94DFBE9D21}" srcOrd="0" destOrd="0" presId="urn:microsoft.com/office/officeart/2005/8/layout/vList5"/>
    <dgm:cxn modelId="{BD014B1B-C318-4AA5-B01D-0ACDDDAAF62C}" type="presOf" srcId="{DD50E9A4-A1E0-4362-A0F2-3052746306CE}" destId="{E4E2FB56-0750-4681-9B6D-A1C4F02553C8}" srcOrd="0" destOrd="1" presId="urn:microsoft.com/office/officeart/2005/8/layout/vList5"/>
    <dgm:cxn modelId="{8E5C699D-25A7-4A69-900D-BF8CE48F0A9D}" srcId="{5D786DA4-4338-4620-AF28-705875143B41}" destId="{AD9D9ECD-D438-44E2-9277-1B8192D6B8DD}" srcOrd="1" destOrd="0" parTransId="{708B8712-6A02-4C50-86BA-F2DDA4EDC303}" sibTransId="{D668970B-5A27-40C9-9BA5-98DF7F9EB482}"/>
    <dgm:cxn modelId="{30D2F687-D1F8-48EA-9653-481D8BE3F9D7}" srcId="{AD9D9ECD-D438-44E2-9277-1B8192D6B8DD}" destId="{6C239749-7DF8-44F7-AE47-B34C7510725B}" srcOrd="0" destOrd="0" parTransId="{70E855FA-2D51-4F21-8EDC-69E6C6E8B03B}" sibTransId="{D574077A-9B25-4FB6-93F6-8BC752142E50}"/>
    <dgm:cxn modelId="{8F7C67DF-107C-4D52-A64E-3DDA685588CF}" type="presOf" srcId="{C25C247C-4C13-46F0-8D3A-BF7D8486A36C}" destId="{B0529243-7B9C-41AC-96E6-4BD6FC0D8E33}" srcOrd="0" destOrd="2" presId="urn:microsoft.com/office/officeart/2005/8/layout/vList5"/>
    <dgm:cxn modelId="{39D70C8A-2F91-4A29-881B-E071D1F7AFED}" type="presOf" srcId="{BD3DAF9C-594B-46D4-8CD5-46BF35744894}" destId="{E4E2FB56-0750-4681-9B6D-A1C4F02553C8}" srcOrd="0" destOrd="2" presId="urn:microsoft.com/office/officeart/2005/8/layout/vList5"/>
    <dgm:cxn modelId="{3FC10D4F-AB85-46B5-AE26-1CB075A1208A}" type="presOf" srcId="{5D786DA4-4338-4620-AF28-705875143B41}" destId="{19C3B291-183D-4B1B-8655-A7CCC48CFACA}" srcOrd="0" destOrd="0" presId="urn:microsoft.com/office/officeart/2005/8/layout/vList5"/>
    <dgm:cxn modelId="{3F54C0C9-1756-4743-92FA-78F844198919}" type="presOf" srcId="{33FA5B1A-DF75-4233-BA53-9D80F00D08F3}" destId="{B0529243-7B9C-41AC-96E6-4BD6FC0D8E33}" srcOrd="0" destOrd="1" presId="urn:microsoft.com/office/officeart/2005/8/layout/vList5"/>
    <dgm:cxn modelId="{7B52CC3B-F0BA-47A6-B451-76B5E382979A}" type="presOf" srcId="{6C239749-7DF8-44F7-AE47-B34C7510725B}" destId="{E4E2FB56-0750-4681-9B6D-A1C4F02553C8}" srcOrd="0" destOrd="0" presId="urn:microsoft.com/office/officeart/2005/8/layout/vList5"/>
    <dgm:cxn modelId="{19176813-60B1-48EF-ABC2-165535DD853C}" srcId="{AD9D9ECD-D438-44E2-9277-1B8192D6B8DD}" destId="{DD50E9A4-A1E0-4362-A0F2-3052746306CE}" srcOrd="1" destOrd="0" parTransId="{8C0A764B-B6F7-4E0E-87E7-89FCADE0F227}" sibTransId="{4C92435A-B56B-4190-8A29-ED91A5C53907}"/>
    <dgm:cxn modelId="{731FBDFC-4EE3-4D5C-A5C7-043F502E2F1E}" srcId="{A4F4E129-45B9-4B4B-9B45-374BB5CB0743}" destId="{C25C247C-4C13-46F0-8D3A-BF7D8486A36C}" srcOrd="2" destOrd="0" parTransId="{4C80B536-36DC-4E71-8DA7-FDB18EC6DCD5}" sibTransId="{63CE6BF4-96E0-4615-B530-9C80553B4086}"/>
    <dgm:cxn modelId="{4C574D3B-9E0D-4900-92F5-F06883534602}" type="presOf" srcId="{CC578242-C41D-4CDB-A9C2-AEEEEB396B0B}" destId="{B0529243-7B9C-41AC-96E6-4BD6FC0D8E33}" srcOrd="0" destOrd="0" presId="urn:microsoft.com/office/officeart/2005/8/layout/vList5"/>
    <dgm:cxn modelId="{5CC623B4-B920-4BC7-997F-2E469009CC99}" srcId="{5D786DA4-4338-4620-AF28-705875143B41}" destId="{A4F4E129-45B9-4B4B-9B45-374BB5CB0743}" srcOrd="0" destOrd="0" parTransId="{F5A98532-6C21-422D-AF38-8AE025D3240B}" sibTransId="{F3396350-A892-442F-9280-10BAF29AA97C}"/>
    <dgm:cxn modelId="{C01C00C6-FFE3-44FA-8450-FD8F752369C9}" type="presOf" srcId="{A4F4E129-45B9-4B4B-9B45-374BB5CB0743}" destId="{8F0D0807-9F0E-4124-8A75-2CD0D98D5A1A}" srcOrd="0" destOrd="0" presId="urn:microsoft.com/office/officeart/2005/8/layout/vList5"/>
    <dgm:cxn modelId="{88876617-E696-4FA1-BFCC-90794534A14E}" type="presParOf" srcId="{19C3B291-183D-4B1B-8655-A7CCC48CFACA}" destId="{5E7B0982-AB87-404B-911B-8FB1398811C7}" srcOrd="0" destOrd="0" presId="urn:microsoft.com/office/officeart/2005/8/layout/vList5"/>
    <dgm:cxn modelId="{993EEE65-1020-40FC-8FDE-BFE2920BB2C6}" type="presParOf" srcId="{5E7B0982-AB87-404B-911B-8FB1398811C7}" destId="{8F0D0807-9F0E-4124-8A75-2CD0D98D5A1A}" srcOrd="0" destOrd="0" presId="urn:microsoft.com/office/officeart/2005/8/layout/vList5"/>
    <dgm:cxn modelId="{2F46852F-EFD7-4E7C-8C09-1BAB5666F648}" type="presParOf" srcId="{5E7B0982-AB87-404B-911B-8FB1398811C7}" destId="{B0529243-7B9C-41AC-96E6-4BD6FC0D8E33}" srcOrd="1" destOrd="0" presId="urn:microsoft.com/office/officeart/2005/8/layout/vList5"/>
    <dgm:cxn modelId="{E2D791CF-C01E-4317-A93F-285A75694354}" type="presParOf" srcId="{19C3B291-183D-4B1B-8655-A7CCC48CFACA}" destId="{63D42F21-AF41-484B-88BB-0F0A4C1B84F1}" srcOrd="1" destOrd="0" presId="urn:microsoft.com/office/officeart/2005/8/layout/vList5"/>
    <dgm:cxn modelId="{91319A95-15A7-4100-A2BC-CF5AF5C63FF9}" type="presParOf" srcId="{19C3B291-183D-4B1B-8655-A7CCC48CFACA}" destId="{9400152B-D19D-49E2-8C0F-7002DA7A6998}" srcOrd="2" destOrd="0" presId="urn:microsoft.com/office/officeart/2005/8/layout/vList5"/>
    <dgm:cxn modelId="{B30E1D0B-9BDD-4DE2-AC0A-BFCDA110BAEF}" type="presParOf" srcId="{9400152B-D19D-49E2-8C0F-7002DA7A6998}" destId="{FE2443A2-5500-4B0B-8FB5-FD94DFBE9D21}" srcOrd="0" destOrd="0" presId="urn:microsoft.com/office/officeart/2005/8/layout/vList5"/>
    <dgm:cxn modelId="{52AE169B-2B6F-472E-A2D2-DCF0DC988368}" type="presParOf" srcId="{9400152B-D19D-49E2-8C0F-7002DA7A6998}" destId="{E4E2FB56-0750-4681-9B6D-A1C4F02553C8}"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A56A25-72A3-40BE-8203-324E697581D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72EB8778-AE66-481A-A4F6-9FE42E23C157}">
      <dgm:prSet phldrT="[Text]" custT="1"/>
      <dgm:spPr/>
      <dgm:t>
        <a:bodyPr/>
        <a:lstStyle/>
        <a:p>
          <a:r>
            <a:rPr lang="en-US" sz="1600" b="1" dirty="0" smtClean="0">
              <a:solidFill>
                <a:srgbClr val="FFFF00"/>
              </a:solidFill>
              <a:latin typeface="Arial Black" panose="020B0A04020102020204" pitchFamily="34" charset="0"/>
            </a:rPr>
            <a:t>Initiating with Basics</a:t>
          </a:r>
          <a:endParaRPr lang="en-US" sz="1600" b="1" dirty="0">
            <a:solidFill>
              <a:srgbClr val="FFFF00"/>
            </a:solidFill>
            <a:latin typeface="Arial Black" panose="020B0A04020102020204" pitchFamily="34" charset="0"/>
          </a:endParaRPr>
        </a:p>
      </dgm:t>
      <dgm:extLst>
        <a:ext uri="{E40237B7-FDA0-4F09-8148-C483321AD2D9}">
          <dgm14:cNvPr xmlns="" xmlns:dgm14="http://schemas.microsoft.com/office/drawing/2010/diagram" id="0" name="">
            <a:hlinkClick xmlns:r="http://schemas.openxmlformats.org/officeDocument/2006/relationships" r:id="rId1" action="ppaction://hlinksldjump"/>
          </dgm14:cNvPr>
        </a:ext>
      </dgm:extLst>
    </dgm:pt>
    <dgm:pt modelId="{9F09C4A8-E5B7-472E-B89C-9137B98A6158}" type="parTrans" cxnId="{05325880-EDC3-470E-A08F-1986E20CC15D}">
      <dgm:prSet/>
      <dgm:spPr/>
      <dgm:t>
        <a:bodyPr/>
        <a:lstStyle/>
        <a:p>
          <a:endParaRPr lang="en-US"/>
        </a:p>
      </dgm:t>
    </dgm:pt>
    <dgm:pt modelId="{E68B750B-8216-4F43-B11F-C3F3973141C3}" type="sibTrans" cxnId="{05325880-EDC3-470E-A08F-1986E20CC15D}">
      <dgm:prSet/>
      <dgm:spPr/>
      <dgm:t>
        <a:bodyPr/>
        <a:lstStyle/>
        <a:p>
          <a:endParaRPr lang="en-US"/>
        </a:p>
      </dgm:t>
    </dgm:pt>
    <dgm:pt modelId="{8A9B7082-2710-4428-ACF5-B080018C983C}">
      <dgm:prSet phldrT="[Text]" custT="1"/>
      <dgm:spPr>
        <a:solidFill>
          <a:schemeClr val="accent2">
            <a:lumMod val="40000"/>
            <a:lumOff val="60000"/>
          </a:schemeClr>
        </a:solidFill>
      </dgm:spPr>
      <dgm:t>
        <a:bodyPr/>
        <a:lstStyle/>
        <a:p>
          <a:r>
            <a:rPr lang="en-US" sz="1600" b="1" dirty="0" smtClean="0">
              <a:solidFill>
                <a:schemeClr val="accent1">
                  <a:lumMod val="75000"/>
                </a:schemeClr>
              </a:solidFill>
              <a:latin typeface="Arial Black" panose="020B0A04020102020204" pitchFamily="34" charset="0"/>
            </a:rPr>
            <a:t>Legal Requirement for SA</a:t>
          </a:r>
        </a:p>
        <a:p>
          <a:r>
            <a:rPr lang="en-US" sz="1600" b="1" dirty="0" smtClean="0">
              <a:solidFill>
                <a:schemeClr val="accent1">
                  <a:lumMod val="75000"/>
                </a:schemeClr>
              </a:solidFill>
              <a:latin typeface="Arial Black" panose="020B0A04020102020204" pitchFamily="34" charset="0"/>
              <a:hlinkClick xmlns:r="http://schemas.openxmlformats.org/officeDocument/2006/relationships" r:id="rId2" action="ppaction://hlinksldjump" tooltip="Go To"/>
            </a:rPr>
            <a:t>Go To</a:t>
          </a:r>
          <a:endParaRPr lang="en-US" sz="1600" b="1" dirty="0">
            <a:solidFill>
              <a:schemeClr val="accent1">
                <a:lumMod val="75000"/>
              </a:schemeClr>
            </a:solidFill>
            <a:latin typeface="Arial Black" panose="020B0A04020102020204" pitchFamily="34" charset="0"/>
          </a:endParaRPr>
        </a:p>
      </dgm:t>
    </dgm:pt>
    <dgm:pt modelId="{D30D6A9E-E4F5-434B-8EC0-21DA3872E89E}" type="parTrans" cxnId="{492CE51F-DE11-4DCB-983E-59A186CEBBE8}">
      <dgm:prSet/>
      <dgm:spPr/>
      <dgm:t>
        <a:bodyPr/>
        <a:lstStyle/>
        <a:p>
          <a:endParaRPr lang="en-US"/>
        </a:p>
      </dgm:t>
    </dgm:pt>
    <dgm:pt modelId="{045E99EA-0039-4B6D-9F43-365EB13AF200}" type="sibTrans" cxnId="{492CE51F-DE11-4DCB-983E-59A186CEBBE8}">
      <dgm:prSet/>
      <dgm:spPr/>
      <dgm:t>
        <a:bodyPr/>
        <a:lstStyle/>
        <a:p>
          <a:endParaRPr lang="en-US"/>
        </a:p>
      </dgm:t>
    </dgm:pt>
    <dgm:pt modelId="{01FE5F29-3B7C-48DB-834C-5624656ED0FB}">
      <dgm:prSet phldrT="[Text]" custT="1"/>
      <dgm:spPr>
        <a:solidFill>
          <a:schemeClr val="accent2">
            <a:lumMod val="40000"/>
            <a:lumOff val="60000"/>
          </a:schemeClr>
        </a:solidFill>
      </dgm:spPr>
      <dgm:t>
        <a:bodyPr/>
        <a:lstStyle/>
        <a:p>
          <a:r>
            <a:rPr lang="en-US" sz="1600" b="1" dirty="0" smtClean="0">
              <a:solidFill>
                <a:schemeClr val="accent1">
                  <a:lumMod val="75000"/>
                </a:schemeClr>
              </a:solidFill>
              <a:latin typeface="Arial Black" panose="020B0A04020102020204" pitchFamily="34" charset="0"/>
            </a:rPr>
            <a:t>SA 230</a:t>
          </a:r>
        </a:p>
        <a:p>
          <a:r>
            <a:rPr lang="en-US" sz="1600" b="1" dirty="0" smtClean="0">
              <a:solidFill>
                <a:schemeClr val="accent1">
                  <a:lumMod val="75000"/>
                </a:schemeClr>
              </a:solidFill>
              <a:latin typeface="Arial Black" panose="020B0A04020102020204" pitchFamily="34" charset="0"/>
              <a:hlinkClick xmlns:r="http://schemas.openxmlformats.org/officeDocument/2006/relationships" r:id="rId3" action="ppaction://hlinksldjump" tooltip="Go to"/>
            </a:rPr>
            <a:t>Go To</a:t>
          </a:r>
          <a:endParaRPr lang="en-US" sz="1600" b="1" dirty="0">
            <a:solidFill>
              <a:schemeClr val="accent1">
                <a:lumMod val="75000"/>
              </a:schemeClr>
            </a:solidFill>
            <a:latin typeface="Arial Black" panose="020B0A04020102020204" pitchFamily="34" charset="0"/>
          </a:endParaRPr>
        </a:p>
      </dgm:t>
    </dgm:pt>
    <dgm:pt modelId="{F9DD550D-5CAC-445D-BC1B-F25029B92601}" type="parTrans" cxnId="{E1DE074C-B83F-472B-B5F0-F34F8EBD6776}">
      <dgm:prSet/>
      <dgm:spPr/>
      <dgm:t>
        <a:bodyPr/>
        <a:lstStyle/>
        <a:p>
          <a:endParaRPr lang="en-US"/>
        </a:p>
      </dgm:t>
    </dgm:pt>
    <dgm:pt modelId="{79FDFA8A-F924-49B4-8C0D-E6A655E6793A}" type="sibTrans" cxnId="{E1DE074C-B83F-472B-B5F0-F34F8EBD6776}">
      <dgm:prSet/>
      <dgm:spPr/>
      <dgm:t>
        <a:bodyPr/>
        <a:lstStyle/>
        <a:p>
          <a:endParaRPr lang="en-US"/>
        </a:p>
      </dgm:t>
    </dgm:pt>
    <dgm:pt modelId="{882E9020-1B1C-4A59-A219-7BED0E38DEE0}">
      <dgm:prSet phldrT="[Text]" custT="1"/>
      <dgm:spPr>
        <a:solidFill>
          <a:schemeClr val="accent2">
            <a:lumMod val="40000"/>
            <a:lumOff val="60000"/>
          </a:schemeClr>
        </a:solidFill>
      </dgm:spPr>
      <dgm:t>
        <a:bodyPr/>
        <a:lstStyle/>
        <a:p>
          <a:r>
            <a:rPr lang="en-US" sz="1600" b="1" dirty="0" smtClean="0">
              <a:solidFill>
                <a:schemeClr val="accent1">
                  <a:lumMod val="75000"/>
                </a:schemeClr>
              </a:solidFill>
              <a:latin typeface="Arial Black" panose="020B0A04020102020204" pitchFamily="34" charset="0"/>
            </a:rPr>
            <a:t>SA 501</a:t>
          </a:r>
        </a:p>
        <a:p>
          <a:r>
            <a:rPr lang="en-US" sz="1600" b="1" dirty="0" smtClean="0">
              <a:solidFill>
                <a:schemeClr val="accent1">
                  <a:lumMod val="75000"/>
                </a:schemeClr>
              </a:solidFill>
              <a:latin typeface="Arial Black" panose="020B0A04020102020204" pitchFamily="34" charset="0"/>
              <a:hlinkClick xmlns:r="http://schemas.openxmlformats.org/officeDocument/2006/relationships" r:id="rId4" action="ppaction://hlinksldjump" tooltip="Go To"/>
            </a:rPr>
            <a:t>Go To</a:t>
          </a:r>
          <a:endParaRPr lang="en-US" sz="1600" b="1" dirty="0">
            <a:solidFill>
              <a:schemeClr val="accent1">
                <a:lumMod val="75000"/>
              </a:schemeClr>
            </a:solidFill>
            <a:latin typeface="Arial Black" panose="020B0A04020102020204" pitchFamily="34" charset="0"/>
          </a:endParaRPr>
        </a:p>
      </dgm:t>
    </dgm:pt>
    <dgm:pt modelId="{324525DC-3E22-4ABE-9560-C854BF235008}" type="parTrans" cxnId="{0ED16974-5DD2-42DB-8DC8-ACC2AAACC46B}">
      <dgm:prSet/>
      <dgm:spPr/>
      <dgm:t>
        <a:bodyPr/>
        <a:lstStyle/>
        <a:p>
          <a:endParaRPr lang="en-US"/>
        </a:p>
      </dgm:t>
    </dgm:pt>
    <dgm:pt modelId="{B7DD7054-EF6D-4939-B358-230E2BDE775F}" type="sibTrans" cxnId="{0ED16974-5DD2-42DB-8DC8-ACC2AAACC46B}">
      <dgm:prSet/>
      <dgm:spPr/>
      <dgm:t>
        <a:bodyPr/>
        <a:lstStyle/>
        <a:p>
          <a:endParaRPr lang="en-US"/>
        </a:p>
      </dgm:t>
    </dgm:pt>
    <dgm:pt modelId="{F14F99ED-DB8B-4D4C-B210-5B9EB12421AA}">
      <dgm:prSet phldrT="[Text]" custT="1"/>
      <dgm:spPr>
        <a:solidFill>
          <a:schemeClr val="accent2">
            <a:lumMod val="40000"/>
            <a:lumOff val="60000"/>
          </a:schemeClr>
        </a:solidFill>
      </dgm:spPr>
      <dgm:t>
        <a:bodyPr/>
        <a:lstStyle/>
        <a:p>
          <a:r>
            <a:rPr lang="en-US" sz="1600" b="1" dirty="0" smtClean="0">
              <a:solidFill>
                <a:schemeClr val="accent1">
                  <a:lumMod val="75000"/>
                </a:schemeClr>
              </a:solidFill>
              <a:latin typeface="Arial Black" panose="020B0A04020102020204" pitchFamily="34" charset="0"/>
            </a:rPr>
            <a:t>SA 500</a:t>
          </a:r>
        </a:p>
        <a:p>
          <a:r>
            <a:rPr lang="en-US" sz="1600" b="1" dirty="0" smtClean="0">
              <a:solidFill>
                <a:schemeClr val="accent1">
                  <a:lumMod val="75000"/>
                </a:schemeClr>
              </a:solidFill>
              <a:latin typeface="Arial Black" panose="020B0A04020102020204" pitchFamily="34" charset="0"/>
              <a:hlinkClick xmlns:r="http://schemas.openxmlformats.org/officeDocument/2006/relationships" r:id="rId5" action="ppaction://hlinksldjump"/>
            </a:rPr>
            <a:t>Go to</a:t>
          </a:r>
          <a:endParaRPr lang="en-US" sz="1600" b="1" dirty="0">
            <a:solidFill>
              <a:schemeClr val="accent1">
                <a:lumMod val="75000"/>
              </a:schemeClr>
            </a:solidFill>
            <a:latin typeface="Arial Black" panose="020B0A04020102020204" pitchFamily="34" charset="0"/>
          </a:endParaRPr>
        </a:p>
      </dgm:t>
    </dgm:pt>
    <dgm:pt modelId="{05C6CC72-9EBD-495E-8925-F4173247A4EC}" type="parTrans" cxnId="{DE48E015-4B05-4A88-8430-11A72658E2EE}">
      <dgm:prSet/>
      <dgm:spPr/>
      <dgm:t>
        <a:bodyPr/>
        <a:lstStyle/>
        <a:p>
          <a:endParaRPr lang="en-US"/>
        </a:p>
      </dgm:t>
    </dgm:pt>
    <dgm:pt modelId="{8328E81A-40B3-463E-843D-7D53B1D9F372}" type="sibTrans" cxnId="{DE48E015-4B05-4A88-8430-11A72658E2EE}">
      <dgm:prSet/>
      <dgm:spPr/>
      <dgm:t>
        <a:bodyPr/>
        <a:lstStyle/>
        <a:p>
          <a:endParaRPr lang="en-US"/>
        </a:p>
      </dgm:t>
    </dgm:pt>
    <dgm:pt modelId="{AF95CAB8-1034-42FD-BB12-F91725D606BB}">
      <dgm:prSet phldrT="[Text]" custT="1"/>
      <dgm:spPr>
        <a:solidFill>
          <a:schemeClr val="accent2">
            <a:lumMod val="40000"/>
            <a:lumOff val="60000"/>
          </a:schemeClr>
        </a:solidFill>
      </dgm:spPr>
      <dgm:t>
        <a:bodyPr/>
        <a:lstStyle/>
        <a:p>
          <a:r>
            <a:rPr lang="en-US" sz="1600" b="1" dirty="0" smtClean="0">
              <a:solidFill>
                <a:schemeClr val="accent1">
                  <a:lumMod val="75000"/>
                </a:schemeClr>
              </a:solidFill>
              <a:latin typeface="Arial Black" panose="020B0A04020102020204" pitchFamily="34" charset="0"/>
            </a:rPr>
            <a:t>SA 505</a:t>
          </a:r>
        </a:p>
        <a:p>
          <a:r>
            <a:rPr lang="en-US" sz="1600" b="1" dirty="0" smtClean="0">
              <a:solidFill>
                <a:schemeClr val="accent1">
                  <a:lumMod val="75000"/>
                </a:schemeClr>
              </a:solidFill>
              <a:latin typeface="Arial Black" panose="020B0A04020102020204" pitchFamily="34" charset="0"/>
              <a:hlinkClick xmlns:r="http://schemas.openxmlformats.org/officeDocument/2006/relationships" r:id="rId6" action="ppaction://hlinksldjump" tooltip="Go To"/>
            </a:rPr>
            <a:t>Go To </a:t>
          </a:r>
          <a:endParaRPr lang="en-US" sz="1600" b="1" dirty="0">
            <a:solidFill>
              <a:schemeClr val="accent1">
                <a:lumMod val="75000"/>
              </a:schemeClr>
            </a:solidFill>
            <a:latin typeface="Arial Black" panose="020B0A04020102020204" pitchFamily="34" charset="0"/>
          </a:endParaRPr>
        </a:p>
      </dgm:t>
    </dgm:pt>
    <dgm:pt modelId="{84A04579-F296-4071-B2E2-452064123D38}" type="parTrans" cxnId="{66391D45-9020-4E36-8D0E-5716E7DB1BEA}">
      <dgm:prSet/>
      <dgm:spPr/>
      <dgm:t>
        <a:bodyPr/>
        <a:lstStyle/>
        <a:p>
          <a:endParaRPr lang="en-US"/>
        </a:p>
      </dgm:t>
    </dgm:pt>
    <dgm:pt modelId="{3C32A943-8470-4F27-AF13-4EDCD6E45616}" type="sibTrans" cxnId="{66391D45-9020-4E36-8D0E-5716E7DB1BEA}">
      <dgm:prSet/>
      <dgm:spPr/>
      <dgm:t>
        <a:bodyPr/>
        <a:lstStyle/>
        <a:p>
          <a:endParaRPr lang="en-US"/>
        </a:p>
      </dgm:t>
    </dgm:pt>
    <dgm:pt modelId="{D861C3D3-48A3-42BB-8D6D-796DAB9A307D}">
      <dgm:prSet phldrT="[Text]" custT="1"/>
      <dgm:spPr>
        <a:solidFill>
          <a:schemeClr val="accent2">
            <a:lumMod val="40000"/>
            <a:lumOff val="60000"/>
            <a:alpha val="90000"/>
          </a:schemeClr>
        </a:solidFill>
      </dgm:spPr>
      <dgm:t>
        <a:bodyPr/>
        <a:lstStyle/>
        <a:p>
          <a:r>
            <a:rPr lang="en-US" sz="1600" b="1" dirty="0" smtClean="0">
              <a:solidFill>
                <a:schemeClr val="accent1">
                  <a:lumMod val="75000"/>
                </a:schemeClr>
              </a:solidFill>
              <a:latin typeface="Arial Black" panose="020B0A04020102020204" pitchFamily="34" charset="0"/>
            </a:rPr>
            <a:t>Authority attached to </a:t>
          </a:r>
          <a:r>
            <a:rPr lang="en-US" sz="1600" b="1" dirty="0" smtClean="0">
              <a:solidFill>
                <a:schemeClr val="accent1">
                  <a:lumMod val="75000"/>
                </a:schemeClr>
              </a:solidFill>
              <a:latin typeface="Arial Black" panose="020B0A04020102020204" pitchFamily="34" charset="0"/>
              <a:hlinkClick xmlns:r="http://schemas.openxmlformats.org/officeDocument/2006/relationships" r:id="rId1" action="ppaction://hlinksldjump" tooltip="Go To"/>
            </a:rPr>
            <a:t>Go To</a:t>
          </a:r>
          <a:endParaRPr lang="en-US" sz="1600" b="1" dirty="0">
            <a:solidFill>
              <a:schemeClr val="accent1">
                <a:lumMod val="75000"/>
              </a:schemeClr>
            </a:solidFill>
            <a:latin typeface="Arial Black" panose="020B0A04020102020204" pitchFamily="34" charset="0"/>
          </a:endParaRPr>
        </a:p>
      </dgm:t>
    </dgm:pt>
    <dgm:pt modelId="{45874F9B-AC70-45DB-8CF5-BCBE3FF9D49B}" type="parTrans" cxnId="{B957446D-4EBC-44AB-BB86-7487374AAA4C}">
      <dgm:prSet/>
      <dgm:spPr/>
      <dgm:t>
        <a:bodyPr/>
        <a:lstStyle/>
        <a:p>
          <a:endParaRPr lang="en-US"/>
        </a:p>
      </dgm:t>
    </dgm:pt>
    <dgm:pt modelId="{CAF1082E-B27F-4B0F-987B-E37D361272CC}" type="sibTrans" cxnId="{B957446D-4EBC-44AB-BB86-7487374AAA4C}">
      <dgm:prSet/>
      <dgm:spPr/>
      <dgm:t>
        <a:bodyPr/>
        <a:lstStyle/>
        <a:p>
          <a:endParaRPr lang="en-US"/>
        </a:p>
      </dgm:t>
    </dgm:pt>
    <dgm:pt modelId="{D8B7AE2E-FAA7-4FAE-B10D-55D35356BD91}">
      <dgm:prSet phldrT="[Text]" custT="1"/>
      <dgm:spPr/>
      <dgm:t>
        <a:bodyPr/>
        <a:lstStyle/>
        <a:p>
          <a:r>
            <a:rPr lang="en-US" sz="1600" b="1" dirty="0" smtClean="0">
              <a:solidFill>
                <a:srgbClr val="FFFF00"/>
              </a:solidFill>
              <a:latin typeface="Arial Black" panose="020B0A04020102020204" pitchFamily="34" charset="0"/>
            </a:rPr>
            <a:t>Practical Aspects related to SA</a:t>
          </a:r>
          <a:endParaRPr lang="en-US" sz="1600" b="1" dirty="0">
            <a:solidFill>
              <a:srgbClr val="FFFF00"/>
            </a:solidFill>
            <a:latin typeface="Arial Black" panose="020B0A04020102020204" pitchFamily="34" charset="0"/>
          </a:endParaRPr>
        </a:p>
      </dgm:t>
    </dgm:pt>
    <dgm:pt modelId="{36F9E224-C4C8-4666-88C6-A42457BF3C22}" type="parTrans" cxnId="{20C31FD6-9D6F-46C3-A21A-35815299E73D}">
      <dgm:prSet/>
      <dgm:spPr/>
      <dgm:t>
        <a:bodyPr/>
        <a:lstStyle/>
        <a:p>
          <a:endParaRPr lang="en-US"/>
        </a:p>
      </dgm:t>
    </dgm:pt>
    <dgm:pt modelId="{6AD36B62-93A4-4FEB-A12B-B492172CF97D}" type="sibTrans" cxnId="{20C31FD6-9D6F-46C3-A21A-35815299E73D}">
      <dgm:prSet/>
      <dgm:spPr/>
      <dgm:t>
        <a:bodyPr/>
        <a:lstStyle/>
        <a:p>
          <a:endParaRPr lang="en-US"/>
        </a:p>
      </dgm:t>
    </dgm:pt>
    <dgm:pt modelId="{7FAA410E-D900-4A3D-A8AE-C4F85D21FDC9}">
      <dgm:prSet phldrT="[Text]" custT="1"/>
      <dgm:spPr>
        <a:solidFill>
          <a:schemeClr val="accent2">
            <a:lumMod val="40000"/>
            <a:lumOff val="60000"/>
          </a:schemeClr>
        </a:solidFill>
      </dgm:spPr>
      <dgm:t>
        <a:bodyPr/>
        <a:lstStyle/>
        <a:p>
          <a:r>
            <a:rPr lang="en-US" sz="1600" b="1" dirty="0" smtClean="0">
              <a:solidFill>
                <a:schemeClr val="accent1">
                  <a:lumMod val="75000"/>
                </a:schemeClr>
              </a:solidFill>
              <a:latin typeface="Arial Black" panose="020B0A04020102020204" pitchFamily="34" charset="0"/>
            </a:rPr>
            <a:t>Observations by ICAI QRB</a:t>
          </a:r>
        </a:p>
        <a:p>
          <a:r>
            <a:rPr lang="en-US" sz="1600" b="1" dirty="0" smtClean="0">
              <a:solidFill>
                <a:schemeClr val="accent1">
                  <a:lumMod val="75000"/>
                </a:schemeClr>
              </a:solidFill>
              <a:latin typeface="Arial Black" panose="020B0A04020102020204" pitchFamily="34" charset="0"/>
              <a:hlinkClick xmlns:r="http://schemas.openxmlformats.org/officeDocument/2006/relationships" r:id="rId7" action="ppaction://hlinksldjump" tooltip="Go To"/>
            </a:rPr>
            <a:t>Go To</a:t>
          </a:r>
          <a:endParaRPr lang="en-US" sz="1600" b="1" dirty="0">
            <a:solidFill>
              <a:schemeClr val="accent1">
                <a:lumMod val="75000"/>
              </a:schemeClr>
            </a:solidFill>
            <a:latin typeface="Arial Black" panose="020B0A04020102020204" pitchFamily="34" charset="0"/>
          </a:endParaRPr>
        </a:p>
      </dgm:t>
      <dgm:extLst>
        <a:ext uri="{E40237B7-FDA0-4F09-8148-C483321AD2D9}">
          <dgm14:cNvPr xmlns="" xmlns:dgm14="http://schemas.microsoft.com/office/drawing/2010/diagram" id="0" name="">
            <a:hlinkClick xmlns:r="http://schemas.openxmlformats.org/officeDocument/2006/relationships" r:id="rId8" action="ppaction://hlinksldjump" tooltip="Go To"/>
          </dgm14:cNvPr>
        </a:ext>
      </dgm:extLst>
    </dgm:pt>
    <dgm:pt modelId="{5C15C993-E8DF-42E1-A531-EB637DCA9E54}" type="parTrans" cxnId="{4AC660AE-E5C1-40A8-A0BA-7C12F5BE6DF0}">
      <dgm:prSet/>
      <dgm:spPr/>
      <dgm:t>
        <a:bodyPr/>
        <a:lstStyle/>
        <a:p>
          <a:endParaRPr lang="en-US"/>
        </a:p>
      </dgm:t>
    </dgm:pt>
    <dgm:pt modelId="{F93A2DEF-01E0-4EC5-A4FD-2CDF0EC315B4}" type="sibTrans" cxnId="{4AC660AE-E5C1-40A8-A0BA-7C12F5BE6DF0}">
      <dgm:prSet/>
      <dgm:spPr/>
      <dgm:t>
        <a:bodyPr/>
        <a:lstStyle/>
        <a:p>
          <a:endParaRPr lang="en-US"/>
        </a:p>
      </dgm:t>
    </dgm:pt>
    <dgm:pt modelId="{169098C5-22A0-4DC7-A7E7-B4C6A4506C4A}">
      <dgm:prSet phldrT="[Text]" custT="1"/>
      <dgm:spPr>
        <a:solidFill>
          <a:schemeClr val="accent2">
            <a:lumMod val="40000"/>
            <a:lumOff val="60000"/>
          </a:schemeClr>
        </a:solidFill>
      </dgm:spPr>
      <dgm:t>
        <a:bodyPr/>
        <a:lstStyle/>
        <a:p>
          <a:r>
            <a:rPr lang="en-US" sz="1600" b="1" dirty="0" smtClean="0">
              <a:solidFill>
                <a:schemeClr val="accent1">
                  <a:lumMod val="75000"/>
                </a:schemeClr>
              </a:solidFill>
              <a:latin typeface="Arial Black" panose="020B0A04020102020204" pitchFamily="34" charset="0"/>
            </a:rPr>
            <a:t>Landmark Judgement</a:t>
          </a:r>
        </a:p>
        <a:p>
          <a:r>
            <a:rPr lang="en-US" sz="1600" b="1" dirty="0" smtClean="0">
              <a:solidFill>
                <a:schemeClr val="accent1">
                  <a:lumMod val="75000"/>
                </a:schemeClr>
              </a:solidFill>
              <a:latin typeface="Arial Black" panose="020B0A04020102020204" pitchFamily="34" charset="0"/>
              <a:hlinkClick xmlns:r="http://schemas.openxmlformats.org/officeDocument/2006/relationships" r:id="rId9" action="ppaction://hlinksldjump" tooltip="Go To"/>
            </a:rPr>
            <a:t>Go To</a:t>
          </a:r>
          <a:endParaRPr lang="en-US" sz="1600" b="1" dirty="0">
            <a:solidFill>
              <a:schemeClr val="accent1">
                <a:lumMod val="75000"/>
              </a:schemeClr>
            </a:solidFill>
            <a:latin typeface="Arial Black" panose="020B0A04020102020204" pitchFamily="34" charset="0"/>
          </a:endParaRPr>
        </a:p>
      </dgm:t>
    </dgm:pt>
    <dgm:pt modelId="{A40ACAB6-EC30-449F-B876-CF2FAD76BA21}" type="parTrans" cxnId="{F792A9E8-CD9F-4A83-82C8-00DC08D990BB}">
      <dgm:prSet/>
      <dgm:spPr/>
      <dgm:t>
        <a:bodyPr/>
        <a:lstStyle/>
        <a:p>
          <a:endParaRPr lang="en-US"/>
        </a:p>
      </dgm:t>
    </dgm:pt>
    <dgm:pt modelId="{90AE762A-A299-4D7E-A4B6-6B5FD0729AA9}" type="sibTrans" cxnId="{F792A9E8-CD9F-4A83-82C8-00DC08D990BB}">
      <dgm:prSet/>
      <dgm:spPr/>
      <dgm:t>
        <a:bodyPr/>
        <a:lstStyle/>
        <a:p>
          <a:endParaRPr lang="en-US"/>
        </a:p>
      </dgm:t>
    </dgm:pt>
    <dgm:pt modelId="{4FE75371-F9E6-41F0-917C-DB35817166CF}">
      <dgm:prSet phldrT="[Text]" custT="1"/>
      <dgm:spPr>
        <a:solidFill>
          <a:schemeClr val="accent2">
            <a:lumMod val="40000"/>
            <a:lumOff val="60000"/>
          </a:schemeClr>
        </a:solidFill>
      </dgm:spPr>
      <dgm:t>
        <a:bodyPr/>
        <a:lstStyle/>
        <a:p>
          <a:r>
            <a:rPr lang="en-US" sz="1600" b="1" dirty="0" smtClean="0">
              <a:solidFill>
                <a:schemeClr val="accent1">
                  <a:lumMod val="75000"/>
                </a:schemeClr>
              </a:solidFill>
              <a:latin typeface="Arial Black" panose="020B0A04020102020204" pitchFamily="34" charset="0"/>
            </a:rPr>
            <a:t>Few NFRA Order Extracts</a:t>
          </a:r>
        </a:p>
        <a:p>
          <a:r>
            <a:rPr lang="en-US" sz="1600" b="1" dirty="0" smtClean="0">
              <a:solidFill>
                <a:schemeClr val="accent1">
                  <a:lumMod val="75000"/>
                </a:schemeClr>
              </a:solidFill>
              <a:latin typeface="Arial Black" panose="020B0A04020102020204" pitchFamily="34" charset="0"/>
              <a:hlinkClick xmlns:r="http://schemas.openxmlformats.org/officeDocument/2006/relationships" r:id="rId10" action="ppaction://hlinksldjump" tooltip="Go To"/>
            </a:rPr>
            <a:t>Go To</a:t>
          </a:r>
          <a:endParaRPr lang="en-US" sz="1600" b="1" dirty="0">
            <a:solidFill>
              <a:schemeClr val="accent1">
                <a:lumMod val="75000"/>
              </a:schemeClr>
            </a:solidFill>
            <a:latin typeface="Arial Black" panose="020B0A04020102020204" pitchFamily="34" charset="0"/>
          </a:endParaRPr>
        </a:p>
      </dgm:t>
    </dgm:pt>
    <dgm:pt modelId="{39AFC8A8-26DC-4D2F-B63D-8AD009A5A198}" type="parTrans" cxnId="{99E1866C-C124-4B4B-8B37-5DF1107BA551}">
      <dgm:prSet/>
      <dgm:spPr/>
      <dgm:t>
        <a:bodyPr/>
        <a:lstStyle/>
        <a:p>
          <a:endParaRPr lang="en-US"/>
        </a:p>
      </dgm:t>
    </dgm:pt>
    <dgm:pt modelId="{BFCBD080-8D2F-4881-B76E-63422C631774}" type="sibTrans" cxnId="{99E1866C-C124-4B4B-8B37-5DF1107BA551}">
      <dgm:prSet/>
      <dgm:spPr/>
      <dgm:t>
        <a:bodyPr/>
        <a:lstStyle/>
        <a:p>
          <a:endParaRPr lang="en-US"/>
        </a:p>
      </dgm:t>
    </dgm:pt>
    <dgm:pt modelId="{3AEF67E9-FDC6-44E2-839B-56FAF2239408}">
      <dgm:prSet phldrT="[Text]" custT="1"/>
      <dgm:spPr/>
      <dgm:t>
        <a:bodyPr/>
        <a:lstStyle/>
        <a:p>
          <a:r>
            <a:rPr lang="en-US" sz="1600" b="1" dirty="0" smtClean="0">
              <a:solidFill>
                <a:srgbClr val="FFFF00"/>
              </a:solidFill>
              <a:latin typeface="Arial Black" panose="020B0A04020102020204" pitchFamily="34" charset="0"/>
            </a:rPr>
            <a:t>Theoretical Highlights of Audit Documentation</a:t>
          </a:r>
          <a:endParaRPr lang="en-US" sz="1600" b="1" dirty="0">
            <a:solidFill>
              <a:srgbClr val="FFFF00"/>
            </a:solidFill>
            <a:latin typeface="Arial Black" panose="020B0A04020102020204" pitchFamily="34" charset="0"/>
          </a:endParaRPr>
        </a:p>
      </dgm:t>
    </dgm:pt>
    <dgm:pt modelId="{65E4521E-AB02-4CBC-9540-30E18E7889AA}" type="parTrans" cxnId="{CF43862A-B287-4660-B970-2C8AF7925CFC}">
      <dgm:prSet/>
      <dgm:spPr/>
      <dgm:t>
        <a:bodyPr/>
        <a:lstStyle/>
        <a:p>
          <a:endParaRPr lang="en-US"/>
        </a:p>
      </dgm:t>
    </dgm:pt>
    <dgm:pt modelId="{C9C17EFC-AEB8-4F57-B34D-2C87F41BE477}" type="sibTrans" cxnId="{CF43862A-B287-4660-B970-2C8AF7925CFC}">
      <dgm:prSet/>
      <dgm:spPr/>
      <dgm:t>
        <a:bodyPr/>
        <a:lstStyle/>
        <a:p>
          <a:endParaRPr lang="en-US"/>
        </a:p>
      </dgm:t>
    </dgm:pt>
    <dgm:pt modelId="{1116E78E-BE5C-4F05-A03F-C0307C571BF2}">
      <dgm:prSet phldrT="[Text]" custT="1"/>
      <dgm:spPr/>
      <dgm:t>
        <a:bodyPr/>
        <a:lstStyle/>
        <a:p>
          <a:r>
            <a:rPr lang="en-US" sz="1600" b="1" dirty="0" smtClean="0">
              <a:solidFill>
                <a:srgbClr val="FFFF00"/>
              </a:solidFill>
              <a:latin typeface="Arial Black" panose="020B0A04020102020204" pitchFamily="34" charset="0"/>
            </a:rPr>
            <a:t>Theoretical Highlights of 500 Series</a:t>
          </a:r>
          <a:endParaRPr lang="en-US" sz="1600" b="1" dirty="0">
            <a:solidFill>
              <a:srgbClr val="FFFF00"/>
            </a:solidFill>
            <a:latin typeface="Arial Black" panose="020B0A04020102020204" pitchFamily="34" charset="0"/>
          </a:endParaRPr>
        </a:p>
      </dgm:t>
    </dgm:pt>
    <dgm:pt modelId="{DFFE27FD-6227-402D-851E-AA3F4205C99B}" type="parTrans" cxnId="{2A086BF5-9175-4872-9A1C-557360B93930}">
      <dgm:prSet/>
      <dgm:spPr/>
      <dgm:t>
        <a:bodyPr/>
        <a:lstStyle/>
        <a:p>
          <a:endParaRPr lang="en-US"/>
        </a:p>
      </dgm:t>
    </dgm:pt>
    <dgm:pt modelId="{13DE3959-DCED-4052-8E94-7CC83C91EA63}" type="sibTrans" cxnId="{2A086BF5-9175-4872-9A1C-557360B93930}">
      <dgm:prSet/>
      <dgm:spPr/>
      <dgm:t>
        <a:bodyPr/>
        <a:lstStyle/>
        <a:p>
          <a:endParaRPr lang="en-US"/>
        </a:p>
      </dgm:t>
    </dgm:pt>
    <dgm:pt modelId="{47C29AB2-8FCF-4263-B7CB-EA19BE16EBEF}" type="pres">
      <dgm:prSet presAssocID="{A6A56A25-72A3-40BE-8203-324E697581DA}" presName="diagram" presStyleCnt="0">
        <dgm:presLayoutVars>
          <dgm:chPref val="1"/>
          <dgm:dir/>
          <dgm:animOne val="branch"/>
          <dgm:animLvl val="lvl"/>
          <dgm:resizeHandles/>
        </dgm:presLayoutVars>
      </dgm:prSet>
      <dgm:spPr/>
      <dgm:t>
        <a:bodyPr/>
        <a:lstStyle/>
        <a:p>
          <a:endParaRPr lang="en-US"/>
        </a:p>
      </dgm:t>
    </dgm:pt>
    <dgm:pt modelId="{D2D1F7AA-49B8-4E65-85C9-69C1B84E2BA2}" type="pres">
      <dgm:prSet presAssocID="{72EB8778-AE66-481A-A4F6-9FE42E23C157}" presName="root" presStyleCnt="0"/>
      <dgm:spPr/>
    </dgm:pt>
    <dgm:pt modelId="{6CB98669-849F-48BE-8A82-28AE02DC840F}" type="pres">
      <dgm:prSet presAssocID="{72EB8778-AE66-481A-A4F6-9FE42E23C157}" presName="rootComposite" presStyleCnt="0"/>
      <dgm:spPr/>
    </dgm:pt>
    <dgm:pt modelId="{C863A7DB-E6E9-4CB9-9F90-E495638EFB0A}" type="pres">
      <dgm:prSet presAssocID="{72EB8778-AE66-481A-A4F6-9FE42E23C157}" presName="rootText" presStyleLbl="node1" presStyleIdx="0" presStyleCnt="4"/>
      <dgm:spPr/>
      <dgm:t>
        <a:bodyPr/>
        <a:lstStyle/>
        <a:p>
          <a:endParaRPr lang="en-US"/>
        </a:p>
      </dgm:t>
    </dgm:pt>
    <dgm:pt modelId="{ED87EA5F-0DD7-419B-9D8A-DA23BFE4C1BB}" type="pres">
      <dgm:prSet presAssocID="{72EB8778-AE66-481A-A4F6-9FE42E23C157}" presName="rootConnector" presStyleLbl="node1" presStyleIdx="0" presStyleCnt="4"/>
      <dgm:spPr/>
      <dgm:t>
        <a:bodyPr/>
        <a:lstStyle/>
        <a:p>
          <a:endParaRPr lang="en-US"/>
        </a:p>
      </dgm:t>
    </dgm:pt>
    <dgm:pt modelId="{223C2046-4A2C-4349-A135-DF9D2817BE0B}" type="pres">
      <dgm:prSet presAssocID="{72EB8778-AE66-481A-A4F6-9FE42E23C157}" presName="childShape" presStyleCnt="0"/>
      <dgm:spPr/>
    </dgm:pt>
    <dgm:pt modelId="{C90ED094-DB3B-43A4-906A-9AC4CCFD3349}" type="pres">
      <dgm:prSet presAssocID="{45874F9B-AC70-45DB-8CF5-BCBE3FF9D49B}" presName="Name13" presStyleLbl="parChTrans1D2" presStyleIdx="0" presStyleCnt="9"/>
      <dgm:spPr/>
      <dgm:t>
        <a:bodyPr/>
        <a:lstStyle/>
        <a:p>
          <a:endParaRPr lang="en-US"/>
        </a:p>
      </dgm:t>
    </dgm:pt>
    <dgm:pt modelId="{3772BAD9-FA32-49CD-A61B-CAB146985C35}" type="pres">
      <dgm:prSet presAssocID="{D861C3D3-48A3-42BB-8D6D-796DAB9A307D}" presName="childText" presStyleLbl="bgAcc1" presStyleIdx="0" presStyleCnt="9" custScaleY="133293">
        <dgm:presLayoutVars>
          <dgm:bulletEnabled val="1"/>
        </dgm:presLayoutVars>
      </dgm:prSet>
      <dgm:spPr/>
      <dgm:t>
        <a:bodyPr/>
        <a:lstStyle/>
        <a:p>
          <a:endParaRPr lang="en-US"/>
        </a:p>
      </dgm:t>
    </dgm:pt>
    <dgm:pt modelId="{7AD7B23A-54DB-43F4-BECA-A350082A1F08}" type="pres">
      <dgm:prSet presAssocID="{D30D6A9E-E4F5-434B-8EC0-21DA3872E89E}" presName="Name13" presStyleLbl="parChTrans1D2" presStyleIdx="1" presStyleCnt="9"/>
      <dgm:spPr/>
      <dgm:t>
        <a:bodyPr/>
        <a:lstStyle/>
        <a:p>
          <a:endParaRPr lang="en-US"/>
        </a:p>
      </dgm:t>
    </dgm:pt>
    <dgm:pt modelId="{6003F772-762A-4769-B6C0-5566E550A4D2}" type="pres">
      <dgm:prSet presAssocID="{8A9B7082-2710-4428-ACF5-B080018C983C}" presName="childText" presStyleLbl="bgAcc1" presStyleIdx="1" presStyleCnt="9" custScaleY="148361" custLinFactNeighborX="-1840" custLinFactNeighborY="144">
        <dgm:presLayoutVars>
          <dgm:bulletEnabled val="1"/>
        </dgm:presLayoutVars>
      </dgm:prSet>
      <dgm:spPr/>
      <dgm:t>
        <a:bodyPr/>
        <a:lstStyle/>
        <a:p>
          <a:endParaRPr lang="en-US"/>
        </a:p>
      </dgm:t>
    </dgm:pt>
    <dgm:pt modelId="{5A5B6D9D-829C-42E6-AB98-91289107B593}" type="pres">
      <dgm:prSet presAssocID="{D8B7AE2E-FAA7-4FAE-B10D-55D35356BD91}" presName="root" presStyleCnt="0"/>
      <dgm:spPr/>
    </dgm:pt>
    <dgm:pt modelId="{0C08ECAC-240A-4EEC-B9D0-A7033E8E0440}" type="pres">
      <dgm:prSet presAssocID="{D8B7AE2E-FAA7-4FAE-B10D-55D35356BD91}" presName="rootComposite" presStyleCnt="0"/>
      <dgm:spPr/>
    </dgm:pt>
    <dgm:pt modelId="{70907DA0-6DAE-4D34-8C87-A564DAA91718}" type="pres">
      <dgm:prSet presAssocID="{D8B7AE2E-FAA7-4FAE-B10D-55D35356BD91}" presName="rootText" presStyleLbl="node1" presStyleIdx="1" presStyleCnt="4"/>
      <dgm:spPr/>
      <dgm:t>
        <a:bodyPr/>
        <a:lstStyle/>
        <a:p>
          <a:endParaRPr lang="en-US"/>
        </a:p>
      </dgm:t>
    </dgm:pt>
    <dgm:pt modelId="{B9A4D2C9-7B02-4E08-B13A-484F0755A5BD}" type="pres">
      <dgm:prSet presAssocID="{D8B7AE2E-FAA7-4FAE-B10D-55D35356BD91}" presName="rootConnector" presStyleLbl="node1" presStyleIdx="1" presStyleCnt="4"/>
      <dgm:spPr/>
      <dgm:t>
        <a:bodyPr/>
        <a:lstStyle/>
        <a:p>
          <a:endParaRPr lang="en-US"/>
        </a:p>
      </dgm:t>
    </dgm:pt>
    <dgm:pt modelId="{81DA343D-BD60-48B4-AEDB-9004A9958141}" type="pres">
      <dgm:prSet presAssocID="{D8B7AE2E-FAA7-4FAE-B10D-55D35356BD91}" presName="childShape" presStyleCnt="0"/>
      <dgm:spPr/>
    </dgm:pt>
    <dgm:pt modelId="{E719A13D-7A0D-4E01-8879-B7216D1D5E18}" type="pres">
      <dgm:prSet presAssocID="{5C15C993-E8DF-42E1-A531-EB637DCA9E54}" presName="Name13" presStyleLbl="parChTrans1D2" presStyleIdx="2" presStyleCnt="9"/>
      <dgm:spPr/>
      <dgm:t>
        <a:bodyPr/>
        <a:lstStyle/>
        <a:p>
          <a:endParaRPr lang="en-US"/>
        </a:p>
      </dgm:t>
    </dgm:pt>
    <dgm:pt modelId="{0BF091AF-065A-459E-98CE-28D2CC409E5E}" type="pres">
      <dgm:prSet presAssocID="{7FAA410E-D900-4A3D-A8AE-C4F85D21FDC9}" presName="childText" presStyleLbl="bgAcc1" presStyleIdx="2" presStyleCnt="9" custLinFactNeighborX="-1840" custLinFactNeighborY="144">
        <dgm:presLayoutVars>
          <dgm:bulletEnabled val="1"/>
        </dgm:presLayoutVars>
      </dgm:prSet>
      <dgm:spPr/>
      <dgm:t>
        <a:bodyPr/>
        <a:lstStyle/>
        <a:p>
          <a:endParaRPr lang="en-US"/>
        </a:p>
      </dgm:t>
    </dgm:pt>
    <dgm:pt modelId="{03C98611-F255-480B-A2EF-BAB378A0B79C}" type="pres">
      <dgm:prSet presAssocID="{A40ACAB6-EC30-449F-B876-CF2FAD76BA21}" presName="Name13" presStyleLbl="parChTrans1D2" presStyleIdx="3" presStyleCnt="9"/>
      <dgm:spPr/>
      <dgm:t>
        <a:bodyPr/>
        <a:lstStyle/>
        <a:p>
          <a:endParaRPr lang="en-US"/>
        </a:p>
      </dgm:t>
    </dgm:pt>
    <dgm:pt modelId="{3C8BC1B3-E516-471F-9E44-99EC83CFF67A}" type="pres">
      <dgm:prSet presAssocID="{169098C5-22A0-4DC7-A7E7-B4C6A4506C4A}" presName="childText" presStyleLbl="bgAcc1" presStyleIdx="3" presStyleCnt="9" custLinFactNeighborX="-1840" custLinFactNeighborY="144">
        <dgm:presLayoutVars>
          <dgm:bulletEnabled val="1"/>
        </dgm:presLayoutVars>
      </dgm:prSet>
      <dgm:spPr/>
      <dgm:t>
        <a:bodyPr/>
        <a:lstStyle/>
        <a:p>
          <a:endParaRPr lang="en-US"/>
        </a:p>
      </dgm:t>
    </dgm:pt>
    <dgm:pt modelId="{751971B0-ED33-4B1D-BD1E-526DBBCEB21C}" type="pres">
      <dgm:prSet presAssocID="{39AFC8A8-26DC-4D2F-B63D-8AD009A5A198}" presName="Name13" presStyleLbl="parChTrans1D2" presStyleIdx="4" presStyleCnt="9"/>
      <dgm:spPr/>
      <dgm:t>
        <a:bodyPr/>
        <a:lstStyle/>
        <a:p>
          <a:endParaRPr lang="en-US"/>
        </a:p>
      </dgm:t>
    </dgm:pt>
    <dgm:pt modelId="{6FC533EF-C9D0-4761-9B72-7CDF685CFB5C}" type="pres">
      <dgm:prSet presAssocID="{4FE75371-F9E6-41F0-917C-DB35817166CF}" presName="childText" presStyleLbl="bgAcc1" presStyleIdx="4" presStyleCnt="9" custLinFactNeighborX="-1840" custLinFactNeighborY="144">
        <dgm:presLayoutVars>
          <dgm:bulletEnabled val="1"/>
        </dgm:presLayoutVars>
      </dgm:prSet>
      <dgm:spPr/>
      <dgm:t>
        <a:bodyPr/>
        <a:lstStyle/>
        <a:p>
          <a:endParaRPr lang="en-US"/>
        </a:p>
      </dgm:t>
    </dgm:pt>
    <dgm:pt modelId="{DB6B4B26-5987-41A4-9BC5-CFDA5F50E279}" type="pres">
      <dgm:prSet presAssocID="{3AEF67E9-FDC6-44E2-839B-56FAF2239408}" presName="root" presStyleCnt="0"/>
      <dgm:spPr/>
    </dgm:pt>
    <dgm:pt modelId="{378F8953-30AB-4542-A204-FA688004D8D6}" type="pres">
      <dgm:prSet presAssocID="{3AEF67E9-FDC6-44E2-839B-56FAF2239408}" presName="rootComposite" presStyleCnt="0"/>
      <dgm:spPr/>
    </dgm:pt>
    <dgm:pt modelId="{359E4F3B-10BA-4C5D-8087-814034F2B479}" type="pres">
      <dgm:prSet presAssocID="{3AEF67E9-FDC6-44E2-839B-56FAF2239408}" presName="rootText" presStyleLbl="node1" presStyleIdx="2" presStyleCnt="4"/>
      <dgm:spPr/>
      <dgm:t>
        <a:bodyPr/>
        <a:lstStyle/>
        <a:p>
          <a:endParaRPr lang="en-US"/>
        </a:p>
      </dgm:t>
    </dgm:pt>
    <dgm:pt modelId="{A2999602-4C5B-47B5-B1DE-93AEF7D8613F}" type="pres">
      <dgm:prSet presAssocID="{3AEF67E9-FDC6-44E2-839B-56FAF2239408}" presName="rootConnector" presStyleLbl="node1" presStyleIdx="2" presStyleCnt="4"/>
      <dgm:spPr/>
      <dgm:t>
        <a:bodyPr/>
        <a:lstStyle/>
        <a:p>
          <a:endParaRPr lang="en-US"/>
        </a:p>
      </dgm:t>
    </dgm:pt>
    <dgm:pt modelId="{56ABB50D-776A-4A1E-9E23-C9CB3F72EE26}" type="pres">
      <dgm:prSet presAssocID="{3AEF67E9-FDC6-44E2-839B-56FAF2239408}" presName="childShape" presStyleCnt="0"/>
      <dgm:spPr/>
    </dgm:pt>
    <dgm:pt modelId="{AC6D26BD-3005-417D-99FD-3FF340D88897}" type="pres">
      <dgm:prSet presAssocID="{F9DD550D-5CAC-445D-BC1B-F25029B92601}" presName="Name13" presStyleLbl="parChTrans1D2" presStyleIdx="5" presStyleCnt="9"/>
      <dgm:spPr/>
      <dgm:t>
        <a:bodyPr/>
        <a:lstStyle/>
        <a:p>
          <a:endParaRPr lang="en-US"/>
        </a:p>
      </dgm:t>
    </dgm:pt>
    <dgm:pt modelId="{6D5E8563-F6A7-4F51-A011-6951C22C1CE5}" type="pres">
      <dgm:prSet presAssocID="{01FE5F29-3B7C-48DB-834C-5624656ED0FB}" presName="childText" presStyleLbl="bgAcc1" presStyleIdx="5" presStyleCnt="9" custLinFactNeighborX="-1840" custLinFactNeighborY="144">
        <dgm:presLayoutVars>
          <dgm:bulletEnabled val="1"/>
        </dgm:presLayoutVars>
      </dgm:prSet>
      <dgm:spPr/>
      <dgm:t>
        <a:bodyPr/>
        <a:lstStyle/>
        <a:p>
          <a:endParaRPr lang="en-US"/>
        </a:p>
      </dgm:t>
    </dgm:pt>
    <dgm:pt modelId="{F7D5AFC6-A8E8-4086-A206-76A688BDE234}" type="pres">
      <dgm:prSet presAssocID="{1116E78E-BE5C-4F05-A03F-C0307C571BF2}" presName="root" presStyleCnt="0"/>
      <dgm:spPr/>
    </dgm:pt>
    <dgm:pt modelId="{AEC92725-A877-4408-8731-7172D4A5E689}" type="pres">
      <dgm:prSet presAssocID="{1116E78E-BE5C-4F05-A03F-C0307C571BF2}" presName="rootComposite" presStyleCnt="0"/>
      <dgm:spPr/>
    </dgm:pt>
    <dgm:pt modelId="{DB9EBFA0-9046-4DCC-9423-A8752275D564}" type="pres">
      <dgm:prSet presAssocID="{1116E78E-BE5C-4F05-A03F-C0307C571BF2}" presName="rootText" presStyleLbl="node1" presStyleIdx="3" presStyleCnt="4"/>
      <dgm:spPr/>
      <dgm:t>
        <a:bodyPr/>
        <a:lstStyle/>
        <a:p>
          <a:endParaRPr lang="en-US"/>
        </a:p>
      </dgm:t>
    </dgm:pt>
    <dgm:pt modelId="{2E1E258A-E7FF-4A18-B7CA-2DC6D0675156}" type="pres">
      <dgm:prSet presAssocID="{1116E78E-BE5C-4F05-A03F-C0307C571BF2}" presName="rootConnector" presStyleLbl="node1" presStyleIdx="3" presStyleCnt="4"/>
      <dgm:spPr/>
      <dgm:t>
        <a:bodyPr/>
        <a:lstStyle/>
        <a:p>
          <a:endParaRPr lang="en-US"/>
        </a:p>
      </dgm:t>
    </dgm:pt>
    <dgm:pt modelId="{F92C5BC7-B4B8-447C-83AE-EA9A5644C10E}" type="pres">
      <dgm:prSet presAssocID="{1116E78E-BE5C-4F05-A03F-C0307C571BF2}" presName="childShape" presStyleCnt="0"/>
      <dgm:spPr/>
    </dgm:pt>
    <dgm:pt modelId="{38FA0400-9537-420F-981F-D8C6B95DCB57}" type="pres">
      <dgm:prSet presAssocID="{05C6CC72-9EBD-495E-8925-F4173247A4EC}" presName="Name13" presStyleLbl="parChTrans1D2" presStyleIdx="6" presStyleCnt="9"/>
      <dgm:spPr/>
      <dgm:t>
        <a:bodyPr/>
        <a:lstStyle/>
        <a:p>
          <a:endParaRPr lang="en-US"/>
        </a:p>
      </dgm:t>
    </dgm:pt>
    <dgm:pt modelId="{28A3A3EE-3533-4363-BBCA-5079AEC89C64}" type="pres">
      <dgm:prSet presAssocID="{F14F99ED-DB8B-4D4C-B210-5B9EB12421AA}" presName="childText" presStyleLbl="bgAcc1" presStyleIdx="6" presStyleCnt="9" custLinFactNeighborX="-1840" custLinFactNeighborY="144">
        <dgm:presLayoutVars>
          <dgm:bulletEnabled val="1"/>
        </dgm:presLayoutVars>
      </dgm:prSet>
      <dgm:spPr/>
      <dgm:t>
        <a:bodyPr/>
        <a:lstStyle/>
        <a:p>
          <a:endParaRPr lang="en-US"/>
        </a:p>
      </dgm:t>
    </dgm:pt>
    <dgm:pt modelId="{F976744B-5969-4E08-8768-39C04973E602}" type="pres">
      <dgm:prSet presAssocID="{324525DC-3E22-4ABE-9560-C854BF235008}" presName="Name13" presStyleLbl="parChTrans1D2" presStyleIdx="7" presStyleCnt="9"/>
      <dgm:spPr/>
      <dgm:t>
        <a:bodyPr/>
        <a:lstStyle/>
        <a:p>
          <a:endParaRPr lang="en-US"/>
        </a:p>
      </dgm:t>
    </dgm:pt>
    <dgm:pt modelId="{FEB376C9-6233-40C4-93FD-3D874E200C9E}" type="pres">
      <dgm:prSet presAssocID="{882E9020-1B1C-4A59-A219-7BED0E38DEE0}" presName="childText" presStyleLbl="bgAcc1" presStyleIdx="7" presStyleCnt="9">
        <dgm:presLayoutVars>
          <dgm:bulletEnabled val="1"/>
        </dgm:presLayoutVars>
      </dgm:prSet>
      <dgm:spPr/>
      <dgm:t>
        <a:bodyPr/>
        <a:lstStyle/>
        <a:p>
          <a:endParaRPr lang="en-US"/>
        </a:p>
      </dgm:t>
    </dgm:pt>
    <dgm:pt modelId="{76932E9B-6459-4EA0-AA52-8A8F68361AFF}" type="pres">
      <dgm:prSet presAssocID="{84A04579-F296-4071-B2E2-452064123D38}" presName="Name13" presStyleLbl="parChTrans1D2" presStyleIdx="8" presStyleCnt="9"/>
      <dgm:spPr/>
      <dgm:t>
        <a:bodyPr/>
        <a:lstStyle/>
        <a:p>
          <a:endParaRPr lang="en-US"/>
        </a:p>
      </dgm:t>
    </dgm:pt>
    <dgm:pt modelId="{D52A76F0-4DF3-43AD-A36A-A2E5CBEF9005}" type="pres">
      <dgm:prSet presAssocID="{AF95CAB8-1034-42FD-BB12-F91725D606BB}" presName="childText" presStyleLbl="bgAcc1" presStyleIdx="8" presStyleCnt="9">
        <dgm:presLayoutVars>
          <dgm:bulletEnabled val="1"/>
        </dgm:presLayoutVars>
      </dgm:prSet>
      <dgm:spPr/>
      <dgm:t>
        <a:bodyPr/>
        <a:lstStyle/>
        <a:p>
          <a:endParaRPr lang="en-US"/>
        </a:p>
      </dgm:t>
    </dgm:pt>
  </dgm:ptLst>
  <dgm:cxnLst>
    <dgm:cxn modelId="{FF378232-2682-44B9-A670-57EB62441A89}" type="presOf" srcId="{01FE5F29-3B7C-48DB-834C-5624656ED0FB}" destId="{6D5E8563-F6A7-4F51-A011-6951C22C1CE5}" srcOrd="0" destOrd="0" presId="urn:microsoft.com/office/officeart/2005/8/layout/hierarchy3"/>
    <dgm:cxn modelId="{5392BC2A-DB1D-4F8E-9B6B-8AD0C1020ED7}" type="presOf" srcId="{3AEF67E9-FDC6-44E2-839B-56FAF2239408}" destId="{A2999602-4C5B-47B5-B1DE-93AEF7D8613F}" srcOrd="1" destOrd="0" presId="urn:microsoft.com/office/officeart/2005/8/layout/hierarchy3"/>
    <dgm:cxn modelId="{E1DE074C-B83F-472B-B5F0-F34F8EBD6776}" srcId="{3AEF67E9-FDC6-44E2-839B-56FAF2239408}" destId="{01FE5F29-3B7C-48DB-834C-5624656ED0FB}" srcOrd="0" destOrd="0" parTransId="{F9DD550D-5CAC-445D-BC1B-F25029B92601}" sibTransId="{79FDFA8A-F924-49B4-8C0D-E6A655E6793A}"/>
    <dgm:cxn modelId="{66391D45-9020-4E36-8D0E-5716E7DB1BEA}" srcId="{1116E78E-BE5C-4F05-A03F-C0307C571BF2}" destId="{AF95CAB8-1034-42FD-BB12-F91725D606BB}" srcOrd="2" destOrd="0" parTransId="{84A04579-F296-4071-B2E2-452064123D38}" sibTransId="{3C32A943-8470-4F27-AF13-4EDCD6E45616}"/>
    <dgm:cxn modelId="{26A65324-8E1E-4449-BC25-7A03AFBCDE21}" type="presOf" srcId="{324525DC-3E22-4ABE-9560-C854BF235008}" destId="{F976744B-5969-4E08-8768-39C04973E602}" srcOrd="0" destOrd="0" presId="urn:microsoft.com/office/officeart/2005/8/layout/hierarchy3"/>
    <dgm:cxn modelId="{CF43862A-B287-4660-B970-2C8AF7925CFC}" srcId="{A6A56A25-72A3-40BE-8203-324E697581DA}" destId="{3AEF67E9-FDC6-44E2-839B-56FAF2239408}" srcOrd="2" destOrd="0" parTransId="{65E4521E-AB02-4CBC-9540-30E18E7889AA}" sibTransId="{C9C17EFC-AEB8-4F57-B34D-2C87F41BE477}"/>
    <dgm:cxn modelId="{D085D9FC-70C9-42B3-A05A-6242DEF0060C}" type="presOf" srcId="{D30D6A9E-E4F5-434B-8EC0-21DA3872E89E}" destId="{7AD7B23A-54DB-43F4-BECA-A350082A1F08}" srcOrd="0" destOrd="0" presId="urn:microsoft.com/office/officeart/2005/8/layout/hierarchy3"/>
    <dgm:cxn modelId="{0ED16974-5DD2-42DB-8DC8-ACC2AAACC46B}" srcId="{1116E78E-BE5C-4F05-A03F-C0307C571BF2}" destId="{882E9020-1B1C-4A59-A219-7BED0E38DEE0}" srcOrd="1" destOrd="0" parTransId="{324525DC-3E22-4ABE-9560-C854BF235008}" sibTransId="{B7DD7054-EF6D-4939-B358-230E2BDE775F}"/>
    <dgm:cxn modelId="{F8118E23-57EC-4365-8BD6-8B3F9F4E7B4D}" type="presOf" srcId="{F9DD550D-5CAC-445D-BC1B-F25029B92601}" destId="{AC6D26BD-3005-417D-99FD-3FF340D88897}" srcOrd="0" destOrd="0" presId="urn:microsoft.com/office/officeart/2005/8/layout/hierarchy3"/>
    <dgm:cxn modelId="{69E9101F-5033-442F-B9C4-D0A01D22E451}" type="presOf" srcId="{F14F99ED-DB8B-4D4C-B210-5B9EB12421AA}" destId="{28A3A3EE-3533-4363-BBCA-5079AEC89C64}" srcOrd="0" destOrd="0" presId="urn:microsoft.com/office/officeart/2005/8/layout/hierarchy3"/>
    <dgm:cxn modelId="{21EC5D70-A7DF-4A53-8DDF-5BA0BD1C0293}" type="presOf" srcId="{169098C5-22A0-4DC7-A7E7-B4C6A4506C4A}" destId="{3C8BC1B3-E516-471F-9E44-99EC83CFF67A}" srcOrd="0" destOrd="0" presId="urn:microsoft.com/office/officeart/2005/8/layout/hierarchy3"/>
    <dgm:cxn modelId="{05325880-EDC3-470E-A08F-1986E20CC15D}" srcId="{A6A56A25-72A3-40BE-8203-324E697581DA}" destId="{72EB8778-AE66-481A-A4F6-9FE42E23C157}" srcOrd="0" destOrd="0" parTransId="{9F09C4A8-E5B7-472E-B89C-9137B98A6158}" sibTransId="{E68B750B-8216-4F43-B11F-C3F3973141C3}"/>
    <dgm:cxn modelId="{BDF2B8DC-A460-4661-AC50-802781222E73}" type="presOf" srcId="{7FAA410E-D900-4A3D-A8AE-C4F85D21FDC9}" destId="{0BF091AF-065A-459E-98CE-28D2CC409E5E}" srcOrd="0" destOrd="0" presId="urn:microsoft.com/office/officeart/2005/8/layout/hierarchy3"/>
    <dgm:cxn modelId="{318AC1F2-C22F-4A1A-AAE6-CC3572F4CE81}" type="presOf" srcId="{3AEF67E9-FDC6-44E2-839B-56FAF2239408}" destId="{359E4F3B-10BA-4C5D-8087-814034F2B479}" srcOrd="0" destOrd="0" presId="urn:microsoft.com/office/officeart/2005/8/layout/hierarchy3"/>
    <dgm:cxn modelId="{B8F99CD8-C1B4-45E3-A013-2C65662BB705}" type="presOf" srcId="{84A04579-F296-4071-B2E2-452064123D38}" destId="{76932E9B-6459-4EA0-AA52-8A8F68361AFF}" srcOrd="0" destOrd="0" presId="urn:microsoft.com/office/officeart/2005/8/layout/hierarchy3"/>
    <dgm:cxn modelId="{B957446D-4EBC-44AB-BB86-7487374AAA4C}" srcId="{72EB8778-AE66-481A-A4F6-9FE42E23C157}" destId="{D861C3D3-48A3-42BB-8D6D-796DAB9A307D}" srcOrd="0" destOrd="0" parTransId="{45874F9B-AC70-45DB-8CF5-BCBE3FF9D49B}" sibTransId="{CAF1082E-B27F-4B0F-987B-E37D361272CC}"/>
    <dgm:cxn modelId="{19BC4EA6-3F24-47C2-81C3-618870A06FC5}" type="presOf" srcId="{D8B7AE2E-FAA7-4FAE-B10D-55D35356BD91}" destId="{70907DA0-6DAE-4D34-8C87-A564DAA91718}" srcOrd="0" destOrd="0" presId="urn:microsoft.com/office/officeart/2005/8/layout/hierarchy3"/>
    <dgm:cxn modelId="{CE67DF8B-ADD6-4F11-9799-C98C22289911}" type="presOf" srcId="{39AFC8A8-26DC-4D2F-B63D-8AD009A5A198}" destId="{751971B0-ED33-4B1D-BD1E-526DBBCEB21C}" srcOrd="0" destOrd="0" presId="urn:microsoft.com/office/officeart/2005/8/layout/hierarchy3"/>
    <dgm:cxn modelId="{20C31FD6-9D6F-46C3-A21A-35815299E73D}" srcId="{A6A56A25-72A3-40BE-8203-324E697581DA}" destId="{D8B7AE2E-FAA7-4FAE-B10D-55D35356BD91}" srcOrd="1" destOrd="0" parTransId="{36F9E224-C4C8-4666-88C6-A42457BF3C22}" sibTransId="{6AD36B62-93A4-4FEB-A12B-B492172CF97D}"/>
    <dgm:cxn modelId="{0DDE6CC1-4568-4A2F-8DB4-20D695FFC899}" type="presOf" srcId="{8A9B7082-2710-4428-ACF5-B080018C983C}" destId="{6003F772-762A-4769-B6C0-5566E550A4D2}" srcOrd="0" destOrd="0" presId="urn:microsoft.com/office/officeart/2005/8/layout/hierarchy3"/>
    <dgm:cxn modelId="{58ACC318-9436-463E-AC80-FC5BBBBEBF6F}" type="presOf" srcId="{45874F9B-AC70-45DB-8CF5-BCBE3FF9D49B}" destId="{C90ED094-DB3B-43A4-906A-9AC4CCFD3349}" srcOrd="0" destOrd="0" presId="urn:microsoft.com/office/officeart/2005/8/layout/hierarchy3"/>
    <dgm:cxn modelId="{F8594CCA-F26B-4BF9-AC14-AFC273947CE1}" type="presOf" srcId="{72EB8778-AE66-481A-A4F6-9FE42E23C157}" destId="{C863A7DB-E6E9-4CB9-9F90-E495638EFB0A}" srcOrd="0" destOrd="0" presId="urn:microsoft.com/office/officeart/2005/8/layout/hierarchy3"/>
    <dgm:cxn modelId="{3C9B0588-1FFB-4B22-8218-B6FA0DD336E2}" type="presOf" srcId="{1116E78E-BE5C-4F05-A03F-C0307C571BF2}" destId="{DB9EBFA0-9046-4DCC-9423-A8752275D564}" srcOrd="0" destOrd="0" presId="urn:microsoft.com/office/officeart/2005/8/layout/hierarchy3"/>
    <dgm:cxn modelId="{911459C5-0D0D-431F-91D0-CEC572406F16}" type="presOf" srcId="{4FE75371-F9E6-41F0-917C-DB35817166CF}" destId="{6FC533EF-C9D0-4761-9B72-7CDF685CFB5C}" srcOrd="0" destOrd="0" presId="urn:microsoft.com/office/officeart/2005/8/layout/hierarchy3"/>
    <dgm:cxn modelId="{492CE51F-DE11-4DCB-983E-59A186CEBBE8}" srcId="{72EB8778-AE66-481A-A4F6-9FE42E23C157}" destId="{8A9B7082-2710-4428-ACF5-B080018C983C}" srcOrd="1" destOrd="0" parTransId="{D30D6A9E-E4F5-434B-8EC0-21DA3872E89E}" sibTransId="{045E99EA-0039-4B6D-9F43-365EB13AF200}"/>
    <dgm:cxn modelId="{07D2AD31-7CD1-4F66-AD00-851E94C91EE4}" type="presOf" srcId="{5C15C993-E8DF-42E1-A531-EB637DCA9E54}" destId="{E719A13D-7A0D-4E01-8879-B7216D1D5E18}" srcOrd="0" destOrd="0" presId="urn:microsoft.com/office/officeart/2005/8/layout/hierarchy3"/>
    <dgm:cxn modelId="{99E1866C-C124-4B4B-8B37-5DF1107BA551}" srcId="{D8B7AE2E-FAA7-4FAE-B10D-55D35356BD91}" destId="{4FE75371-F9E6-41F0-917C-DB35817166CF}" srcOrd="2" destOrd="0" parTransId="{39AFC8A8-26DC-4D2F-B63D-8AD009A5A198}" sibTransId="{BFCBD080-8D2F-4881-B76E-63422C631774}"/>
    <dgm:cxn modelId="{72E2D233-3DD9-49A4-8856-F5D932C3FEF5}" type="presOf" srcId="{A40ACAB6-EC30-449F-B876-CF2FAD76BA21}" destId="{03C98611-F255-480B-A2EF-BAB378A0B79C}" srcOrd="0" destOrd="0" presId="urn:microsoft.com/office/officeart/2005/8/layout/hierarchy3"/>
    <dgm:cxn modelId="{06C36AFC-411D-42C1-95D4-325031C083EE}" type="presOf" srcId="{72EB8778-AE66-481A-A4F6-9FE42E23C157}" destId="{ED87EA5F-0DD7-419B-9D8A-DA23BFE4C1BB}" srcOrd="1" destOrd="0" presId="urn:microsoft.com/office/officeart/2005/8/layout/hierarchy3"/>
    <dgm:cxn modelId="{D56FE55B-154D-4FE6-B36C-07E7C9D44B3A}" type="presOf" srcId="{882E9020-1B1C-4A59-A219-7BED0E38DEE0}" destId="{FEB376C9-6233-40C4-93FD-3D874E200C9E}" srcOrd="0" destOrd="0" presId="urn:microsoft.com/office/officeart/2005/8/layout/hierarchy3"/>
    <dgm:cxn modelId="{0F1F5740-41D3-476A-BD50-63B40B38B5DB}" type="presOf" srcId="{1116E78E-BE5C-4F05-A03F-C0307C571BF2}" destId="{2E1E258A-E7FF-4A18-B7CA-2DC6D0675156}" srcOrd="1" destOrd="0" presId="urn:microsoft.com/office/officeart/2005/8/layout/hierarchy3"/>
    <dgm:cxn modelId="{DE48E015-4B05-4A88-8430-11A72658E2EE}" srcId="{1116E78E-BE5C-4F05-A03F-C0307C571BF2}" destId="{F14F99ED-DB8B-4D4C-B210-5B9EB12421AA}" srcOrd="0" destOrd="0" parTransId="{05C6CC72-9EBD-495E-8925-F4173247A4EC}" sibTransId="{8328E81A-40B3-463E-843D-7D53B1D9F372}"/>
    <dgm:cxn modelId="{4119837F-A66A-4F32-9426-67616A4EA92B}" type="presOf" srcId="{D8B7AE2E-FAA7-4FAE-B10D-55D35356BD91}" destId="{B9A4D2C9-7B02-4E08-B13A-484F0755A5BD}" srcOrd="1" destOrd="0" presId="urn:microsoft.com/office/officeart/2005/8/layout/hierarchy3"/>
    <dgm:cxn modelId="{6DE9165C-DB89-47B6-B65C-D156D8705555}" type="presOf" srcId="{05C6CC72-9EBD-495E-8925-F4173247A4EC}" destId="{38FA0400-9537-420F-981F-D8C6B95DCB57}" srcOrd="0" destOrd="0" presId="urn:microsoft.com/office/officeart/2005/8/layout/hierarchy3"/>
    <dgm:cxn modelId="{990AA983-9245-4494-BF5D-9B124E3F8E38}" type="presOf" srcId="{D861C3D3-48A3-42BB-8D6D-796DAB9A307D}" destId="{3772BAD9-FA32-49CD-A61B-CAB146985C35}" srcOrd="0" destOrd="0" presId="urn:microsoft.com/office/officeart/2005/8/layout/hierarchy3"/>
    <dgm:cxn modelId="{359899E9-1D43-4990-B0E9-D42CFEC34551}" type="presOf" srcId="{AF95CAB8-1034-42FD-BB12-F91725D606BB}" destId="{D52A76F0-4DF3-43AD-A36A-A2E5CBEF9005}" srcOrd="0" destOrd="0" presId="urn:microsoft.com/office/officeart/2005/8/layout/hierarchy3"/>
    <dgm:cxn modelId="{2A086BF5-9175-4872-9A1C-557360B93930}" srcId="{A6A56A25-72A3-40BE-8203-324E697581DA}" destId="{1116E78E-BE5C-4F05-A03F-C0307C571BF2}" srcOrd="3" destOrd="0" parTransId="{DFFE27FD-6227-402D-851E-AA3F4205C99B}" sibTransId="{13DE3959-DCED-4052-8E94-7CC83C91EA63}"/>
    <dgm:cxn modelId="{59C9106D-6174-44E5-B858-86B7978871B3}" type="presOf" srcId="{A6A56A25-72A3-40BE-8203-324E697581DA}" destId="{47C29AB2-8FCF-4263-B7CB-EA19BE16EBEF}" srcOrd="0" destOrd="0" presId="urn:microsoft.com/office/officeart/2005/8/layout/hierarchy3"/>
    <dgm:cxn modelId="{4AC660AE-E5C1-40A8-A0BA-7C12F5BE6DF0}" srcId="{D8B7AE2E-FAA7-4FAE-B10D-55D35356BD91}" destId="{7FAA410E-D900-4A3D-A8AE-C4F85D21FDC9}" srcOrd="0" destOrd="0" parTransId="{5C15C993-E8DF-42E1-A531-EB637DCA9E54}" sibTransId="{F93A2DEF-01E0-4EC5-A4FD-2CDF0EC315B4}"/>
    <dgm:cxn modelId="{F792A9E8-CD9F-4A83-82C8-00DC08D990BB}" srcId="{D8B7AE2E-FAA7-4FAE-B10D-55D35356BD91}" destId="{169098C5-22A0-4DC7-A7E7-B4C6A4506C4A}" srcOrd="1" destOrd="0" parTransId="{A40ACAB6-EC30-449F-B876-CF2FAD76BA21}" sibTransId="{90AE762A-A299-4D7E-A4B6-6B5FD0729AA9}"/>
    <dgm:cxn modelId="{8CEFF579-6272-4791-B93E-21DBD0DA06A5}" type="presParOf" srcId="{47C29AB2-8FCF-4263-B7CB-EA19BE16EBEF}" destId="{D2D1F7AA-49B8-4E65-85C9-69C1B84E2BA2}" srcOrd="0" destOrd="0" presId="urn:microsoft.com/office/officeart/2005/8/layout/hierarchy3"/>
    <dgm:cxn modelId="{EA403B54-8765-4CEC-9945-28B4497F9EBF}" type="presParOf" srcId="{D2D1F7AA-49B8-4E65-85C9-69C1B84E2BA2}" destId="{6CB98669-849F-48BE-8A82-28AE02DC840F}" srcOrd="0" destOrd="0" presId="urn:microsoft.com/office/officeart/2005/8/layout/hierarchy3"/>
    <dgm:cxn modelId="{D1BD88D0-B148-4964-8669-FFA0E4BA9776}" type="presParOf" srcId="{6CB98669-849F-48BE-8A82-28AE02DC840F}" destId="{C863A7DB-E6E9-4CB9-9F90-E495638EFB0A}" srcOrd="0" destOrd="0" presId="urn:microsoft.com/office/officeart/2005/8/layout/hierarchy3"/>
    <dgm:cxn modelId="{424136A7-B508-4411-BC81-AD2ECAA28BE5}" type="presParOf" srcId="{6CB98669-849F-48BE-8A82-28AE02DC840F}" destId="{ED87EA5F-0DD7-419B-9D8A-DA23BFE4C1BB}" srcOrd="1" destOrd="0" presId="urn:microsoft.com/office/officeart/2005/8/layout/hierarchy3"/>
    <dgm:cxn modelId="{194DE5B6-C058-441A-968C-89DBAF04BF3B}" type="presParOf" srcId="{D2D1F7AA-49B8-4E65-85C9-69C1B84E2BA2}" destId="{223C2046-4A2C-4349-A135-DF9D2817BE0B}" srcOrd="1" destOrd="0" presId="urn:microsoft.com/office/officeart/2005/8/layout/hierarchy3"/>
    <dgm:cxn modelId="{C2BF99A7-5ED0-46B4-A1DE-5D233AF53F13}" type="presParOf" srcId="{223C2046-4A2C-4349-A135-DF9D2817BE0B}" destId="{C90ED094-DB3B-43A4-906A-9AC4CCFD3349}" srcOrd="0" destOrd="0" presId="urn:microsoft.com/office/officeart/2005/8/layout/hierarchy3"/>
    <dgm:cxn modelId="{0F7FFD44-2AE4-4F1A-96B3-45F54855EF98}" type="presParOf" srcId="{223C2046-4A2C-4349-A135-DF9D2817BE0B}" destId="{3772BAD9-FA32-49CD-A61B-CAB146985C35}" srcOrd="1" destOrd="0" presId="urn:microsoft.com/office/officeart/2005/8/layout/hierarchy3"/>
    <dgm:cxn modelId="{C23A093C-877D-4EF6-ACAA-75D0052DD298}" type="presParOf" srcId="{223C2046-4A2C-4349-A135-DF9D2817BE0B}" destId="{7AD7B23A-54DB-43F4-BECA-A350082A1F08}" srcOrd="2" destOrd="0" presId="urn:microsoft.com/office/officeart/2005/8/layout/hierarchy3"/>
    <dgm:cxn modelId="{E88492EB-997F-4336-B217-15E9EB343888}" type="presParOf" srcId="{223C2046-4A2C-4349-A135-DF9D2817BE0B}" destId="{6003F772-762A-4769-B6C0-5566E550A4D2}" srcOrd="3" destOrd="0" presId="urn:microsoft.com/office/officeart/2005/8/layout/hierarchy3"/>
    <dgm:cxn modelId="{BAA0722E-D3FE-49DC-BCA7-686190844F29}" type="presParOf" srcId="{47C29AB2-8FCF-4263-B7CB-EA19BE16EBEF}" destId="{5A5B6D9D-829C-42E6-AB98-91289107B593}" srcOrd="1" destOrd="0" presId="urn:microsoft.com/office/officeart/2005/8/layout/hierarchy3"/>
    <dgm:cxn modelId="{864B36FF-ACFD-4044-B232-124DEE78CA00}" type="presParOf" srcId="{5A5B6D9D-829C-42E6-AB98-91289107B593}" destId="{0C08ECAC-240A-4EEC-B9D0-A7033E8E0440}" srcOrd="0" destOrd="0" presId="urn:microsoft.com/office/officeart/2005/8/layout/hierarchy3"/>
    <dgm:cxn modelId="{40C1A5ED-E7B1-431A-8118-A678BC966FA7}" type="presParOf" srcId="{0C08ECAC-240A-4EEC-B9D0-A7033E8E0440}" destId="{70907DA0-6DAE-4D34-8C87-A564DAA91718}" srcOrd="0" destOrd="0" presId="urn:microsoft.com/office/officeart/2005/8/layout/hierarchy3"/>
    <dgm:cxn modelId="{9EEADCA1-B30C-4D94-852C-334A30877CF4}" type="presParOf" srcId="{0C08ECAC-240A-4EEC-B9D0-A7033E8E0440}" destId="{B9A4D2C9-7B02-4E08-B13A-484F0755A5BD}" srcOrd="1" destOrd="0" presId="urn:microsoft.com/office/officeart/2005/8/layout/hierarchy3"/>
    <dgm:cxn modelId="{16A0C03A-0EC1-46AF-9FDB-0C481EB7FC1D}" type="presParOf" srcId="{5A5B6D9D-829C-42E6-AB98-91289107B593}" destId="{81DA343D-BD60-48B4-AEDB-9004A9958141}" srcOrd="1" destOrd="0" presId="urn:microsoft.com/office/officeart/2005/8/layout/hierarchy3"/>
    <dgm:cxn modelId="{5951FADD-633C-475F-8DB6-D0CD176227AF}" type="presParOf" srcId="{81DA343D-BD60-48B4-AEDB-9004A9958141}" destId="{E719A13D-7A0D-4E01-8879-B7216D1D5E18}" srcOrd="0" destOrd="0" presId="urn:microsoft.com/office/officeart/2005/8/layout/hierarchy3"/>
    <dgm:cxn modelId="{5F9F8261-B759-4F3F-9F13-328C3F5567C6}" type="presParOf" srcId="{81DA343D-BD60-48B4-AEDB-9004A9958141}" destId="{0BF091AF-065A-459E-98CE-28D2CC409E5E}" srcOrd="1" destOrd="0" presId="urn:microsoft.com/office/officeart/2005/8/layout/hierarchy3"/>
    <dgm:cxn modelId="{B4E81A9D-FFB6-490B-9BC0-993480739467}" type="presParOf" srcId="{81DA343D-BD60-48B4-AEDB-9004A9958141}" destId="{03C98611-F255-480B-A2EF-BAB378A0B79C}" srcOrd="2" destOrd="0" presId="urn:microsoft.com/office/officeart/2005/8/layout/hierarchy3"/>
    <dgm:cxn modelId="{BED4A317-4453-4DEF-B41E-F64EE63EF553}" type="presParOf" srcId="{81DA343D-BD60-48B4-AEDB-9004A9958141}" destId="{3C8BC1B3-E516-471F-9E44-99EC83CFF67A}" srcOrd="3" destOrd="0" presId="urn:microsoft.com/office/officeart/2005/8/layout/hierarchy3"/>
    <dgm:cxn modelId="{ED774696-B5FD-417D-A048-39E7FB57D981}" type="presParOf" srcId="{81DA343D-BD60-48B4-AEDB-9004A9958141}" destId="{751971B0-ED33-4B1D-BD1E-526DBBCEB21C}" srcOrd="4" destOrd="0" presId="urn:microsoft.com/office/officeart/2005/8/layout/hierarchy3"/>
    <dgm:cxn modelId="{8AFC8C8A-235F-438D-A346-1CC37704002B}" type="presParOf" srcId="{81DA343D-BD60-48B4-AEDB-9004A9958141}" destId="{6FC533EF-C9D0-4761-9B72-7CDF685CFB5C}" srcOrd="5" destOrd="0" presId="urn:microsoft.com/office/officeart/2005/8/layout/hierarchy3"/>
    <dgm:cxn modelId="{844AC055-DFEE-4538-9402-19A33322D9CD}" type="presParOf" srcId="{47C29AB2-8FCF-4263-B7CB-EA19BE16EBEF}" destId="{DB6B4B26-5987-41A4-9BC5-CFDA5F50E279}" srcOrd="2" destOrd="0" presId="urn:microsoft.com/office/officeart/2005/8/layout/hierarchy3"/>
    <dgm:cxn modelId="{2DD475AE-3113-4ABA-939F-ECA3285E9F36}" type="presParOf" srcId="{DB6B4B26-5987-41A4-9BC5-CFDA5F50E279}" destId="{378F8953-30AB-4542-A204-FA688004D8D6}" srcOrd="0" destOrd="0" presId="urn:microsoft.com/office/officeart/2005/8/layout/hierarchy3"/>
    <dgm:cxn modelId="{E48626C0-F004-49DD-8A73-2E670516BE01}" type="presParOf" srcId="{378F8953-30AB-4542-A204-FA688004D8D6}" destId="{359E4F3B-10BA-4C5D-8087-814034F2B479}" srcOrd="0" destOrd="0" presId="urn:microsoft.com/office/officeart/2005/8/layout/hierarchy3"/>
    <dgm:cxn modelId="{58D8F07D-CBB3-4190-A0E3-E32533EEAF86}" type="presParOf" srcId="{378F8953-30AB-4542-A204-FA688004D8D6}" destId="{A2999602-4C5B-47B5-B1DE-93AEF7D8613F}" srcOrd="1" destOrd="0" presId="urn:microsoft.com/office/officeart/2005/8/layout/hierarchy3"/>
    <dgm:cxn modelId="{57F3345D-F5DC-44F5-95CA-1F9EAC2A9361}" type="presParOf" srcId="{DB6B4B26-5987-41A4-9BC5-CFDA5F50E279}" destId="{56ABB50D-776A-4A1E-9E23-C9CB3F72EE26}" srcOrd="1" destOrd="0" presId="urn:microsoft.com/office/officeart/2005/8/layout/hierarchy3"/>
    <dgm:cxn modelId="{E22FD09A-4DB3-43CF-85D3-C223326D0976}" type="presParOf" srcId="{56ABB50D-776A-4A1E-9E23-C9CB3F72EE26}" destId="{AC6D26BD-3005-417D-99FD-3FF340D88897}" srcOrd="0" destOrd="0" presId="urn:microsoft.com/office/officeart/2005/8/layout/hierarchy3"/>
    <dgm:cxn modelId="{C1326119-10A9-494A-BAA5-5CCE3C1FD2FA}" type="presParOf" srcId="{56ABB50D-776A-4A1E-9E23-C9CB3F72EE26}" destId="{6D5E8563-F6A7-4F51-A011-6951C22C1CE5}" srcOrd="1" destOrd="0" presId="urn:microsoft.com/office/officeart/2005/8/layout/hierarchy3"/>
    <dgm:cxn modelId="{F073F2FD-F41D-476E-A66B-9F5A22C7C12B}" type="presParOf" srcId="{47C29AB2-8FCF-4263-B7CB-EA19BE16EBEF}" destId="{F7D5AFC6-A8E8-4086-A206-76A688BDE234}" srcOrd="3" destOrd="0" presId="urn:microsoft.com/office/officeart/2005/8/layout/hierarchy3"/>
    <dgm:cxn modelId="{1E6EB83B-B941-47FC-A411-33BA9CFDFCF6}" type="presParOf" srcId="{F7D5AFC6-A8E8-4086-A206-76A688BDE234}" destId="{AEC92725-A877-4408-8731-7172D4A5E689}" srcOrd="0" destOrd="0" presId="urn:microsoft.com/office/officeart/2005/8/layout/hierarchy3"/>
    <dgm:cxn modelId="{F98FFEC0-B51E-4F7A-9E19-507816A3C9EA}" type="presParOf" srcId="{AEC92725-A877-4408-8731-7172D4A5E689}" destId="{DB9EBFA0-9046-4DCC-9423-A8752275D564}" srcOrd="0" destOrd="0" presId="urn:microsoft.com/office/officeart/2005/8/layout/hierarchy3"/>
    <dgm:cxn modelId="{6F8827FC-23FE-41EC-BF64-0788CB142EFD}" type="presParOf" srcId="{AEC92725-A877-4408-8731-7172D4A5E689}" destId="{2E1E258A-E7FF-4A18-B7CA-2DC6D0675156}" srcOrd="1" destOrd="0" presId="urn:microsoft.com/office/officeart/2005/8/layout/hierarchy3"/>
    <dgm:cxn modelId="{35270AAB-4768-45D8-8A09-CAE1001C7363}" type="presParOf" srcId="{F7D5AFC6-A8E8-4086-A206-76A688BDE234}" destId="{F92C5BC7-B4B8-447C-83AE-EA9A5644C10E}" srcOrd="1" destOrd="0" presId="urn:microsoft.com/office/officeart/2005/8/layout/hierarchy3"/>
    <dgm:cxn modelId="{14A62CA0-D39D-4906-86BB-4424BADBA498}" type="presParOf" srcId="{F92C5BC7-B4B8-447C-83AE-EA9A5644C10E}" destId="{38FA0400-9537-420F-981F-D8C6B95DCB57}" srcOrd="0" destOrd="0" presId="urn:microsoft.com/office/officeart/2005/8/layout/hierarchy3"/>
    <dgm:cxn modelId="{997F83CF-A048-4630-810A-DCEB77A02E9B}" type="presParOf" srcId="{F92C5BC7-B4B8-447C-83AE-EA9A5644C10E}" destId="{28A3A3EE-3533-4363-BBCA-5079AEC89C64}" srcOrd="1" destOrd="0" presId="urn:microsoft.com/office/officeart/2005/8/layout/hierarchy3"/>
    <dgm:cxn modelId="{56FA9F13-0BA9-4518-9A1C-954EE4C78E8D}" type="presParOf" srcId="{F92C5BC7-B4B8-447C-83AE-EA9A5644C10E}" destId="{F976744B-5969-4E08-8768-39C04973E602}" srcOrd="2" destOrd="0" presId="urn:microsoft.com/office/officeart/2005/8/layout/hierarchy3"/>
    <dgm:cxn modelId="{CC6C68E7-8A1A-47B9-B75C-B719B141ACC1}" type="presParOf" srcId="{F92C5BC7-B4B8-447C-83AE-EA9A5644C10E}" destId="{FEB376C9-6233-40C4-93FD-3D874E200C9E}" srcOrd="3" destOrd="0" presId="urn:microsoft.com/office/officeart/2005/8/layout/hierarchy3"/>
    <dgm:cxn modelId="{06B7301C-AB65-45D9-94F1-8BBD5CEDA14A}" type="presParOf" srcId="{F92C5BC7-B4B8-447C-83AE-EA9A5644C10E}" destId="{76932E9B-6459-4EA0-AA52-8A8F68361AFF}" srcOrd="4" destOrd="0" presId="urn:microsoft.com/office/officeart/2005/8/layout/hierarchy3"/>
    <dgm:cxn modelId="{41DD5ED0-94C5-4CDC-967A-92E59449AADB}" type="presParOf" srcId="{F92C5BC7-B4B8-447C-83AE-EA9A5644C10E}" destId="{D52A76F0-4DF3-43AD-A36A-A2E5CBEF9005}" srcOrd="5" destOrd="0" presId="urn:microsoft.com/office/officeart/2005/8/layout/hierarchy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EC4952E-6047-468B-A2AE-B682483D9F1A}"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99636678-1714-4081-920A-1E9E54C4B361}">
      <dgm:prSet phldrT="[Text]" custT="1"/>
      <dgm:spPr/>
      <dgm:t>
        <a:bodyPr/>
        <a:lstStyle/>
        <a:p>
          <a:r>
            <a:rPr lang="en-US" sz="2800" b="1" dirty="0" smtClean="0">
              <a:latin typeface="Arial Black" panose="020B0A04020102020204" pitchFamily="34" charset="0"/>
            </a:rPr>
            <a:t>Either Internal or External</a:t>
          </a:r>
          <a:endParaRPr lang="en-US" sz="2800" b="1" dirty="0">
            <a:latin typeface="Arial Black" panose="020B0A04020102020204" pitchFamily="34" charset="0"/>
          </a:endParaRPr>
        </a:p>
      </dgm:t>
    </dgm:pt>
    <dgm:pt modelId="{0499C5A5-AEB4-46F2-B35E-EBD89EA1DF67}" type="parTrans" cxnId="{47E63139-0D14-4514-82DB-CAB51C550449}">
      <dgm:prSet/>
      <dgm:spPr/>
      <dgm:t>
        <a:bodyPr/>
        <a:lstStyle/>
        <a:p>
          <a:endParaRPr lang="en-US"/>
        </a:p>
      </dgm:t>
    </dgm:pt>
    <dgm:pt modelId="{823BCD97-C861-456D-9C1A-603AD3980878}" type="sibTrans" cxnId="{47E63139-0D14-4514-82DB-CAB51C550449}">
      <dgm:prSet/>
      <dgm:spPr/>
      <dgm:t>
        <a:bodyPr/>
        <a:lstStyle/>
        <a:p>
          <a:endParaRPr lang="en-US"/>
        </a:p>
      </dgm:t>
    </dgm:pt>
    <dgm:pt modelId="{B71B18ED-6D27-4F4A-8F6E-7474E628C030}">
      <dgm:prSet phldrT="[Text]" custT="1"/>
      <dgm:spPr/>
      <dgm:t>
        <a:bodyPr/>
        <a:lstStyle/>
        <a:p>
          <a:r>
            <a:rPr lang="en-US" sz="2400" b="1" dirty="0" smtClean="0">
              <a:latin typeface="Arial Black" panose="020B0A04020102020204" pitchFamily="34" charset="0"/>
            </a:rPr>
            <a:t>Level of Assurance would depend upon source and nature of audit evidence</a:t>
          </a:r>
          <a:endParaRPr lang="en-US" sz="2400" b="1" dirty="0">
            <a:latin typeface="Arial Black" panose="020B0A04020102020204" pitchFamily="34" charset="0"/>
          </a:endParaRPr>
        </a:p>
      </dgm:t>
    </dgm:pt>
    <dgm:pt modelId="{BFB6A685-651F-4F66-B5A1-15B9D1A888D1}" type="parTrans" cxnId="{BE042D5B-ED9B-483E-895D-9027A7EE46AB}">
      <dgm:prSet/>
      <dgm:spPr/>
      <dgm:t>
        <a:bodyPr/>
        <a:lstStyle/>
        <a:p>
          <a:endParaRPr lang="en-US"/>
        </a:p>
      </dgm:t>
    </dgm:pt>
    <dgm:pt modelId="{69359923-F74D-4ADA-A6CE-B3610F2A97F1}" type="sibTrans" cxnId="{BE042D5B-ED9B-483E-895D-9027A7EE46AB}">
      <dgm:prSet/>
      <dgm:spPr/>
      <dgm:t>
        <a:bodyPr/>
        <a:lstStyle/>
        <a:p>
          <a:endParaRPr lang="en-US"/>
        </a:p>
      </dgm:t>
    </dgm:pt>
    <dgm:pt modelId="{2EA04DC6-82D9-4C62-AF72-AA54A55CEF6A}" type="pres">
      <dgm:prSet presAssocID="{8EC4952E-6047-468B-A2AE-B682483D9F1A}" presName="linear" presStyleCnt="0">
        <dgm:presLayoutVars>
          <dgm:dir/>
          <dgm:animLvl val="lvl"/>
          <dgm:resizeHandles val="exact"/>
        </dgm:presLayoutVars>
      </dgm:prSet>
      <dgm:spPr/>
      <dgm:t>
        <a:bodyPr/>
        <a:lstStyle/>
        <a:p>
          <a:endParaRPr lang="en-US"/>
        </a:p>
      </dgm:t>
    </dgm:pt>
    <dgm:pt modelId="{0EA1370E-B76B-48AE-8DF1-E24C9370C2E9}" type="pres">
      <dgm:prSet presAssocID="{99636678-1714-4081-920A-1E9E54C4B361}" presName="parentLin" presStyleCnt="0"/>
      <dgm:spPr/>
    </dgm:pt>
    <dgm:pt modelId="{3190C353-125C-4299-B100-434F152082F1}" type="pres">
      <dgm:prSet presAssocID="{99636678-1714-4081-920A-1E9E54C4B361}" presName="parentLeftMargin" presStyleLbl="node1" presStyleIdx="0" presStyleCnt="2"/>
      <dgm:spPr/>
      <dgm:t>
        <a:bodyPr/>
        <a:lstStyle/>
        <a:p>
          <a:endParaRPr lang="en-US"/>
        </a:p>
      </dgm:t>
    </dgm:pt>
    <dgm:pt modelId="{6681DBA3-95F2-42B5-8497-B5AFD5F34125}" type="pres">
      <dgm:prSet presAssocID="{99636678-1714-4081-920A-1E9E54C4B361}" presName="parentText" presStyleLbl="node1" presStyleIdx="0" presStyleCnt="2" custScaleX="119443" custScaleY="156442" custLinFactNeighborX="17192" custLinFactNeighborY="-8691">
        <dgm:presLayoutVars>
          <dgm:chMax val="0"/>
          <dgm:bulletEnabled val="1"/>
        </dgm:presLayoutVars>
      </dgm:prSet>
      <dgm:spPr/>
      <dgm:t>
        <a:bodyPr/>
        <a:lstStyle/>
        <a:p>
          <a:endParaRPr lang="en-US"/>
        </a:p>
      </dgm:t>
    </dgm:pt>
    <dgm:pt modelId="{3324FD66-6F27-4E92-993F-C2D28FD32EA6}" type="pres">
      <dgm:prSet presAssocID="{99636678-1714-4081-920A-1E9E54C4B361}" presName="negativeSpace" presStyleCnt="0"/>
      <dgm:spPr/>
    </dgm:pt>
    <dgm:pt modelId="{50E72991-0898-4672-B142-B108617794FE}" type="pres">
      <dgm:prSet presAssocID="{99636678-1714-4081-920A-1E9E54C4B361}" presName="childText" presStyleLbl="conFgAcc1" presStyleIdx="0" presStyleCnt="2" custScaleY="186042" custLinFactY="-49840" custLinFactNeighborX="-716" custLinFactNeighborY="-100000">
        <dgm:presLayoutVars>
          <dgm:bulletEnabled val="1"/>
        </dgm:presLayoutVars>
      </dgm:prSet>
      <dgm:spPr/>
    </dgm:pt>
    <dgm:pt modelId="{01734421-015F-485E-BA7C-254A4A5EA7F0}" type="pres">
      <dgm:prSet presAssocID="{823BCD97-C861-456D-9C1A-603AD3980878}" presName="spaceBetweenRectangles" presStyleCnt="0"/>
      <dgm:spPr/>
    </dgm:pt>
    <dgm:pt modelId="{E92DBAF6-D0B1-4524-9241-E5E96EBD74B2}" type="pres">
      <dgm:prSet presAssocID="{B71B18ED-6D27-4F4A-8F6E-7474E628C030}" presName="parentLin" presStyleCnt="0"/>
      <dgm:spPr/>
    </dgm:pt>
    <dgm:pt modelId="{BE1E6137-AAA8-45FC-8AD8-133D8B5E55DB}" type="pres">
      <dgm:prSet presAssocID="{B71B18ED-6D27-4F4A-8F6E-7474E628C030}" presName="parentLeftMargin" presStyleLbl="node1" presStyleIdx="0" presStyleCnt="2"/>
      <dgm:spPr/>
      <dgm:t>
        <a:bodyPr/>
        <a:lstStyle/>
        <a:p>
          <a:endParaRPr lang="en-US"/>
        </a:p>
      </dgm:t>
    </dgm:pt>
    <dgm:pt modelId="{642073B8-142B-4321-88E6-E879561C2CD3}" type="pres">
      <dgm:prSet presAssocID="{B71B18ED-6D27-4F4A-8F6E-7474E628C030}" presName="parentText" presStyleLbl="node1" presStyleIdx="1" presStyleCnt="2" custScaleX="119443" custScaleY="145628">
        <dgm:presLayoutVars>
          <dgm:chMax val="0"/>
          <dgm:bulletEnabled val="1"/>
        </dgm:presLayoutVars>
      </dgm:prSet>
      <dgm:spPr/>
      <dgm:t>
        <a:bodyPr/>
        <a:lstStyle/>
        <a:p>
          <a:endParaRPr lang="en-US"/>
        </a:p>
      </dgm:t>
    </dgm:pt>
    <dgm:pt modelId="{262B388C-AEED-4C56-BEFF-14ADEE214599}" type="pres">
      <dgm:prSet presAssocID="{B71B18ED-6D27-4F4A-8F6E-7474E628C030}" presName="negativeSpace" presStyleCnt="0"/>
      <dgm:spPr/>
    </dgm:pt>
    <dgm:pt modelId="{07D08CE4-4A59-455B-AD04-104C5DF41C17}" type="pres">
      <dgm:prSet presAssocID="{B71B18ED-6D27-4F4A-8F6E-7474E628C030}" presName="childText" presStyleLbl="conFgAcc1" presStyleIdx="1" presStyleCnt="2" custScaleY="148364">
        <dgm:presLayoutVars>
          <dgm:bulletEnabled val="1"/>
        </dgm:presLayoutVars>
      </dgm:prSet>
      <dgm:spPr/>
    </dgm:pt>
  </dgm:ptLst>
  <dgm:cxnLst>
    <dgm:cxn modelId="{47E63139-0D14-4514-82DB-CAB51C550449}" srcId="{8EC4952E-6047-468B-A2AE-B682483D9F1A}" destId="{99636678-1714-4081-920A-1E9E54C4B361}" srcOrd="0" destOrd="0" parTransId="{0499C5A5-AEB4-46F2-B35E-EBD89EA1DF67}" sibTransId="{823BCD97-C861-456D-9C1A-603AD3980878}"/>
    <dgm:cxn modelId="{383C39AE-5BBD-4A17-B847-74EE1663B826}" type="presOf" srcId="{99636678-1714-4081-920A-1E9E54C4B361}" destId="{6681DBA3-95F2-42B5-8497-B5AFD5F34125}" srcOrd="1" destOrd="0" presId="urn:microsoft.com/office/officeart/2005/8/layout/list1"/>
    <dgm:cxn modelId="{92513395-8402-4C7F-8DCB-22F55E4E47B5}" type="presOf" srcId="{B71B18ED-6D27-4F4A-8F6E-7474E628C030}" destId="{BE1E6137-AAA8-45FC-8AD8-133D8B5E55DB}" srcOrd="0" destOrd="0" presId="urn:microsoft.com/office/officeart/2005/8/layout/list1"/>
    <dgm:cxn modelId="{BE042D5B-ED9B-483E-895D-9027A7EE46AB}" srcId="{8EC4952E-6047-468B-A2AE-B682483D9F1A}" destId="{B71B18ED-6D27-4F4A-8F6E-7474E628C030}" srcOrd="1" destOrd="0" parTransId="{BFB6A685-651F-4F66-B5A1-15B9D1A888D1}" sibTransId="{69359923-F74D-4ADA-A6CE-B3610F2A97F1}"/>
    <dgm:cxn modelId="{A603EDF4-9733-4E4B-9B41-D14D46016524}" type="presOf" srcId="{8EC4952E-6047-468B-A2AE-B682483D9F1A}" destId="{2EA04DC6-82D9-4C62-AF72-AA54A55CEF6A}" srcOrd="0" destOrd="0" presId="urn:microsoft.com/office/officeart/2005/8/layout/list1"/>
    <dgm:cxn modelId="{EA057121-053F-4950-928C-EF2F9025C5AD}" type="presOf" srcId="{99636678-1714-4081-920A-1E9E54C4B361}" destId="{3190C353-125C-4299-B100-434F152082F1}" srcOrd="0" destOrd="0" presId="urn:microsoft.com/office/officeart/2005/8/layout/list1"/>
    <dgm:cxn modelId="{A1A1E264-A194-422E-B0BB-970904810004}" type="presOf" srcId="{B71B18ED-6D27-4F4A-8F6E-7474E628C030}" destId="{642073B8-142B-4321-88E6-E879561C2CD3}" srcOrd="1" destOrd="0" presId="urn:microsoft.com/office/officeart/2005/8/layout/list1"/>
    <dgm:cxn modelId="{19910F25-FE01-4CBB-A3F1-B9002E3189DC}" type="presParOf" srcId="{2EA04DC6-82D9-4C62-AF72-AA54A55CEF6A}" destId="{0EA1370E-B76B-48AE-8DF1-E24C9370C2E9}" srcOrd="0" destOrd="0" presId="urn:microsoft.com/office/officeart/2005/8/layout/list1"/>
    <dgm:cxn modelId="{6FABBEAB-67B5-4650-BD9B-22050E61A288}" type="presParOf" srcId="{0EA1370E-B76B-48AE-8DF1-E24C9370C2E9}" destId="{3190C353-125C-4299-B100-434F152082F1}" srcOrd="0" destOrd="0" presId="urn:microsoft.com/office/officeart/2005/8/layout/list1"/>
    <dgm:cxn modelId="{7C3CAA05-15CC-4624-8E11-8D153D0E1174}" type="presParOf" srcId="{0EA1370E-B76B-48AE-8DF1-E24C9370C2E9}" destId="{6681DBA3-95F2-42B5-8497-B5AFD5F34125}" srcOrd="1" destOrd="0" presId="urn:microsoft.com/office/officeart/2005/8/layout/list1"/>
    <dgm:cxn modelId="{9B928013-5480-4664-A87C-55AA53C3A9B4}" type="presParOf" srcId="{2EA04DC6-82D9-4C62-AF72-AA54A55CEF6A}" destId="{3324FD66-6F27-4E92-993F-C2D28FD32EA6}" srcOrd="1" destOrd="0" presId="urn:microsoft.com/office/officeart/2005/8/layout/list1"/>
    <dgm:cxn modelId="{DC4CA395-D53D-4697-AEC5-B2AF79EE17F4}" type="presParOf" srcId="{2EA04DC6-82D9-4C62-AF72-AA54A55CEF6A}" destId="{50E72991-0898-4672-B142-B108617794FE}" srcOrd="2" destOrd="0" presId="urn:microsoft.com/office/officeart/2005/8/layout/list1"/>
    <dgm:cxn modelId="{501C2DAD-55C3-43DD-ADD7-1F0F834DC72F}" type="presParOf" srcId="{2EA04DC6-82D9-4C62-AF72-AA54A55CEF6A}" destId="{01734421-015F-485E-BA7C-254A4A5EA7F0}" srcOrd="3" destOrd="0" presId="urn:microsoft.com/office/officeart/2005/8/layout/list1"/>
    <dgm:cxn modelId="{DE71A73A-21AC-4DF2-AC99-775ADECBEC6A}" type="presParOf" srcId="{2EA04DC6-82D9-4C62-AF72-AA54A55CEF6A}" destId="{E92DBAF6-D0B1-4524-9241-E5E96EBD74B2}" srcOrd="4" destOrd="0" presId="urn:microsoft.com/office/officeart/2005/8/layout/list1"/>
    <dgm:cxn modelId="{C1674A44-068E-4B2D-B17B-82B7FA5E4864}" type="presParOf" srcId="{E92DBAF6-D0B1-4524-9241-E5E96EBD74B2}" destId="{BE1E6137-AAA8-45FC-8AD8-133D8B5E55DB}" srcOrd="0" destOrd="0" presId="urn:microsoft.com/office/officeart/2005/8/layout/list1"/>
    <dgm:cxn modelId="{FA4DE4DC-D8BC-4AC3-B296-0D51308CC66E}" type="presParOf" srcId="{E92DBAF6-D0B1-4524-9241-E5E96EBD74B2}" destId="{642073B8-142B-4321-88E6-E879561C2CD3}" srcOrd="1" destOrd="0" presId="urn:microsoft.com/office/officeart/2005/8/layout/list1"/>
    <dgm:cxn modelId="{B0E51004-8D7A-4CB2-A698-2D64B978A93E}" type="presParOf" srcId="{2EA04DC6-82D9-4C62-AF72-AA54A55CEF6A}" destId="{262B388C-AEED-4C56-BEFF-14ADEE214599}" srcOrd="5" destOrd="0" presId="urn:microsoft.com/office/officeart/2005/8/layout/list1"/>
    <dgm:cxn modelId="{BC827D88-773E-4C67-B5D7-01792E9A4975}" type="presParOf" srcId="{2EA04DC6-82D9-4C62-AF72-AA54A55CEF6A}" destId="{07D08CE4-4A59-455B-AD04-104C5DF41C17}" srcOrd="6"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47F064F-89AB-4C2D-BC1A-4EDCC6302003}" type="doc">
      <dgm:prSet loTypeId="urn:diagrams.loki3.com/TabbedArc+Icon" loCatId="relationship" qsTypeId="urn:microsoft.com/office/officeart/2005/8/quickstyle/3d1" qsCatId="3D" csTypeId="urn:microsoft.com/office/officeart/2005/8/colors/accent1_2" csCatId="accent1" phldr="1"/>
      <dgm:spPr/>
      <dgm:t>
        <a:bodyPr/>
        <a:lstStyle/>
        <a:p>
          <a:endParaRPr lang="en-US"/>
        </a:p>
      </dgm:t>
    </dgm:pt>
    <dgm:pt modelId="{5BC2009B-FC3E-42B9-96CD-C30AB5C10D01}">
      <dgm:prSet phldrT="[Text]" custT="1"/>
      <dgm:spPr/>
      <dgm:t>
        <a:bodyPr/>
        <a:lstStyle/>
        <a:p>
          <a:r>
            <a:rPr lang="en-US" sz="2800" b="1" dirty="0" smtClean="0">
              <a:latin typeface="Arial Black" panose="020B0A04020102020204" pitchFamily="34" charset="0"/>
            </a:rPr>
            <a:t>Risk Assessment</a:t>
          </a:r>
          <a:endParaRPr lang="en-US" sz="2800" b="1" dirty="0">
            <a:latin typeface="Arial Black" panose="020B0A04020102020204" pitchFamily="34" charset="0"/>
          </a:endParaRPr>
        </a:p>
      </dgm:t>
    </dgm:pt>
    <dgm:pt modelId="{2CC37608-E008-47F9-8903-316795A06B3C}" type="parTrans" cxnId="{D9B6D14A-E0E6-4BF0-9FEA-2BA74C15E566}">
      <dgm:prSet/>
      <dgm:spPr/>
      <dgm:t>
        <a:bodyPr/>
        <a:lstStyle/>
        <a:p>
          <a:endParaRPr lang="en-US"/>
        </a:p>
      </dgm:t>
    </dgm:pt>
    <dgm:pt modelId="{B19E618D-F156-4188-810A-B5F3AFCED90F}" type="sibTrans" cxnId="{D9B6D14A-E0E6-4BF0-9FEA-2BA74C15E566}">
      <dgm:prSet/>
      <dgm:spPr/>
      <dgm:t>
        <a:bodyPr/>
        <a:lstStyle/>
        <a:p>
          <a:endParaRPr lang="en-US"/>
        </a:p>
      </dgm:t>
    </dgm:pt>
    <dgm:pt modelId="{571F99E3-9F57-4508-BF6B-53555F7C7269}">
      <dgm:prSet phldrT="[Text]" custT="1"/>
      <dgm:spPr/>
      <dgm:t>
        <a:bodyPr/>
        <a:lstStyle/>
        <a:p>
          <a:r>
            <a:rPr lang="en-US" sz="2800" b="1" dirty="0" smtClean="0">
              <a:latin typeface="Arial Black" panose="020B0A04020102020204" pitchFamily="34" charset="0"/>
            </a:rPr>
            <a:t>Compliance Test</a:t>
          </a:r>
          <a:endParaRPr lang="en-US" sz="2800" b="1" dirty="0">
            <a:latin typeface="Arial Black" panose="020B0A04020102020204" pitchFamily="34" charset="0"/>
          </a:endParaRPr>
        </a:p>
      </dgm:t>
    </dgm:pt>
    <dgm:pt modelId="{18117ADF-3C37-493C-A9CE-9A5791B1042F}" type="parTrans" cxnId="{CE5B7AF9-8A67-4E0E-B469-5B00A4F3F97C}">
      <dgm:prSet/>
      <dgm:spPr/>
      <dgm:t>
        <a:bodyPr/>
        <a:lstStyle/>
        <a:p>
          <a:endParaRPr lang="en-US"/>
        </a:p>
      </dgm:t>
    </dgm:pt>
    <dgm:pt modelId="{97A0D272-15BE-4A92-846B-F3E90DF94603}" type="sibTrans" cxnId="{CE5B7AF9-8A67-4E0E-B469-5B00A4F3F97C}">
      <dgm:prSet/>
      <dgm:spPr/>
      <dgm:t>
        <a:bodyPr/>
        <a:lstStyle/>
        <a:p>
          <a:endParaRPr lang="en-US"/>
        </a:p>
      </dgm:t>
    </dgm:pt>
    <dgm:pt modelId="{DEF92653-A1F5-4941-82AF-F24F609C54B1}">
      <dgm:prSet phldrT="[Text]" custT="1"/>
      <dgm:spPr/>
      <dgm:t>
        <a:bodyPr/>
        <a:lstStyle/>
        <a:p>
          <a:r>
            <a:rPr lang="en-US" sz="2800" b="1" dirty="0" smtClean="0">
              <a:latin typeface="Arial Black" panose="020B0A04020102020204" pitchFamily="34" charset="0"/>
            </a:rPr>
            <a:t>Substantive Test</a:t>
          </a:r>
          <a:endParaRPr lang="en-US" sz="2800" b="1" dirty="0">
            <a:latin typeface="Arial Black" panose="020B0A04020102020204" pitchFamily="34" charset="0"/>
          </a:endParaRPr>
        </a:p>
      </dgm:t>
    </dgm:pt>
    <dgm:pt modelId="{B6FE47D7-BC99-4A35-95C6-9FEDD5F300AE}" type="parTrans" cxnId="{DCA18D2C-2D66-4637-B6AA-BE7D4BF6E6A1}">
      <dgm:prSet/>
      <dgm:spPr/>
      <dgm:t>
        <a:bodyPr/>
        <a:lstStyle/>
        <a:p>
          <a:endParaRPr lang="en-US"/>
        </a:p>
      </dgm:t>
    </dgm:pt>
    <dgm:pt modelId="{E0BED4AB-FDEC-4A17-92E8-55E3CCE31DE6}" type="sibTrans" cxnId="{DCA18D2C-2D66-4637-B6AA-BE7D4BF6E6A1}">
      <dgm:prSet/>
      <dgm:spPr/>
      <dgm:t>
        <a:bodyPr/>
        <a:lstStyle/>
        <a:p>
          <a:endParaRPr lang="en-US"/>
        </a:p>
      </dgm:t>
    </dgm:pt>
    <dgm:pt modelId="{C1509290-FCBE-490D-9AF4-621DC4E98786}" type="pres">
      <dgm:prSet presAssocID="{F47F064F-89AB-4C2D-BC1A-4EDCC6302003}" presName="Name0" presStyleCnt="0">
        <dgm:presLayoutVars>
          <dgm:dir/>
          <dgm:resizeHandles val="exact"/>
        </dgm:presLayoutVars>
      </dgm:prSet>
      <dgm:spPr/>
      <dgm:t>
        <a:bodyPr/>
        <a:lstStyle/>
        <a:p>
          <a:endParaRPr lang="en-US"/>
        </a:p>
      </dgm:t>
    </dgm:pt>
    <dgm:pt modelId="{8051B3D6-6F21-4E5F-902E-5055B11D3027}" type="pres">
      <dgm:prSet presAssocID="{5BC2009B-FC3E-42B9-96CD-C30AB5C10D01}" presName="twoplus" presStyleLbl="node1" presStyleIdx="0" presStyleCnt="3">
        <dgm:presLayoutVars>
          <dgm:bulletEnabled val="1"/>
        </dgm:presLayoutVars>
      </dgm:prSet>
      <dgm:spPr/>
      <dgm:t>
        <a:bodyPr/>
        <a:lstStyle/>
        <a:p>
          <a:endParaRPr lang="en-US"/>
        </a:p>
      </dgm:t>
    </dgm:pt>
    <dgm:pt modelId="{F9BDE534-C8B6-433F-975B-C70C5055F8D1}" type="pres">
      <dgm:prSet presAssocID="{571F99E3-9F57-4508-BF6B-53555F7C7269}" presName="twoplus" presStyleLbl="node1" presStyleIdx="1" presStyleCnt="3">
        <dgm:presLayoutVars>
          <dgm:bulletEnabled val="1"/>
        </dgm:presLayoutVars>
      </dgm:prSet>
      <dgm:spPr/>
      <dgm:t>
        <a:bodyPr/>
        <a:lstStyle/>
        <a:p>
          <a:endParaRPr lang="en-US"/>
        </a:p>
      </dgm:t>
    </dgm:pt>
    <dgm:pt modelId="{570560CE-349C-4359-A2D3-2428F6A714F5}" type="pres">
      <dgm:prSet presAssocID="{DEF92653-A1F5-4941-82AF-F24F609C54B1}" presName="twoplus" presStyleLbl="node1" presStyleIdx="2" presStyleCnt="3">
        <dgm:presLayoutVars>
          <dgm:bulletEnabled val="1"/>
        </dgm:presLayoutVars>
      </dgm:prSet>
      <dgm:spPr/>
      <dgm:t>
        <a:bodyPr/>
        <a:lstStyle/>
        <a:p>
          <a:endParaRPr lang="en-US"/>
        </a:p>
      </dgm:t>
    </dgm:pt>
  </dgm:ptLst>
  <dgm:cxnLst>
    <dgm:cxn modelId="{CE5B7AF9-8A67-4E0E-B469-5B00A4F3F97C}" srcId="{F47F064F-89AB-4C2D-BC1A-4EDCC6302003}" destId="{571F99E3-9F57-4508-BF6B-53555F7C7269}" srcOrd="1" destOrd="0" parTransId="{18117ADF-3C37-493C-A9CE-9A5791B1042F}" sibTransId="{97A0D272-15BE-4A92-846B-F3E90DF94603}"/>
    <dgm:cxn modelId="{FEFE38C0-B3C7-4EBD-B59E-077976AA5773}" type="presOf" srcId="{F47F064F-89AB-4C2D-BC1A-4EDCC6302003}" destId="{C1509290-FCBE-490D-9AF4-621DC4E98786}" srcOrd="0" destOrd="0" presId="urn:diagrams.loki3.com/TabbedArc+Icon"/>
    <dgm:cxn modelId="{D9B6D14A-E0E6-4BF0-9FEA-2BA74C15E566}" srcId="{F47F064F-89AB-4C2D-BC1A-4EDCC6302003}" destId="{5BC2009B-FC3E-42B9-96CD-C30AB5C10D01}" srcOrd="0" destOrd="0" parTransId="{2CC37608-E008-47F9-8903-316795A06B3C}" sibTransId="{B19E618D-F156-4188-810A-B5F3AFCED90F}"/>
    <dgm:cxn modelId="{805A7232-9C7A-4772-BF8D-6EF04DB05BA6}" type="presOf" srcId="{5BC2009B-FC3E-42B9-96CD-C30AB5C10D01}" destId="{8051B3D6-6F21-4E5F-902E-5055B11D3027}" srcOrd="0" destOrd="0" presId="urn:diagrams.loki3.com/TabbedArc+Icon"/>
    <dgm:cxn modelId="{2906FFF8-977E-48A6-B01F-69ABD2F1C73F}" type="presOf" srcId="{571F99E3-9F57-4508-BF6B-53555F7C7269}" destId="{F9BDE534-C8B6-433F-975B-C70C5055F8D1}" srcOrd="0" destOrd="0" presId="urn:diagrams.loki3.com/TabbedArc+Icon"/>
    <dgm:cxn modelId="{DCA18D2C-2D66-4637-B6AA-BE7D4BF6E6A1}" srcId="{F47F064F-89AB-4C2D-BC1A-4EDCC6302003}" destId="{DEF92653-A1F5-4941-82AF-F24F609C54B1}" srcOrd="2" destOrd="0" parTransId="{B6FE47D7-BC99-4A35-95C6-9FEDD5F300AE}" sibTransId="{E0BED4AB-FDEC-4A17-92E8-55E3CCE31DE6}"/>
    <dgm:cxn modelId="{C9B73210-8000-4F75-8A42-A9A64E30B8B6}" type="presOf" srcId="{DEF92653-A1F5-4941-82AF-F24F609C54B1}" destId="{570560CE-349C-4359-A2D3-2428F6A714F5}" srcOrd="0" destOrd="0" presId="urn:diagrams.loki3.com/TabbedArc+Icon"/>
    <dgm:cxn modelId="{9C7286F1-BBDA-4401-9934-D4872BB018C6}" type="presParOf" srcId="{C1509290-FCBE-490D-9AF4-621DC4E98786}" destId="{8051B3D6-6F21-4E5F-902E-5055B11D3027}" srcOrd="0" destOrd="0" presId="urn:diagrams.loki3.com/TabbedArc+Icon"/>
    <dgm:cxn modelId="{DD65B36C-560A-45F2-B972-981BDB5073CC}" type="presParOf" srcId="{C1509290-FCBE-490D-9AF4-621DC4E98786}" destId="{F9BDE534-C8B6-433F-975B-C70C5055F8D1}" srcOrd="1" destOrd="0" presId="urn:diagrams.loki3.com/TabbedArc+Icon"/>
    <dgm:cxn modelId="{30BAF785-D0AD-494F-B701-63B94B3F4ACF}" type="presParOf" srcId="{C1509290-FCBE-490D-9AF4-621DC4E98786}" destId="{570560CE-349C-4359-A2D3-2428F6A714F5}" srcOrd="2" destOrd="0" presId="urn:diagrams.loki3.com/TabbedArc+Icon"/>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D9609AB-7991-4AA0-ADD6-68C1D17564EF}"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en-US"/>
        </a:p>
      </dgm:t>
    </dgm:pt>
    <dgm:pt modelId="{F1638EB5-D5CE-4BCA-875D-61BACB6486BE}">
      <dgm:prSet phldrT="[Text]"/>
      <dgm:spPr/>
      <dgm:t>
        <a:bodyPr/>
        <a:lstStyle/>
        <a:p>
          <a:r>
            <a:rPr lang="en-US" dirty="0" smtClean="0">
              <a:solidFill>
                <a:srgbClr val="0070C0"/>
              </a:solidFill>
              <a:latin typeface="Arial Black" panose="020B0A04020102020204" pitchFamily="34" charset="0"/>
            </a:rPr>
            <a:t>Audit Risk</a:t>
          </a:r>
          <a:endParaRPr lang="en-US" dirty="0">
            <a:solidFill>
              <a:srgbClr val="0070C0"/>
            </a:solidFill>
            <a:latin typeface="Arial Black" panose="020B0A04020102020204" pitchFamily="34" charset="0"/>
          </a:endParaRPr>
        </a:p>
      </dgm:t>
    </dgm:pt>
    <dgm:pt modelId="{93283238-D643-4776-A84B-65C26B0634D0}" type="parTrans" cxnId="{6374864A-C0BF-4CE3-BB5A-E2BBC3D123C0}">
      <dgm:prSet/>
      <dgm:spPr/>
      <dgm:t>
        <a:bodyPr/>
        <a:lstStyle/>
        <a:p>
          <a:endParaRPr lang="en-US"/>
        </a:p>
      </dgm:t>
    </dgm:pt>
    <dgm:pt modelId="{1E41DB6C-B098-4938-BB7D-F180517514D1}" type="sibTrans" cxnId="{6374864A-C0BF-4CE3-BB5A-E2BBC3D123C0}">
      <dgm:prSet/>
      <dgm:spPr/>
      <dgm:t>
        <a:bodyPr/>
        <a:lstStyle/>
        <a:p>
          <a:endParaRPr lang="en-US"/>
        </a:p>
      </dgm:t>
    </dgm:pt>
    <dgm:pt modelId="{A412D961-222B-44CC-8541-D9B8E8076FB1}">
      <dgm:prSet phldrT="[Text]"/>
      <dgm:spPr/>
      <dgm:t>
        <a:bodyPr/>
        <a:lstStyle/>
        <a:p>
          <a:r>
            <a:rPr lang="en-US" dirty="0" smtClean="0">
              <a:solidFill>
                <a:srgbClr val="0070C0"/>
              </a:solidFill>
              <a:latin typeface="Arial Black" panose="020B0A04020102020204" pitchFamily="34" charset="0"/>
            </a:rPr>
            <a:t>Inherent Risk</a:t>
          </a:r>
          <a:endParaRPr lang="en-US" dirty="0">
            <a:solidFill>
              <a:srgbClr val="0070C0"/>
            </a:solidFill>
            <a:latin typeface="Arial Black" panose="020B0A04020102020204" pitchFamily="34" charset="0"/>
          </a:endParaRPr>
        </a:p>
      </dgm:t>
    </dgm:pt>
    <dgm:pt modelId="{81E3C6AA-4F31-496F-8090-E83B552B1028}" type="parTrans" cxnId="{0B3BFEBD-6BE9-461A-8150-BD747BE4B63D}">
      <dgm:prSet/>
      <dgm:spPr/>
      <dgm:t>
        <a:bodyPr/>
        <a:lstStyle/>
        <a:p>
          <a:endParaRPr lang="en-US"/>
        </a:p>
      </dgm:t>
    </dgm:pt>
    <dgm:pt modelId="{4F1D700B-FDAC-4F39-BA27-F0FD9D9A9EB2}" type="sibTrans" cxnId="{0B3BFEBD-6BE9-461A-8150-BD747BE4B63D}">
      <dgm:prSet/>
      <dgm:spPr/>
      <dgm:t>
        <a:bodyPr/>
        <a:lstStyle/>
        <a:p>
          <a:endParaRPr lang="en-US"/>
        </a:p>
      </dgm:t>
    </dgm:pt>
    <dgm:pt modelId="{0A8BDAA7-717F-4C51-A1E9-AFD23B1FB443}">
      <dgm:prSet phldrT="[Text]"/>
      <dgm:spPr/>
      <dgm:t>
        <a:bodyPr/>
        <a:lstStyle/>
        <a:p>
          <a:r>
            <a:rPr lang="en-US" dirty="0" smtClean="0">
              <a:solidFill>
                <a:srgbClr val="0070C0"/>
              </a:solidFill>
              <a:latin typeface="Arial Black" panose="020B0A04020102020204" pitchFamily="34" charset="0"/>
            </a:rPr>
            <a:t>Control Risk</a:t>
          </a:r>
          <a:endParaRPr lang="en-US" dirty="0">
            <a:solidFill>
              <a:srgbClr val="0070C0"/>
            </a:solidFill>
            <a:latin typeface="Arial Black" panose="020B0A04020102020204" pitchFamily="34" charset="0"/>
          </a:endParaRPr>
        </a:p>
      </dgm:t>
    </dgm:pt>
    <dgm:pt modelId="{D525D7C3-0AD8-4AC6-9349-9B1412B645EC}" type="parTrans" cxnId="{28AE8FFC-67E9-4656-BB26-66C7DA0E12CD}">
      <dgm:prSet/>
      <dgm:spPr/>
      <dgm:t>
        <a:bodyPr/>
        <a:lstStyle/>
        <a:p>
          <a:endParaRPr lang="en-US"/>
        </a:p>
      </dgm:t>
    </dgm:pt>
    <dgm:pt modelId="{ECFBEE64-BDF1-481B-AD6D-99B3BBEEDB4E}" type="sibTrans" cxnId="{28AE8FFC-67E9-4656-BB26-66C7DA0E12CD}">
      <dgm:prSet/>
      <dgm:spPr/>
      <dgm:t>
        <a:bodyPr/>
        <a:lstStyle/>
        <a:p>
          <a:endParaRPr lang="en-US"/>
        </a:p>
      </dgm:t>
    </dgm:pt>
    <dgm:pt modelId="{47F3F6EC-63DF-4783-AF40-C3EE1E9C2BA2}">
      <dgm:prSet phldrT="[Text]"/>
      <dgm:spPr/>
      <dgm:t>
        <a:bodyPr/>
        <a:lstStyle/>
        <a:p>
          <a:r>
            <a:rPr lang="en-US" dirty="0" smtClean="0">
              <a:solidFill>
                <a:srgbClr val="0070C0"/>
              </a:solidFill>
              <a:latin typeface="Arial Black" panose="020B0A04020102020204" pitchFamily="34" charset="0"/>
            </a:rPr>
            <a:t>Detection Risk</a:t>
          </a:r>
          <a:endParaRPr lang="en-US" dirty="0">
            <a:solidFill>
              <a:srgbClr val="0070C0"/>
            </a:solidFill>
            <a:latin typeface="Arial Black" panose="020B0A04020102020204" pitchFamily="34" charset="0"/>
          </a:endParaRPr>
        </a:p>
      </dgm:t>
    </dgm:pt>
    <dgm:pt modelId="{601CA60D-CE62-4AE2-BFC3-D74E61D04B40}" type="parTrans" cxnId="{F4F70ADD-5965-4164-9429-C577D65F6384}">
      <dgm:prSet/>
      <dgm:spPr/>
      <dgm:t>
        <a:bodyPr/>
        <a:lstStyle/>
        <a:p>
          <a:endParaRPr lang="en-US"/>
        </a:p>
      </dgm:t>
    </dgm:pt>
    <dgm:pt modelId="{753E67E4-2E54-4383-BE67-497A2450B7E8}" type="sibTrans" cxnId="{F4F70ADD-5965-4164-9429-C577D65F6384}">
      <dgm:prSet/>
      <dgm:spPr/>
      <dgm:t>
        <a:bodyPr/>
        <a:lstStyle/>
        <a:p>
          <a:endParaRPr lang="en-US"/>
        </a:p>
      </dgm:t>
    </dgm:pt>
    <dgm:pt modelId="{CD186948-3744-49FC-8631-E3923ACD8D6E}" type="pres">
      <dgm:prSet presAssocID="{7D9609AB-7991-4AA0-ADD6-68C1D17564EF}" presName="hierChild1" presStyleCnt="0">
        <dgm:presLayoutVars>
          <dgm:chPref val="1"/>
          <dgm:dir/>
          <dgm:animOne val="branch"/>
          <dgm:animLvl val="lvl"/>
          <dgm:resizeHandles/>
        </dgm:presLayoutVars>
      </dgm:prSet>
      <dgm:spPr/>
      <dgm:t>
        <a:bodyPr/>
        <a:lstStyle/>
        <a:p>
          <a:endParaRPr lang="en-US"/>
        </a:p>
      </dgm:t>
    </dgm:pt>
    <dgm:pt modelId="{558A21DA-7D57-4A90-BC45-87E956E4089A}" type="pres">
      <dgm:prSet presAssocID="{F1638EB5-D5CE-4BCA-875D-61BACB6486BE}" presName="hierRoot1" presStyleCnt="0"/>
      <dgm:spPr/>
    </dgm:pt>
    <dgm:pt modelId="{86A4A5B5-4A2E-4CCE-99EF-D80D90C1DC8A}" type="pres">
      <dgm:prSet presAssocID="{F1638EB5-D5CE-4BCA-875D-61BACB6486BE}" presName="composite" presStyleCnt="0"/>
      <dgm:spPr/>
    </dgm:pt>
    <dgm:pt modelId="{16D3B621-4E2D-44A6-AD4B-978CFB310590}" type="pres">
      <dgm:prSet presAssocID="{F1638EB5-D5CE-4BCA-875D-61BACB6486BE}" presName="background" presStyleLbl="node0" presStyleIdx="0" presStyleCnt="1"/>
      <dgm:spPr/>
    </dgm:pt>
    <dgm:pt modelId="{C4E73E19-F9B1-4BFD-8340-3AB8EB4D28A4}" type="pres">
      <dgm:prSet presAssocID="{F1638EB5-D5CE-4BCA-875D-61BACB6486BE}" presName="text" presStyleLbl="fgAcc0" presStyleIdx="0" presStyleCnt="1">
        <dgm:presLayoutVars>
          <dgm:chPref val="3"/>
        </dgm:presLayoutVars>
      </dgm:prSet>
      <dgm:spPr/>
      <dgm:t>
        <a:bodyPr/>
        <a:lstStyle/>
        <a:p>
          <a:endParaRPr lang="en-US"/>
        </a:p>
      </dgm:t>
    </dgm:pt>
    <dgm:pt modelId="{DE55FA5D-4603-47C9-A924-A796016DBE7E}" type="pres">
      <dgm:prSet presAssocID="{F1638EB5-D5CE-4BCA-875D-61BACB6486BE}" presName="hierChild2" presStyleCnt="0"/>
      <dgm:spPr/>
    </dgm:pt>
    <dgm:pt modelId="{F67BBE4B-7390-4A52-9935-C93EE8F62298}" type="pres">
      <dgm:prSet presAssocID="{81E3C6AA-4F31-496F-8090-E83B552B1028}" presName="Name10" presStyleLbl="parChTrans1D2" presStyleIdx="0" presStyleCnt="3"/>
      <dgm:spPr/>
      <dgm:t>
        <a:bodyPr/>
        <a:lstStyle/>
        <a:p>
          <a:endParaRPr lang="en-US"/>
        </a:p>
      </dgm:t>
    </dgm:pt>
    <dgm:pt modelId="{FD57158D-0588-476E-85DB-72C30114B49F}" type="pres">
      <dgm:prSet presAssocID="{A412D961-222B-44CC-8541-D9B8E8076FB1}" presName="hierRoot2" presStyleCnt="0"/>
      <dgm:spPr/>
    </dgm:pt>
    <dgm:pt modelId="{38E89470-203A-4835-90B4-60B53AD644B7}" type="pres">
      <dgm:prSet presAssocID="{A412D961-222B-44CC-8541-D9B8E8076FB1}" presName="composite2" presStyleCnt="0"/>
      <dgm:spPr/>
    </dgm:pt>
    <dgm:pt modelId="{40492602-F4DD-49F3-BD4D-25F12376BB24}" type="pres">
      <dgm:prSet presAssocID="{A412D961-222B-44CC-8541-D9B8E8076FB1}" presName="background2" presStyleLbl="node2" presStyleIdx="0" presStyleCnt="3"/>
      <dgm:spPr/>
    </dgm:pt>
    <dgm:pt modelId="{E2505A26-4703-4513-B45E-5B93598D9622}" type="pres">
      <dgm:prSet presAssocID="{A412D961-222B-44CC-8541-D9B8E8076FB1}" presName="text2" presStyleLbl="fgAcc2" presStyleIdx="0" presStyleCnt="3">
        <dgm:presLayoutVars>
          <dgm:chPref val="3"/>
        </dgm:presLayoutVars>
      </dgm:prSet>
      <dgm:spPr/>
      <dgm:t>
        <a:bodyPr/>
        <a:lstStyle/>
        <a:p>
          <a:endParaRPr lang="en-US"/>
        </a:p>
      </dgm:t>
    </dgm:pt>
    <dgm:pt modelId="{00F74A19-D597-4122-AE8E-5423494FBFA0}" type="pres">
      <dgm:prSet presAssocID="{A412D961-222B-44CC-8541-D9B8E8076FB1}" presName="hierChild3" presStyleCnt="0"/>
      <dgm:spPr/>
    </dgm:pt>
    <dgm:pt modelId="{2CEEFA54-F3B5-48D7-BFF2-EDAB5BBAAE71}" type="pres">
      <dgm:prSet presAssocID="{D525D7C3-0AD8-4AC6-9349-9B1412B645EC}" presName="Name10" presStyleLbl="parChTrans1D2" presStyleIdx="1" presStyleCnt="3"/>
      <dgm:spPr/>
      <dgm:t>
        <a:bodyPr/>
        <a:lstStyle/>
        <a:p>
          <a:endParaRPr lang="en-US"/>
        </a:p>
      </dgm:t>
    </dgm:pt>
    <dgm:pt modelId="{76588CD5-C20D-4D26-8F27-52CF53421C01}" type="pres">
      <dgm:prSet presAssocID="{0A8BDAA7-717F-4C51-A1E9-AFD23B1FB443}" presName="hierRoot2" presStyleCnt="0"/>
      <dgm:spPr/>
    </dgm:pt>
    <dgm:pt modelId="{FB89E1B1-4B28-4822-82E9-C779A2D1E5CD}" type="pres">
      <dgm:prSet presAssocID="{0A8BDAA7-717F-4C51-A1E9-AFD23B1FB443}" presName="composite2" presStyleCnt="0"/>
      <dgm:spPr/>
    </dgm:pt>
    <dgm:pt modelId="{740303A8-47BA-43AC-AEED-2047F2A975D3}" type="pres">
      <dgm:prSet presAssocID="{0A8BDAA7-717F-4C51-A1E9-AFD23B1FB443}" presName="background2" presStyleLbl="node2" presStyleIdx="1" presStyleCnt="3"/>
      <dgm:spPr/>
    </dgm:pt>
    <dgm:pt modelId="{3A507834-BD39-482E-BF44-D2E005124255}" type="pres">
      <dgm:prSet presAssocID="{0A8BDAA7-717F-4C51-A1E9-AFD23B1FB443}" presName="text2" presStyleLbl="fgAcc2" presStyleIdx="1" presStyleCnt="3">
        <dgm:presLayoutVars>
          <dgm:chPref val="3"/>
        </dgm:presLayoutVars>
      </dgm:prSet>
      <dgm:spPr/>
      <dgm:t>
        <a:bodyPr/>
        <a:lstStyle/>
        <a:p>
          <a:endParaRPr lang="en-US"/>
        </a:p>
      </dgm:t>
    </dgm:pt>
    <dgm:pt modelId="{DD14713F-117A-4AE5-B0B0-192FBC1A9EBB}" type="pres">
      <dgm:prSet presAssocID="{0A8BDAA7-717F-4C51-A1E9-AFD23B1FB443}" presName="hierChild3" presStyleCnt="0"/>
      <dgm:spPr/>
    </dgm:pt>
    <dgm:pt modelId="{83401FB7-83D3-44DA-9AFB-C77F13A5CE30}" type="pres">
      <dgm:prSet presAssocID="{601CA60D-CE62-4AE2-BFC3-D74E61D04B40}" presName="Name10" presStyleLbl="parChTrans1D2" presStyleIdx="2" presStyleCnt="3"/>
      <dgm:spPr/>
      <dgm:t>
        <a:bodyPr/>
        <a:lstStyle/>
        <a:p>
          <a:endParaRPr lang="en-US"/>
        </a:p>
      </dgm:t>
    </dgm:pt>
    <dgm:pt modelId="{23845D7B-7FA6-45AD-ACD4-574821920B8D}" type="pres">
      <dgm:prSet presAssocID="{47F3F6EC-63DF-4783-AF40-C3EE1E9C2BA2}" presName="hierRoot2" presStyleCnt="0"/>
      <dgm:spPr/>
    </dgm:pt>
    <dgm:pt modelId="{9837D1BB-60B2-4696-A8CD-361800EE335B}" type="pres">
      <dgm:prSet presAssocID="{47F3F6EC-63DF-4783-AF40-C3EE1E9C2BA2}" presName="composite2" presStyleCnt="0"/>
      <dgm:spPr/>
    </dgm:pt>
    <dgm:pt modelId="{A8162AA4-5017-47DB-B6A9-83B8E189D654}" type="pres">
      <dgm:prSet presAssocID="{47F3F6EC-63DF-4783-AF40-C3EE1E9C2BA2}" presName="background2" presStyleLbl="node2" presStyleIdx="2" presStyleCnt="3"/>
      <dgm:spPr/>
    </dgm:pt>
    <dgm:pt modelId="{AE9CFFCB-9242-4249-AE64-0798F9ADB920}" type="pres">
      <dgm:prSet presAssocID="{47F3F6EC-63DF-4783-AF40-C3EE1E9C2BA2}" presName="text2" presStyleLbl="fgAcc2" presStyleIdx="2" presStyleCnt="3">
        <dgm:presLayoutVars>
          <dgm:chPref val="3"/>
        </dgm:presLayoutVars>
      </dgm:prSet>
      <dgm:spPr/>
      <dgm:t>
        <a:bodyPr/>
        <a:lstStyle/>
        <a:p>
          <a:endParaRPr lang="en-US"/>
        </a:p>
      </dgm:t>
    </dgm:pt>
    <dgm:pt modelId="{C9CCAA03-D578-4B2A-9EDE-669A438D77A4}" type="pres">
      <dgm:prSet presAssocID="{47F3F6EC-63DF-4783-AF40-C3EE1E9C2BA2}" presName="hierChild3" presStyleCnt="0"/>
      <dgm:spPr/>
    </dgm:pt>
  </dgm:ptLst>
  <dgm:cxnLst>
    <dgm:cxn modelId="{28AE8FFC-67E9-4656-BB26-66C7DA0E12CD}" srcId="{F1638EB5-D5CE-4BCA-875D-61BACB6486BE}" destId="{0A8BDAA7-717F-4C51-A1E9-AFD23B1FB443}" srcOrd="1" destOrd="0" parTransId="{D525D7C3-0AD8-4AC6-9349-9B1412B645EC}" sibTransId="{ECFBEE64-BDF1-481B-AD6D-99B3BBEEDB4E}"/>
    <dgm:cxn modelId="{6374864A-C0BF-4CE3-BB5A-E2BBC3D123C0}" srcId="{7D9609AB-7991-4AA0-ADD6-68C1D17564EF}" destId="{F1638EB5-D5CE-4BCA-875D-61BACB6486BE}" srcOrd="0" destOrd="0" parTransId="{93283238-D643-4776-A84B-65C26B0634D0}" sibTransId="{1E41DB6C-B098-4938-BB7D-F180517514D1}"/>
    <dgm:cxn modelId="{0E48462A-D704-4CCD-BA4F-4A098C1CB1EA}" type="presOf" srcId="{47F3F6EC-63DF-4783-AF40-C3EE1E9C2BA2}" destId="{AE9CFFCB-9242-4249-AE64-0798F9ADB920}" srcOrd="0" destOrd="0" presId="urn:microsoft.com/office/officeart/2005/8/layout/hierarchy1"/>
    <dgm:cxn modelId="{D993BC30-32D2-4245-851B-6C5E548724B9}" type="presOf" srcId="{A412D961-222B-44CC-8541-D9B8E8076FB1}" destId="{E2505A26-4703-4513-B45E-5B93598D9622}" srcOrd="0" destOrd="0" presId="urn:microsoft.com/office/officeart/2005/8/layout/hierarchy1"/>
    <dgm:cxn modelId="{54C65BDC-1B2C-48BA-A1C3-6F807207C380}" type="presOf" srcId="{601CA60D-CE62-4AE2-BFC3-D74E61D04B40}" destId="{83401FB7-83D3-44DA-9AFB-C77F13A5CE30}" srcOrd="0" destOrd="0" presId="urn:microsoft.com/office/officeart/2005/8/layout/hierarchy1"/>
    <dgm:cxn modelId="{F6167D0A-F92F-47EA-B270-898DDE41DAF2}" type="presOf" srcId="{0A8BDAA7-717F-4C51-A1E9-AFD23B1FB443}" destId="{3A507834-BD39-482E-BF44-D2E005124255}" srcOrd="0" destOrd="0" presId="urn:microsoft.com/office/officeart/2005/8/layout/hierarchy1"/>
    <dgm:cxn modelId="{33AF5CAE-0C87-4FAF-A84B-D53E9F7CE39D}" type="presOf" srcId="{81E3C6AA-4F31-496F-8090-E83B552B1028}" destId="{F67BBE4B-7390-4A52-9935-C93EE8F62298}" srcOrd="0" destOrd="0" presId="urn:microsoft.com/office/officeart/2005/8/layout/hierarchy1"/>
    <dgm:cxn modelId="{F4F70ADD-5965-4164-9429-C577D65F6384}" srcId="{F1638EB5-D5CE-4BCA-875D-61BACB6486BE}" destId="{47F3F6EC-63DF-4783-AF40-C3EE1E9C2BA2}" srcOrd="2" destOrd="0" parTransId="{601CA60D-CE62-4AE2-BFC3-D74E61D04B40}" sibTransId="{753E67E4-2E54-4383-BE67-497A2450B7E8}"/>
    <dgm:cxn modelId="{1CF7264E-CAFA-4420-B04E-D9AF6C7FF0C9}" type="presOf" srcId="{7D9609AB-7991-4AA0-ADD6-68C1D17564EF}" destId="{CD186948-3744-49FC-8631-E3923ACD8D6E}" srcOrd="0" destOrd="0" presId="urn:microsoft.com/office/officeart/2005/8/layout/hierarchy1"/>
    <dgm:cxn modelId="{F995474C-2A52-472F-9894-8EB1D6F52016}" type="presOf" srcId="{D525D7C3-0AD8-4AC6-9349-9B1412B645EC}" destId="{2CEEFA54-F3B5-48D7-BFF2-EDAB5BBAAE71}" srcOrd="0" destOrd="0" presId="urn:microsoft.com/office/officeart/2005/8/layout/hierarchy1"/>
    <dgm:cxn modelId="{0B3BFEBD-6BE9-461A-8150-BD747BE4B63D}" srcId="{F1638EB5-D5CE-4BCA-875D-61BACB6486BE}" destId="{A412D961-222B-44CC-8541-D9B8E8076FB1}" srcOrd="0" destOrd="0" parTransId="{81E3C6AA-4F31-496F-8090-E83B552B1028}" sibTransId="{4F1D700B-FDAC-4F39-BA27-F0FD9D9A9EB2}"/>
    <dgm:cxn modelId="{0194C0BB-3141-463E-B4F1-59C9B45E732F}" type="presOf" srcId="{F1638EB5-D5CE-4BCA-875D-61BACB6486BE}" destId="{C4E73E19-F9B1-4BFD-8340-3AB8EB4D28A4}" srcOrd="0" destOrd="0" presId="urn:microsoft.com/office/officeart/2005/8/layout/hierarchy1"/>
    <dgm:cxn modelId="{8943DEB1-B58B-4800-A64A-AD892C12CFC6}" type="presParOf" srcId="{CD186948-3744-49FC-8631-E3923ACD8D6E}" destId="{558A21DA-7D57-4A90-BC45-87E956E4089A}" srcOrd="0" destOrd="0" presId="urn:microsoft.com/office/officeart/2005/8/layout/hierarchy1"/>
    <dgm:cxn modelId="{4B322FA4-D24A-4FF6-89DB-977A095507FD}" type="presParOf" srcId="{558A21DA-7D57-4A90-BC45-87E956E4089A}" destId="{86A4A5B5-4A2E-4CCE-99EF-D80D90C1DC8A}" srcOrd="0" destOrd="0" presId="urn:microsoft.com/office/officeart/2005/8/layout/hierarchy1"/>
    <dgm:cxn modelId="{0AEE7F91-89B6-4ECE-A741-6D939552D921}" type="presParOf" srcId="{86A4A5B5-4A2E-4CCE-99EF-D80D90C1DC8A}" destId="{16D3B621-4E2D-44A6-AD4B-978CFB310590}" srcOrd="0" destOrd="0" presId="urn:microsoft.com/office/officeart/2005/8/layout/hierarchy1"/>
    <dgm:cxn modelId="{0A808AEF-6357-4798-BF7D-0522329BF9D0}" type="presParOf" srcId="{86A4A5B5-4A2E-4CCE-99EF-D80D90C1DC8A}" destId="{C4E73E19-F9B1-4BFD-8340-3AB8EB4D28A4}" srcOrd="1" destOrd="0" presId="urn:microsoft.com/office/officeart/2005/8/layout/hierarchy1"/>
    <dgm:cxn modelId="{5DB44193-9EB7-4327-AEAC-E50490318BA9}" type="presParOf" srcId="{558A21DA-7D57-4A90-BC45-87E956E4089A}" destId="{DE55FA5D-4603-47C9-A924-A796016DBE7E}" srcOrd="1" destOrd="0" presId="urn:microsoft.com/office/officeart/2005/8/layout/hierarchy1"/>
    <dgm:cxn modelId="{A3BBC7EA-C28F-4027-86EA-E50DFED30745}" type="presParOf" srcId="{DE55FA5D-4603-47C9-A924-A796016DBE7E}" destId="{F67BBE4B-7390-4A52-9935-C93EE8F62298}" srcOrd="0" destOrd="0" presId="urn:microsoft.com/office/officeart/2005/8/layout/hierarchy1"/>
    <dgm:cxn modelId="{03C73E70-0F7E-42F4-812E-AB8D1867A136}" type="presParOf" srcId="{DE55FA5D-4603-47C9-A924-A796016DBE7E}" destId="{FD57158D-0588-476E-85DB-72C30114B49F}" srcOrd="1" destOrd="0" presId="urn:microsoft.com/office/officeart/2005/8/layout/hierarchy1"/>
    <dgm:cxn modelId="{D18A07E4-9ED2-46D4-BF41-30EE3223C511}" type="presParOf" srcId="{FD57158D-0588-476E-85DB-72C30114B49F}" destId="{38E89470-203A-4835-90B4-60B53AD644B7}" srcOrd="0" destOrd="0" presId="urn:microsoft.com/office/officeart/2005/8/layout/hierarchy1"/>
    <dgm:cxn modelId="{D41B98CD-AE86-48F2-B612-BA20C0131C22}" type="presParOf" srcId="{38E89470-203A-4835-90B4-60B53AD644B7}" destId="{40492602-F4DD-49F3-BD4D-25F12376BB24}" srcOrd="0" destOrd="0" presId="urn:microsoft.com/office/officeart/2005/8/layout/hierarchy1"/>
    <dgm:cxn modelId="{0D955AC8-7715-40E8-AC90-5E7DFBE64805}" type="presParOf" srcId="{38E89470-203A-4835-90B4-60B53AD644B7}" destId="{E2505A26-4703-4513-B45E-5B93598D9622}" srcOrd="1" destOrd="0" presId="urn:microsoft.com/office/officeart/2005/8/layout/hierarchy1"/>
    <dgm:cxn modelId="{AEC00B2F-F364-497F-890C-0564D468951D}" type="presParOf" srcId="{FD57158D-0588-476E-85DB-72C30114B49F}" destId="{00F74A19-D597-4122-AE8E-5423494FBFA0}" srcOrd="1" destOrd="0" presId="urn:microsoft.com/office/officeart/2005/8/layout/hierarchy1"/>
    <dgm:cxn modelId="{36A306C6-7506-40C1-9889-CBBAB967E0B5}" type="presParOf" srcId="{DE55FA5D-4603-47C9-A924-A796016DBE7E}" destId="{2CEEFA54-F3B5-48D7-BFF2-EDAB5BBAAE71}" srcOrd="2" destOrd="0" presId="urn:microsoft.com/office/officeart/2005/8/layout/hierarchy1"/>
    <dgm:cxn modelId="{90D81733-EA28-4369-B020-DA0B73C79919}" type="presParOf" srcId="{DE55FA5D-4603-47C9-A924-A796016DBE7E}" destId="{76588CD5-C20D-4D26-8F27-52CF53421C01}" srcOrd="3" destOrd="0" presId="urn:microsoft.com/office/officeart/2005/8/layout/hierarchy1"/>
    <dgm:cxn modelId="{FBA52F6F-BFCD-4D62-9F66-B2E0B10D914D}" type="presParOf" srcId="{76588CD5-C20D-4D26-8F27-52CF53421C01}" destId="{FB89E1B1-4B28-4822-82E9-C779A2D1E5CD}" srcOrd="0" destOrd="0" presId="urn:microsoft.com/office/officeart/2005/8/layout/hierarchy1"/>
    <dgm:cxn modelId="{678FD455-D9ED-4403-8715-9808A6582856}" type="presParOf" srcId="{FB89E1B1-4B28-4822-82E9-C779A2D1E5CD}" destId="{740303A8-47BA-43AC-AEED-2047F2A975D3}" srcOrd="0" destOrd="0" presId="urn:microsoft.com/office/officeart/2005/8/layout/hierarchy1"/>
    <dgm:cxn modelId="{ECE243DC-EFF5-4998-8230-7599DE18019D}" type="presParOf" srcId="{FB89E1B1-4B28-4822-82E9-C779A2D1E5CD}" destId="{3A507834-BD39-482E-BF44-D2E005124255}" srcOrd="1" destOrd="0" presId="urn:microsoft.com/office/officeart/2005/8/layout/hierarchy1"/>
    <dgm:cxn modelId="{60AFA8B3-05DD-48FC-B35B-6AD9A7617A5B}" type="presParOf" srcId="{76588CD5-C20D-4D26-8F27-52CF53421C01}" destId="{DD14713F-117A-4AE5-B0B0-192FBC1A9EBB}" srcOrd="1" destOrd="0" presId="urn:microsoft.com/office/officeart/2005/8/layout/hierarchy1"/>
    <dgm:cxn modelId="{7957B0F4-A75B-4D24-94E5-0732393D3EE6}" type="presParOf" srcId="{DE55FA5D-4603-47C9-A924-A796016DBE7E}" destId="{83401FB7-83D3-44DA-9AFB-C77F13A5CE30}" srcOrd="4" destOrd="0" presId="urn:microsoft.com/office/officeart/2005/8/layout/hierarchy1"/>
    <dgm:cxn modelId="{CFC482DF-A011-427B-8E04-03551E3F30EB}" type="presParOf" srcId="{DE55FA5D-4603-47C9-A924-A796016DBE7E}" destId="{23845D7B-7FA6-45AD-ACD4-574821920B8D}" srcOrd="5" destOrd="0" presId="urn:microsoft.com/office/officeart/2005/8/layout/hierarchy1"/>
    <dgm:cxn modelId="{29B1A6FE-1DF7-4BB9-B8F8-48EDF42504E4}" type="presParOf" srcId="{23845D7B-7FA6-45AD-ACD4-574821920B8D}" destId="{9837D1BB-60B2-4696-A8CD-361800EE335B}" srcOrd="0" destOrd="0" presId="urn:microsoft.com/office/officeart/2005/8/layout/hierarchy1"/>
    <dgm:cxn modelId="{11BAAD56-C274-4E57-BCAB-BA82A1B6E565}" type="presParOf" srcId="{9837D1BB-60B2-4696-A8CD-361800EE335B}" destId="{A8162AA4-5017-47DB-B6A9-83B8E189D654}" srcOrd="0" destOrd="0" presId="urn:microsoft.com/office/officeart/2005/8/layout/hierarchy1"/>
    <dgm:cxn modelId="{18E05F23-5240-4C58-B6FB-D1B96C0E781A}" type="presParOf" srcId="{9837D1BB-60B2-4696-A8CD-361800EE335B}" destId="{AE9CFFCB-9242-4249-AE64-0798F9ADB920}" srcOrd="1" destOrd="0" presId="urn:microsoft.com/office/officeart/2005/8/layout/hierarchy1"/>
    <dgm:cxn modelId="{5B0394EF-1569-45B1-A011-AF72F2E70E3D}" type="presParOf" srcId="{23845D7B-7FA6-45AD-ACD4-574821920B8D}" destId="{C9CCAA03-D578-4B2A-9EDE-669A438D77A4}" srcOrd="1" destOrd="0" presId="urn:microsoft.com/office/officeart/2005/8/layout/hierarchy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E0BFF4C-E9DD-469F-8FDC-89CEE3FD64FB}" type="doc">
      <dgm:prSet loTypeId="urn:microsoft.com/office/officeart/2005/8/layout/vList6" loCatId="list" qsTypeId="urn:microsoft.com/office/officeart/2005/8/quickstyle/3d1" qsCatId="3D" csTypeId="urn:microsoft.com/office/officeart/2005/8/colors/accent1_2" csCatId="accent1" phldr="1"/>
      <dgm:spPr/>
      <dgm:t>
        <a:bodyPr/>
        <a:lstStyle/>
        <a:p>
          <a:endParaRPr lang="en-US"/>
        </a:p>
      </dgm:t>
    </dgm:pt>
    <dgm:pt modelId="{D4A4F9A9-675C-4753-9418-C17FD7A7ECC8}">
      <dgm:prSet phldrT="[Text]"/>
      <dgm:spPr/>
      <dgm:t>
        <a:bodyPr/>
        <a:lstStyle/>
        <a:p>
          <a:r>
            <a:rPr lang="en-US" dirty="0" smtClean="0"/>
            <a:t>Inherent Risk</a:t>
          </a:r>
          <a:endParaRPr lang="en-US" dirty="0"/>
        </a:p>
      </dgm:t>
    </dgm:pt>
    <dgm:pt modelId="{E403DCE8-1CD9-4EFE-82EC-5FA053435E8A}" type="parTrans" cxnId="{39532F21-174A-45D0-ABD0-AB981F5BABFD}">
      <dgm:prSet/>
      <dgm:spPr/>
      <dgm:t>
        <a:bodyPr/>
        <a:lstStyle/>
        <a:p>
          <a:endParaRPr lang="en-US"/>
        </a:p>
      </dgm:t>
    </dgm:pt>
    <dgm:pt modelId="{A3222685-8501-4469-94FF-47965659F3FC}" type="sibTrans" cxnId="{39532F21-174A-45D0-ABD0-AB981F5BABFD}">
      <dgm:prSet/>
      <dgm:spPr/>
      <dgm:t>
        <a:bodyPr/>
        <a:lstStyle/>
        <a:p>
          <a:endParaRPr lang="en-US"/>
        </a:p>
      </dgm:t>
    </dgm:pt>
    <dgm:pt modelId="{59C76706-EF3C-41FC-9664-C349012CBF39}">
      <dgm:prSet phldrT="[Text]"/>
      <dgm:spPr/>
      <dgm:t>
        <a:bodyPr/>
        <a:lstStyle/>
        <a:p>
          <a:r>
            <a:rPr lang="en-US" b="1" dirty="0" smtClean="0">
              <a:solidFill>
                <a:srgbClr val="0033CC"/>
              </a:solidFill>
              <a:latin typeface="Arial Black" panose="020B0A04020102020204" pitchFamily="34" charset="0"/>
            </a:rPr>
            <a:t>Susceptibility of an assertion to a </a:t>
          </a:r>
          <a:r>
            <a:rPr lang="en-US" b="1" dirty="0" err="1" smtClean="0">
              <a:solidFill>
                <a:srgbClr val="0033CC"/>
              </a:solidFill>
              <a:latin typeface="Arial Black" panose="020B0A04020102020204" pitchFamily="34" charset="0"/>
            </a:rPr>
            <a:t>mis</a:t>
          </a:r>
          <a:r>
            <a:rPr lang="en-US" b="1" dirty="0" smtClean="0">
              <a:solidFill>
                <a:srgbClr val="0033CC"/>
              </a:solidFill>
              <a:latin typeface="Arial Black" panose="020B0A04020102020204" pitchFamily="34" charset="0"/>
            </a:rPr>
            <a:t>-statement that could be material assuming that there are no related controls</a:t>
          </a:r>
          <a:endParaRPr lang="en-US" b="1" dirty="0">
            <a:solidFill>
              <a:srgbClr val="0033CC"/>
            </a:solidFill>
            <a:latin typeface="Arial Black" panose="020B0A04020102020204" pitchFamily="34" charset="0"/>
          </a:endParaRPr>
        </a:p>
      </dgm:t>
    </dgm:pt>
    <dgm:pt modelId="{460C64DB-04F2-4D4A-94AE-07AC74D48DA2}" type="parTrans" cxnId="{5CFBC04C-BC35-4228-8D97-967B489BA6E2}">
      <dgm:prSet/>
      <dgm:spPr/>
      <dgm:t>
        <a:bodyPr/>
        <a:lstStyle/>
        <a:p>
          <a:endParaRPr lang="en-US"/>
        </a:p>
      </dgm:t>
    </dgm:pt>
    <dgm:pt modelId="{891E8AA0-7270-4188-9D02-981FD2D08530}" type="sibTrans" cxnId="{5CFBC04C-BC35-4228-8D97-967B489BA6E2}">
      <dgm:prSet/>
      <dgm:spPr/>
      <dgm:t>
        <a:bodyPr/>
        <a:lstStyle/>
        <a:p>
          <a:endParaRPr lang="en-US"/>
        </a:p>
      </dgm:t>
    </dgm:pt>
    <dgm:pt modelId="{D184B9DF-F336-403B-B8DD-1C0E5A5D604F}">
      <dgm:prSet phldrT="[Text]"/>
      <dgm:spPr/>
      <dgm:t>
        <a:bodyPr/>
        <a:lstStyle/>
        <a:p>
          <a:r>
            <a:rPr lang="en-US" b="1" dirty="0" smtClean="0">
              <a:solidFill>
                <a:srgbClr val="0033CC"/>
              </a:solidFill>
              <a:latin typeface="Arial Black" panose="020B0A04020102020204" pitchFamily="34" charset="0"/>
            </a:rPr>
            <a:t>The entity’s internal control system will not prevent or detect &amp; correct on time a material </a:t>
          </a:r>
          <a:r>
            <a:rPr lang="en-US" b="1" dirty="0" err="1" smtClean="0">
              <a:solidFill>
                <a:srgbClr val="0033CC"/>
              </a:solidFill>
              <a:latin typeface="Arial Black" panose="020B0A04020102020204" pitchFamily="34" charset="0"/>
            </a:rPr>
            <a:t>mis-ststement</a:t>
          </a:r>
          <a:endParaRPr lang="en-US" b="1" dirty="0">
            <a:solidFill>
              <a:srgbClr val="0033CC"/>
            </a:solidFill>
            <a:latin typeface="Arial Black" panose="020B0A04020102020204" pitchFamily="34" charset="0"/>
          </a:endParaRPr>
        </a:p>
      </dgm:t>
    </dgm:pt>
    <dgm:pt modelId="{F0134260-FFA5-4F22-9C51-81EC21681F84}" type="parTrans" cxnId="{BEF08DE8-70A4-4BD3-ACB9-28FCF726ADF7}">
      <dgm:prSet/>
      <dgm:spPr/>
      <dgm:t>
        <a:bodyPr/>
        <a:lstStyle/>
        <a:p>
          <a:endParaRPr lang="en-US"/>
        </a:p>
      </dgm:t>
    </dgm:pt>
    <dgm:pt modelId="{8E7D95E0-F229-4D71-AE5D-8EA32DC75B9A}" type="sibTrans" cxnId="{BEF08DE8-70A4-4BD3-ACB9-28FCF726ADF7}">
      <dgm:prSet/>
      <dgm:spPr/>
      <dgm:t>
        <a:bodyPr/>
        <a:lstStyle/>
        <a:p>
          <a:endParaRPr lang="en-US"/>
        </a:p>
      </dgm:t>
    </dgm:pt>
    <dgm:pt modelId="{6B91B0DF-2004-483D-80F2-D50E5FCA05D0}">
      <dgm:prSet phldrT="[Text]"/>
      <dgm:spPr/>
      <dgm:t>
        <a:bodyPr/>
        <a:lstStyle/>
        <a:p>
          <a:r>
            <a:rPr lang="en-US" dirty="0" smtClean="0"/>
            <a:t>Detection Risk</a:t>
          </a:r>
          <a:endParaRPr lang="en-US" dirty="0"/>
        </a:p>
      </dgm:t>
    </dgm:pt>
    <dgm:pt modelId="{CFF5A582-C12F-42E9-837D-ED74A825CF5B}" type="parTrans" cxnId="{8E2E4157-6143-4E5A-A776-F6AB1DB88DF2}">
      <dgm:prSet/>
      <dgm:spPr/>
      <dgm:t>
        <a:bodyPr/>
        <a:lstStyle/>
        <a:p>
          <a:endParaRPr lang="en-US"/>
        </a:p>
      </dgm:t>
    </dgm:pt>
    <dgm:pt modelId="{9CDB295D-5EB4-44E2-97C3-4455972A8CD7}" type="sibTrans" cxnId="{8E2E4157-6143-4E5A-A776-F6AB1DB88DF2}">
      <dgm:prSet/>
      <dgm:spPr/>
      <dgm:t>
        <a:bodyPr/>
        <a:lstStyle/>
        <a:p>
          <a:endParaRPr lang="en-US"/>
        </a:p>
      </dgm:t>
    </dgm:pt>
    <dgm:pt modelId="{5421022B-15AB-4B14-ABB9-A4C0E9CB95A5}">
      <dgm:prSet phldrT="[Text]"/>
      <dgm:spPr/>
      <dgm:t>
        <a:bodyPr/>
        <a:lstStyle/>
        <a:p>
          <a:r>
            <a:rPr lang="en-US" b="1" dirty="0" smtClean="0">
              <a:solidFill>
                <a:srgbClr val="0033CC"/>
              </a:solidFill>
              <a:latin typeface="Arial Black" panose="020B0A04020102020204" pitchFamily="34" charset="0"/>
            </a:rPr>
            <a:t>That the auditor will not detect a </a:t>
          </a:r>
          <a:r>
            <a:rPr lang="en-US" b="1" dirty="0" err="1" smtClean="0">
              <a:solidFill>
                <a:srgbClr val="0033CC"/>
              </a:solidFill>
              <a:latin typeface="Arial Black" panose="020B0A04020102020204" pitchFamily="34" charset="0"/>
            </a:rPr>
            <a:t>mis</a:t>
          </a:r>
          <a:r>
            <a:rPr lang="en-US" b="1" dirty="0" smtClean="0">
              <a:solidFill>
                <a:srgbClr val="0033CC"/>
              </a:solidFill>
              <a:latin typeface="Arial Black" panose="020B0A04020102020204" pitchFamily="34" charset="0"/>
            </a:rPr>
            <a:t>-statement that could be material</a:t>
          </a:r>
          <a:endParaRPr lang="en-US" b="1" dirty="0">
            <a:solidFill>
              <a:srgbClr val="0033CC"/>
            </a:solidFill>
            <a:latin typeface="Arial Black" panose="020B0A04020102020204" pitchFamily="34" charset="0"/>
          </a:endParaRPr>
        </a:p>
      </dgm:t>
    </dgm:pt>
    <dgm:pt modelId="{63B5A2EC-E0F0-4DE1-95E2-5D77E53F7445}" type="parTrans" cxnId="{B5AE1B6C-DD52-402C-8B02-391E586B76CE}">
      <dgm:prSet/>
      <dgm:spPr/>
      <dgm:t>
        <a:bodyPr/>
        <a:lstStyle/>
        <a:p>
          <a:endParaRPr lang="en-US"/>
        </a:p>
      </dgm:t>
    </dgm:pt>
    <dgm:pt modelId="{0362F9D9-9601-433C-A7A8-C29696910F06}" type="sibTrans" cxnId="{B5AE1B6C-DD52-402C-8B02-391E586B76CE}">
      <dgm:prSet/>
      <dgm:spPr/>
      <dgm:t>
        <a:bodyPr/>
        <a:lstStyle/>
        <a:p>
          <a:endParaRPr lang="en-US"/>
        </a:p>
      </dgm:t>
    </dgm:pt>
    <dgm:pt modelId="{EA073FE4-B30E-47F8-9C17-CEBD66163A70}">
      <dgm:prSet phldrT="[Text]"/>
      <dgm:spPr/>
      <dgm:t>
        <a:bodyPr/>
        <a:lstStyle/>
        <a:p>
          <a:r>
            <a:rPr lang="en-US" dirty="0" smtClean="0"/>
            <a:t>Control Risk</a:t>
          </a:r>
          <a:endParaRPr lang="en-US" dirty="0"/>
        </a:p>
      </dgm:t>
    </dgm:pt>
    <dgm:pt modelId="{231E8AA7-93E2-4B4D-A2E9-CBB623ECEB85}" type="parTrans" cxnId="{4E21E39D-0B38-4BC0-BE86-B6514CC5ECA8}">
      <dgm:prSet/>
      <dgm:spPr/>
      <dgm:t>
        <a:bodyPr/>
        <a:lstStyle/>
        <a:p>
          <a:endParaRPr lang="en-US"/>
        </a:p>
      </dgm:t>
    </dgm:pt>
    <dgm:pt modelId="{04EF8BF8-E69F-4464-82FB-CA4208890439}" type="sibTrans" cxnId="{4E21E39D-0B38-4BC0-BE86-B6514CC5ECA8}">
      <dgm:prSet/>
      <dgm:spPr/>
      <dgm:t>
        <a:bodyPr/>
        <a:lstStyle/>
        <a:p>
          <a:endParaRPr lang="en-US"/>
        </a:p>
      </dgm:t>
    </dgm:pt>
    <dgm:pt modelId="{3080A920-D331-43A9-8FA4-69E98BCEA8FE}" type="pres">
      <dgm:prSet presAssocID="{DE0BFF4C-E9DD-469F-8FDC-89CEE3FD64FB}" presName="Name0" presStyleCnt="0">
        <dgm:presLayoutVars>
          <dgm:dir/>
          <dgm:animLvl val="lvl"/>
          <dgm:resizeHandles/>
        </dgm:presLayoutVars>
      </dgm:prSet>
      <dgm:spPr/>
      <dgm:t>
        <a:bodyPr/>
        <a:lstStyle/>
        <a:p>
          <a:endParaRPr lang="en-US"/>
        </a:p>
      </dgm:t>
    </dgm:pt>
    <dgm:pt modelId="{361531DD-0341-4DAB-BC5D-235433322901}" type="pres">
      <dgm:prSet presAssocID="{D4A4F9A9-675C-4753-9418-C17FD7A7ECC8}" presName="linNode" presStyleCnt="0"/>
      <dgm:spPr/>
    </dgm:pt>
    <dgm:pt modelId="{D49CE89F-08C6-4D86-B47B-9AC7ED59B3B2}" type="pres">
      <dgm:prSet presAssocID="{D4A4F9A9-675C-4753-9418-C17FD7A7ECC8}" presName="parentShp" presStyleLbl="node1" presStyleIdx="0" presStyleCnt="3">
        <dgm:presLayoutVars>
          <dgm:bulletEnabled val="1"/>
        </dgm:presLayoutVars>
      </dgm:prSet>
      <dgm:spPr/>
      <dgm:t>
        <a:bodyPr/>
        <a:lstStyle/>
        <a:p>
          <a:endParaRPr lang="en-US"/>
        </a:p>
      </dgm:t>
    </dgm:pt>
    <dgm:pt modelId="{87117C24-7B03-41AD-82A3-DDFD6202E68B}" type="pres">
      <dgm:prSet presAssocID="{D4A4F9A9-675C-4753-9418-C17FD7A7ECC8}" presName="childShp" presStyleLbl="bgAccFollowNode1" presStyleIdx="0" presStyleCnt="3">
        <dgm:presLayoutVars>
          <dgm:bulletEnabled val="1"/>
        </dgm:presLayoutVars>
      </dgm:prSet>
      <dgm:spPr/>
      <dgm:t>
        <a:bodyPr/>
        <a:lstStyle/>
        <a:p>
          <a:endParaRPr lang="en-US"/>
        </a:p>
      </dgm:t>
    </dgm:pt>
    <dgm:pt modelId="{F5579E09-FB89-4226-918E-67A5C5E9991B}" type="pres">
      <dgm:prSet presAssocID="{A3222685-8501-4469-94FF-47965659F3FC}" presName="spacing" presStyleCnt="0"/>
      <dgm:spPr/>
    </dgm:pt>
    <dgm:pt modelId="{7B385395-94A9-437F-9F3A-D5BE8AC29A53}" type="pres">
      <dgm:prSet presAssocID="{EA073FE4-B30E-47F8-9C17-CEBD66163A70}" presName="linNode" presStyleCnt="0"/>
      <dgm:spPr/>
    </dgm:pt>
    <dgm:pt modelId="{181ECCFF-BEC0-493C-9894-A16E529911CC}" type="pres">
      <dgm:prSet presAssocID="{EA073FE4-B30E-47F8-9C17-CEBD66163A70}" presName="parentShp" presStyleLbl="node1" presStyleIdx="1" presStyleCnt="3">
        <dgm:presLayoutVars>
          <dgm:bulletEnabled val="1"/>
        </dgm:presLayoutVars>
      </dgm:prSet>
      <dgm:spPr/>
      <dgm:t>
        <a:bodyPr/>
        <a:lstStyle/>
        <a:p>
          <a:endParaRPr lang="en-US"/>
        </a:p>
      </dgm:t>
    </dgm:pt>
    <dgm:pt modelId="{6A7E7075-B88E-4210-B91B-199D0C1C1B62}" type="pres">
      <dgm:prSet presAssocID="{EA073FE4-B30E-47F8-9C17-CEBD66163A70}" presName="childShp" presStyleLbl="bgAccFollowNode1" presStyleIdx="1" presStyleCnt="3">
        <dgm:presLayoutVars>
          <dgm:bulletEnabled val="1"/>
        </dgm:presLayoutVars>
      </dgm:prSet>
      <dgm:spPr/>
      <dgm:t>
        <a:bodyPr/>
        <a:lstStyle/>
        <a:p>
          <a:endParaRPr lang="en-US"/>
        </a:p>
      </dgm:t>
    </dgm:pt>
    <dgm:pt modelId="{BB4D66A8-33F8-46CB-ACFC-F12A680D03BD}" type="pres">
      <dgm:prSet presAssocID="{04EF8BF8-E69F-4464-82FB-CA4208890439}" presName="spacing" presStyleCnt="0"/>
      <dgm:spPr/>
    </dgm:pt>
    <dgm:pt modelId="{D41B59E8-6D07-48EA-9836-F17DC8B84C53}" type="pres">
      <dgm:prSet presAssocID="{6B91B0DF-2004-483D-80F2-D50E5FCA05D0}" presName="linNode" presStyleCnt="0"/>
      <dgm:spPr/>
    </dgm:pt>
    <dgm:pt modelId="{A9A97936-6321-4F1B-B8A6-D4AEB370583D}" type="pres">
      <dgm:prSet presAssocID="{6B91B0DF-2004-483D-80F2-D50E5FCA05D0}" presName="parentShp" presStyleLbl="node1" presStyleIdx="2" presStyleCnt="3">
        <dgm:presLayoutVars>
          <dgm:bulletEnabled val="1"/>
        </dgm:presLayoutVars>
      </dgm:prSet>
      <dgm:spPr/>
      <dgm:t>
        <a:bodyPr/>
        <a:lstStyle/>
        <a:p>
          <a:endParaRPr lang="en-US"/>
        </a:p>
      </dgm:t>
    </dgm:pt>
    <dgm:pt modelId="{399A06A2-8E57-4F84-AAA1-C6ACF864E5C1}" type="pres">
      <dgm:prSet presAssocID="{6B91B0DF-2004-483D-80F2-D50E5FCA05D0}" presName="childShp" presStyleLbl="bgAccFollowNode1" presStyleIdx="2" presStyleCnt="3">
        <dgm:presLayoutVars>
          <dgm:bulletEnabled val="1"/>
        </dgm:presLayoutVars>
      </dgm:prSet>
      <dgm:spPr/>
      <dgm:t>
        <a:bodyPr/>
        <a:lstStyle/>
        <a:p>
          <a:endParaRPr lang="en-US"/>
        </a:p>
      </dgm:t>
    </dgm:pt>
  </dgm:ptLst>
  <dgm:cxnLst>
    <dgm:cxn modelId="{63F9087F-99FE-4A41-81B2-2241FF266EAA}" type="presOf" srcId="{5421022B-15AB-4B14-ABB9-A4C0E9CB95A5}" destId="{399A06A2-8E57-4F84-AAA1-C6ACF864E5C1}" srcOrd="0" destOrd="0" presId="urn:microsoft.com/office/officeart/2005/8/layout/vList6"/>
    <dgm:cxn modelId="{85CC4804-9A97-4D85-B9E7-AA70AD494BA4}" type="presOf" srcId="{EA073FE4-B30E-47F8-9C17-CEBD66163A70}" destId="{181ECCFF-BEC0-493C-9894-A16E529911CC}" srcOrd="0" destOrd="0" presId="urn:microsoft.com/office/officeart/2005/8/layout/vList6"/>
    <dgm:cxn modelId="{4E21E39D-0B38-4BC0-BE86-B6514CC5ECA8}" srcId="{DE0BFF4C-E9DD-469F-8FDC-89CEE3FD64FB}" destId="{EA073FE4-B30E-47F8-9C17-CEBD66163A70}" srcOrd="1" destOrd="0" parTransId="{231E8AA7-93E2-4B4D-A2E9-CBB623ECEB85}" sibTransId="{04EF8BF8-E69F-4464-82FB-CA4208890439}"/>
    <dgm:cxn modelId="{79406D86-6F52-4038-8DFA-6E21AEABD496}" type="presOf" srcId="{DE0BFF4C-E9DD-469F-8FDC-89CEE3FD64FB}" destId="{3080A920-D331-43A9-8FA4-69E98BCEA8FE}" srcOrd="0" destOrd="0" presId="urn:microsoft.com/office/officeart/2005/8/layout/vList6"/>
    <dgm:cxn modelId="{B5AE1B6C-DD52-402C-8B02-391E586B76CE}" srcId="{6B91B0DF-2004-483D-80F2-D50E5FCA05D0}" destId="{5421022B-15AB-4B14-ABB9-A4C0E9CB95A5}" srcOrd="0" destOrd="0" parTransId="{63B5A2EC-E0F0-4DE1-95E2-5D77E53F7445}" sibTransId="{0362F9D9-9601-433C-A7A8-C29696910F06}"/>
    <dgm:cxn modelId="{73E1128C-F49E-445D-A6E7-DD30FA7843C1}" type="presOf" srcId="{D184B9DF-F336-403B-B8DD-1C0E5A5D604F}" destId="{6A7E7075-B88E-4210-B91B-199D0C1C1B62}" srcOrd="0" destOrd="0" presId="urn:microsoft.com/office/officeart/2005/8/layout/vList6"/>
    <dgm:cxn modelId="{BEF08DE8-70A4-4BD3-ACB9-28FCF726ADF7}" srcId="{EA073FE4-B30E-47F8-9C17-CEBD66163A70}" destId="{D184B9DF-F336-403B-B8DD-1C0E5A5D604F}" srcOrd="0" destOrd="0" parTransId="{F0134260-FFA5-4F22-9C51-81EC21681F84}" sibTransId="{8E7D95E0-F229-4D71-AE5D-8EA32DC75B9A}"/>
    <dgm:cxn modelId="{8E2E4157-6143-4E5A-A776-F6AB1DB88DF2}" srcId="{DE0BFF4C-E9DD-469F-8FDC-89CEE3FD64FB}" destId="{6B91B0DF-2004-483D-80F2-D50E5FCA05D0}" srcOrd="2" destOrd="0" parTransId="{CFF5A582-C12F-42E9-837D-ED74A825CF5B}" sibTransId="{9CDB295D-5EB4-44E2-97C3-4455972A8CD7}"/>
    <dgm:cxn modelId="{FCA4B48D-DC7D-4D22-9F0A-5D61965B5EB2}" type="presOf" srcId="{6B91B0DF-2004-483D-80F2-D50E5FCA05D0}" destId="{A9A97936-6321-4F1B-B8A6-D4AEB370583D}" srcOrd="0" destOrd="0" presId="urn:microsoft.com/office/officeart/2005/8/layout/vList6"/>
    <dgm:cxn modelId="{2A394F53-571C-441A-886A-8AC604A9D183}" type="presOf" srcId="{D4A4F9A9-675C-4753-9418-C17FD7A7ECC8}" destId="{D49CE89F-08C6-4D86-B47B-9AC7ED59B3B2}" srcOrd="0" destOrd="0" presId="urn:microsoft.com/office/officeart/2005/8/layout/vList6"/>
    <dgm:cxn modelId="{5CFBC04C-BC35-4228-8D97-967B489BA6E2}" srcId="{D4A4F9A9-675C-4753-9418-C17FD7A7ECC8}" destId="{59C76706-EF3C-41FC-9664-C349012CBF39}" srcOrd="0" destOrd="0" parTransId="{460C64DB-04F2-4D4A-94AE-07AC74D48DA2}" sibTransId="{891E8AA0-7270-4188-9D02-981FD2D08530}"/>
    <dgm:cxn modelId="{129BEC5D-F084-4125-94BC-5D810185F883}" type="presOf" srcId="{59C76706-EF3C-41FC-9664-C349012CBF39}" destId="{87117C24-7B03-41AD-82A3-DDFD6202E68B}" srcOrd="0" destOrd="0" presId="urn:microsoft.com/office/officeart/2005/8/layout/vList6"/>
    <dgm:cxn modelId="{39532F21-174A-45D0-ABD0-AB981F5BABFD}" srcId="{DE0BFF4C-E9DD-469F-8FDC-89CEE3FD64FB}" destId="{D4A4F9A9-675C-4753-9418-C17FD7A7ECC8}" srcOrd="0" destOrd="0" parTransId="{E403DCE8-1CD9-4EFE-82EC-5FA053435E8A}" sibTransId="{A3222685-8501-4469-94FF-47965659F3FC}"/>
    <dgm:cxn modelId="{45C808EB-9456-4382-98E2-809ECFC603AB}" type="presParOf" srcId="{3080A920-D331-43A9-8FA4-69E98BCEA8FE}" destId="{361531DD-0341-4DAB-BC5D-235433322901}" srcOrd="0" destOrd="0" presId="urn:microsoft.com/office/officeart/2005/8/layout/vList6"/>
    <dgm:cxn modelId="{5B831FFD-E634-4507-8CFF-36D9D78F2733}" type="presParOf" srcId="{361531DD-0341-4DAB-BC5D-235433322901}" destId="{D49CE89F-08C6-4D86-B47B-9AC7ED59B3B2}" srcOrd="0" destOrd="0" presId="urn:microsoft.com/office/officeart/2005/8/layout/vList6"/>
    <dgm:cxn modelId="{07EE2F9E-E059-430C-9FCD-563DF0EF1A50}" type="presParOf" srcId="{361531DD-0341-4DAB-BC5D-235433322901}" destId="{87117C24-7B03-41AD-82A3-DDFD6202E68B}" srcOrd="1" destOrd="0" presId="urn:microsoft.com/office/officeart/2005/8/layout/vList6"/>
    <dgm:cxn modelId="{830BF5CA-A59F-4419-A2AC-0F0D72E1F51E}" type="presParOf" srcId="{3080A920-D331-43A9-8FA4-69E98BCEA8FE}" destId="{F5579E09-FB89-4226-918E-67A5C5E9991B}" srcOrd="1" destOrd="0" presId="urn:microsoft.com/office/officeart/2005/8/layout/vList6"/>
    <dgm:cxn modelId="{D7D7B174-3DF4-45B6-9213-1541A511C117}" type="presParOf" srcId="{3080A920-D331-43A9-8FA4-69E98BCEA8FE}" destId="{7B385395-94A9-437F-9F3A-D5BE8AC29A53}" srcOrd="2" destOrd="0" presId="urn:microsoft.com/office/officeart/2005/8/layout/vList6"/>
    <dgm:cxn modelId="{9AB24969-EFD6-403F-8F15-A02DBA41A629}" type="presParOf" srcId="{7B385395-94A9-437F-9F3A-D5BE8AC29A53}" destId="{181ECCFF-BEC0-493C-9894-A16E529911CC}" srcOrd="0" destOrd="0" presId="urn:microsoft.com/office/officeart/2005/8/layout/vList6"/>
    <dgm:cxn modelId="{347EC172-8FED-40B2-AB9A-8CFA3672BF9D}" type="presParOf" srcId="{7B385395-94A9-437F-9F3A-D5BE8AC29A53}" destId="{6A7E7075-B88E-4210-B91B-199D0C1C1B62}" srcOrd="1" destOrd="0" presId="urn:microsoft.com/office/officeart/2005/8/layout/vList6"/>
    <dgm:cxn modelId="{446CE52A-E46B-45AF-A383-F2E709931E89}" type="presParOf" srcId="{3080A920-D331-43A9-8FA4-69E98BCEA8FE}" destId="{BB4D66A8-33F8-46CB-ACFC-F12A680D03BD}" srcOrd="3" destOrd="0" presId="urn:microsoft.com/office/officeart/2005/8/layout/vList6"/>
    <dgm:cxn modelId="{2F8A2E04-FD87-4B4C-87B6-A384B79C568E}" type="presParOf" srcId="{3080A920-D331-43A9-8FA4-69E98BCEA8FE}" destId="{D41B59E8-6D07-48EA-9836-F17DC8B84C53}" srcOrd="4" destOrd="0" presId="urn:microsoft.com/office/officeart/2005/8/layout/vList6"/>
    <dgm:cxn modelId="{35B61B7C-AFBE-472B-9E86-10D437BAD512}" type="presParOf" srcId="{D41B59E8-6D07-48EA-9836-F17DC8B84C53}" destId="{A9A97936-6321-4F1B-B8A6-D4AEB370583D}" srcOrd="0" destOrd="0" presId="urn:microsoft.com/office/officeart/2005/8/layout/vList6"/>
    <dgm:cxn modelId="{3CA6B552-2C13-428B-8993-909B2C60D1F4}" type="presParOf" srcId="{D41B59E8-6D07-48EA-9836-F17DC8B84C53}" destId="{399A06A2-8E57-4F84-AAA1-C6ACF864E5C1}" srcOrd="1" destOrd="0" presId="urn:microsoft.com/office/officeart/2005/8/layout/v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8874C00-4361-4780-8E4B-F30B9353D85F}" type="doc">
      <dgm:prSet loTypeId="urn:microsoft.com/office/officeart/2005/8/layout/venn3" loCatId="relationship" qsTypeId="urn:microsoft.com/office/officeart/2005/8/quickstyle/3d1" qsCatId="3D" csTypeId="urn:microsoft.com/office/officeart/2005/8/colors/accent1_2" csCatId="accent1" phldr="1"/>
      <dgm:spPr/>
      <dgm:t>
        <a:bodyPr/>
        <a:lstStyle/>
        <a:p>
          <a:endParaRPr lang="en-US"/>
        </a:p>
      </dgm:t>
    </dgm:pt>
    <dgm:pt modelId="{BD814F69-D8BC-477A-833C-738D5A1F7C77}">
      <dgm:prSet phldrT="[Text]"/>
      <dgm:spPr/>
      <dgm:t>
        <a:bodyPr/>
        <a:lstStyle/>
        <a:p>
          <a:r>
            <a:rPr lang="en-US" b="1" dirty="0" smtClean="0">
              <a:latin typeface="Arial Black" panose="020B0A04020102020204" pitchFamily="34" charset="0"/>
            </a:rPr>
            <a:t>Whether Internal Control Exists?</a:t>
          </a:r>
          <a:endParaRPr lang="en-US" b="1" dirty="0">
            <a:latin typeface="Arial Black" panose="020B0A04020102020204" pitchFamily="34" charset="0"/>
          </a:endParaRPr>
        </a:p>
      </dgm:t>
    </dgm:pt>
    <dgm:pt modelId="{6341F853-6278-4717-9603-30C85BD66FB4}" type="parTrans" cxnId="{F1AFB5BE-7662-418C-8571-3F88B8B8463C}">
      <dgm:prSet/>
      <dgm:spPr/>
      <dgm:t>
        <a:bodyPr/>
        <a:lstStyle/>
        <a:p>
          <a:endParaRPr lang="en-US"/>
        </a:p>
      </dgm:t>
    </dgm:pt>
    <dgm:pt modelId="{E6479292-32D3-4199-8ABB-A0A9DC25B4F8}" type="sibTrans" cxnId="{F1AFB5BE-7662-418C-8571-3F88B8B8463C}">
      <dgm:prSet/>
      <dgm:spPr/>
      <dgm:t>
        <a:bodyPr/>
        <a:lstStyle/>
        <a:p>
          <a:endParaRPr lang="en-US"/>
        </a:p>
      </dgm:t>
    </dgm:pt>
    <dgm:pt modelId="{ED839D3C-9C0B-4582-AEE2-4917F5CC833D}">
      <dgm:prSet phldrT="[Text]"/>
      <dgm:spPr/>
      <dgm:t>
        <a:bodyPr/>
        <a:lstStyle/>
        <a:p>
          <a:r>
            <a:rPr lang="en-US" b="1" dirty="0" smtClean="0">
              <a:latin typeface="Arial Black" panose="020B0A04020102020204" pitchFamily="34" charset="0"/>
            </a:rPr>
            <a:t>Whether such are effective in detecting &amp; preventing risks of material </a:t>
          </a:r>
          <a:r>
            <a:rPr lang="en-US" b="1" dirty="0" err="1" smtClean="0">
              <a:latin typeface="Arial Black" panose="020B0A04020102020204" pitchFamily="34" charset="0"/>
            </a:rPr>
            <a:t>mis</a:t>
          </a:r>
          <a:r>
            <a:rPr lang="en-US" b="1" dirty="0" smtClean="0">
              <a:latin typeface="Arial Black" panose="020B0A04020102020204" pitchFamily="34" charset="0"/>
            </a:rPr>
            <a:t>-statements?</a:t>
          </a:r>
          <a:endParaRPr lang="en-US" b="1" dirty="0">
            <a:latin typeface="Arial Black" panose="020B0A04020102020204" pitchFamily="34" charset="0"/>
          </a:endParaRPr>
        </a:p>
      </dgm:t>
    </dgm:pt>
    <dgm:pt modelId="{6CDC0EE1-A48E-427F-89ED-D9BDDDBE7528}" type="parTrans" cxnId="{EC125230-71F3-4455-BB5D-C24C6E9384DE}">
      <dgm:prSet/>
      <dgm:spPr/>
      <dgm:t>
        <a:bodyPr/>
        <a:lstStyle/>
        <a:p>
          <a:endParaRPr lang="en-US"/>
        </a:p>
      </dgm:t>
    </dgm:pt>
    <dgm:pt modelId="{7A3EE910-B31D-4C27-B4F0-BD6389D3A99C}" type="sibTrans" cxnId="{EC125230-71F3-4455-BB5D-C24C6E9384DE}">
      <dgm:prSet/>
      <dgm:spPr/>
      <dgm:t>
        <a:bodyPr/>
        <a:lstStyle/>
        <a:p>
          <a:endParaRPr lang="en-US"/>
        </a:p>
      </dgm:t>
    </dgm:pt>
    <dgm:pt modelId="{13E071CD-9B5B-4CA8-BB5E-B6FB10823323}">
      <dgm:prSet phldrT="[Text]"/>
      <dgm:spPr/>
      <dgm:t>
        <a:bodyPr/>
        <a:lstStyle/>
        <a:p>
          <a:r>
            <a:rPr lang="en-US" b="1" dirty="0" smtClean="0">
              <a:latin typeface="Arial Black" panose="020B0A04020102020204" pitchFamily="34" charset="0"/>
            </a:rPr>
            <a:t>Whether such was effective throughout the period?</a:t>
          </a:r>
          <a:endParaRPr lang="en-US" b="1" dirty="0">
            <a:latin typeface="Arial Black" panose="020B0A04020102020204" pitchFamily="34" charset="0"/>
          </a:endParaRPr>
        </a:p>
      </dgm:t>
    </dgm:pt>
    <dgm:pt modelId="{88990A86-0D0E-4A22-BCDB-2A8ACE462D32}" type="parTrans" cxnId="{3863A8EC-87C7-44F8-B2A8-B114B74A27EF}">
      <dgm:prSet/>
      <dgm:spPr/>
      <dgm:t>
        <a:bodyPr/>
        <a:lstStyle/>
        <a:p>
          <a:endParaRPr lang="en-US"/>
        </a:p>
      </dgm:t>
    </dgm:pt>
    <dgm:pt modelId="{DD11CE1E-F7B1-43A8-8618-B0126FA46363}" type="sibTrans" cxnId="{3863A8EC-87C7-44F8-B2A8-B114B74A27EF}">
      <dgm:prSet/>
      <dgm:spPr/>
      <dgm:t>
        <a:bodyPr/>
        <a:lstStyle/>
        <a:p>
          <a:endParaRPr lang="en-US"/>
        </a:p>
      </dgm:t>
    </dgm:pt>
    <dgm:pt modelId="{CC50F28C-3854-461C-907A-A8C44C8AE1CA}" type="pres">
      <dgm:prSet presAssocID="{E8874C00-4361-4780-8E4B-F30B9353D85F}" presName="Name0" presStyleCnt="0">
        <dgm:presLayoutVars>
          <dgm:dir/>
          <dgm:resizeHandles val="exact"/>
        </dgm:presLayoutVars>
      </dgm:prSet>
      <dgm:spPr/>
      <dgm:t>
        <a:bodyPr/>
        <a:lstStyle/>
        <a:p>
          <a:endParaRPr lang="en-US"/>
        </a:p>
      </dgm:t>
    </dgm:pt>
    <dgm:pt modelId="{52A86F32-1641-4A54-AC80-FDBD3D9B0D45}" type="pres">
      <dgm:prSet presAssocID="{BD814F69-D8BC-477A-833C-738D5A1F7C77}" presName="Name5" presStyleLbl="vennNode1" presStyleIdx="0" presStyleCnt="3">
        <dgm:presLayoutVars>
          <dgm:bulletEnabled val="1"/>
        </dgm:presLayoutVars>
      </dgm:prSet>
      <dgm:spPr/>
      <dgm:t>
        <a:bodyPr/>
        <a:lstStyle/>
        <a:p>
          <a:endParaRPr lang="en-US"/>
        </a:p>
      </dgm:t>
    </dgm:pt>
    <dgm:pt modelId="{CABBB213-8454-40F8-A976-1AC13DEBD4C8}" type="pres">
      <dgm:prSet presAssocID="{E6479292-32D3-4199-8ABB-A0A9DC25B4F8}" presName="space" presStyleCnt="0"/>
      <dgm:spPr/>
    </dgm:pt>
    <dgm:pt modelId="{EEA7A2C6-586C-499C-ACAA-4985E4289AF2}" type="pres">
      <dgm:prSet presAssocID="{ED839D3C-9C0B-4582-AEE2-4917F5CC833D}" presName="Name5" presStyleLbl="vennNode1" presStyleIdx="1" presStyleCnt="3">
        <dgm:presLayoutVars>
          <dgm:bulletEnabled val="1"/>
        </dgm:presLayoutVars>
      </dgm:prSet>
      <dgm:spPr/>
      <dgm:t>
        <a:bodyPr/>
        <a:lstStyle/>
        <a:p>
          <a:endParaRPr lang="en-US"/>
        </a:p>
      </dgm:t>
    </dgm:pt>
    <dgm:pt modelId="{95BCD9A7-061D-487C-AFD8-5F9964719BDF}" type="pres">
      <dgm:prSet presAssocID="{7A3EE910-B31D-4C27-B4F0-BD6389D3A99C}" presName="space" presStyleCnt="0"/>
      <dgm:spPr/>
    </dgm:pt>
    <dgm:pt modelId="{C4C99AD4-E5D8-47B1-8C3F-1648924F91B7}" type="pres">
      <dgm:prSet presAssocID="{13E071CD-9B5B-4CA8-BB5E-B6FB10823323}" presName="Name5" presStyleLbl="vennNode1" presStyleIdx="2" presStyleCnt="3">
        <dgm:presLayoutVars>
          <dgm:bulletEnabled val="1"/>
        </dgm:presLayoutVars>
      </dgm:prSet>
      <dgm:spPr/>
      <dgm:t>
        <a:bodyPr/>
        <a:lstStyle/>
        <a:p>
          <a:endParaRPr lang="en-US"/>
        </a:p>
      </dgm:t>
    </dgm:pt>
  </dgm:ptLst>
  <dgm:cxnLst>
    <dgm:cxn modelId="{7BBBB685-B330-49FB-86A7-C8220D1B00B2}" type="presOf" srcId="{ED839D3C-9C0B-4582-AEE2-4917F5CC833D}" destId="{EEA7A2C6-586C-499C-ACAA-4985E4289AF2}" srcOrd="0" destOrd="0" presId="urn:microsoft.com/office/officeart/2005/8/layout/venn3"/>
    <dgm:cxn modelId="{F1AFB5BE-7662-418C-8571-3F88B8B8463C}" srcId="{E8874C00-4361-4780-8E4B-F30B9353D85F}" destId="{BD814F69-D8BC-477A-833C-738D5A1F7C77}" srcOrd="0" destOrd="0" parTransId="{6341F853-6278-4717-9603-30C85BD66FB4}" sibTransId="{E6479292-32D3-4199-8ABB-A0A9DC25B4F8}"/>
    <dgm:cxn modelId="{E5156B64-191F-43AE-81A1-EBBCB2850EF7}" type="presOf" srcId="{BD814F69-D8BC-477A-833C-738D5A1F7C77}" destId="{52A86F32-1641-4A54-AC80-FDBD3D9B0D45}" srcOrd="0" destOrd="0" presId="urn:microsoft.com/office/officeart/2005/8/layout/venn3"/>
    <dgm:cxn modelId="{56369331-C6A2-4655-A108-0F0E856CD195}" type="presOf" srcId="{13E071CD-9B5B-4CA8-BB5E-B6FB10823323}" destId="{C4C99AD4-E5D8-47B1-8C3F-1648924F91B7}" srcOrd="0" destOrd="0" presId="urn:microsoft.com/office/officeart/2005/8/layout/venn3"/>
    <dgm:cxn modelId="{297F5288-6275-46A3-A51E-875AB9854338}" type="presOf" srcId="{E8874C00-4361-4780-8E4B-F30B9353D85F}" destId="{CC50F28C-3854-461C-907A-A8C44C8AE1CA}" srcOrd="0" destOrd="0" presId="urn:microsoft.com/office/officeart/2005/8/layout/venn3"/>
    <dgm:cxn modelId="{3863A8EC-87C7-44F8-B2A8-B114B74A27EF}" srcId="{E8874C00-4361-4780-8E4B-F30B9353D85F}" destId="{13E071CD-9B5B-4CA8-BB5E-B6FB10823323}" srcOrd="2" destOrd="0" parTransId="{88990A86-0D0E-4A22-BCDB-2A8ACE462D32}" sibTransId="{DD11CE1E-F7B1-43A8-8618-B0126FA46363}"/>
    <dgm:cxn modelId="{EC125230-71F3-4455-BB5D-C24C6E9384DE}" srcId="{E8874C00-4361-4780-8E4B-F30B9353D85F}" destId="{ED839D3C-9C0B-4582-AEE2-4917F5CC833D}" srcOrd="1" destOrd="0" parTransId="{6CDC0EE1-A48E-427F-89ED-D9BDDDBE7528}" sibTransId="{7A3EE910-B31D-4C27-B4F0-BD6389D3A99C}"/>
    <dgm:cxn modelId="{063D93FC-2FF6-4027-BCB3-A22A8F590980}" type="presParOf" srcId="{CC50F28C-3854-461C-907A-A8C44C8AE1CA}" destId="{52A86F32-1641-4A54-AC80-FDBD3D9B0D45}" srcOrd="0" destOrd="0" presId="urn:microsoft.com/office/officeart/2005/8/layout/venn3"/>
    <dgm:cxn modelId="{ECA8810E-8063-499F-A468-53754EFDE2CA}" type="presParOf" srcId="{CC50F28C-3854-461C-907A-A8C44C8AE1CA}" destId="{CABBB213-8454-40F8-A976-1AC13DEBD4C8}" srcOrd="1" destOrd="0" presId="urn:microsoft.com/office/officeart/2005/8/layout/venn3"/>
    <dgm:cxn modelId="{94A3D81B-7FCA-4207-AA1A-F7A5A7ECE6BD}" type="presParOf" srcId="{CC50F28C-3854-461C-907A-A8C44C8AE1CA}" destId="{EEA7A2C6-586C-499C-ACAA-4985E4289AF2}" srcOrd="2" destOrd="0" presId="urn:microsoft.com/office/officeart/2005/8/layout/venn3"/>
    <dgm:cxn modelId="{303DE588-E415-477F-BA51-E6F5EEB68A73}" type="presParOf" srcId="{CC50F28C-3854-461C-907A-A8C44C8AE1CA}" destId="{95BCD9A7-061D-487C-AFD8-5F9964719BDF}" srcOrd="3" destOrd="0" presId="urn:microsoft.com/office/officeart/2005/8/layout/venn3"/>
    <dgm:cxn modelId="{F8003C73-2E9C-4C67-9EFC-7F1280AC85B6}" type="presParOf" srcId="{CC50F28C-3854-461C-907A-A8C44C8AE1CA}" destId="{C4C99AD4-E5D8-47B1-8C3F-1648924F91B7}" srcOrd="4" destOrd="0" presId="urn:microsoft.com/office/officeart/2005/8/layout/venn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EEBF926B-8F97-457A-BCC2-C7C24B1F3B1F}" type="doc">
      <dgm:prSet loTypeId="urn:microsoft.com/office/officeart/2005/8/layout/radial1" loCatId="relationship" qsTypeId="urn:microsoft.com/office/officeart/2005/8/quickstyle/3d1" qsCatId="3D" csTypeId="urn:microsoft.com/office/officeart/2005/8/colors/accent1_2" csCatId="accent1" phldr="1"/>
      <dgm:spPr/>
      <dgm:t>
        <a:bodyPr/>
        <a:lstStyle/>
        <a:p>
          <a:endParaRPr lang="en-US"/>
        </a:p>
      </dgm:t>
    </dgm:pt>
    <dgm:pt modelId="{DF470EFB-98E9-47AA-99FA-0BA652F30520}">
      <dgm:prSet phldrT="[Text]" phldr="1"/>
      <dgm:spPr/>
      <dgm:t>
        <a:bodyPr/>
        <a:lstStyle/>
        <a:p>
          <a:endParaRPr lang="en-US" dirty="0">
            <a:solidFill>
              <a:schemeClr val="accent2">
                <a:lumMod val="75000"/>
              </a:schemeClr>
            </a:solidFill>
          </a:endParaRPr>
        </a:p>
      </dgm:t>
    </dgm:pt>
    <dgm:pt modelId="{C0CE6502-45F8-4D36-A5C0-6A341FA49378}" type="parTrans" cxnId="{D537895C-FF2E-42DD-B0A1-DD00BE4EA58E}">
      <dgm:prSet/>
      <dgm:spPr/>
      <dgm:t>
        <a:bodyPr/>
        <a:lstStyle/>
        <a:p>
          <a:endParaRPr lang="en-US"/>
        </a:p>
      </dgm:t>
    </dgm:pt>
    <dgm:pt modelId="{487A8F4D-C9C7-4AA5-8D68-ED534BAD323D}" type="sibTrans" cxnId="{D537895C-FF2E-42DD-B0A1-DD00BE4EA58E}">
      <dgm:prSet/>
      <dgm:spPr/>
      <dgm:t>
        <a:bodyPr/>
        <a:lstStyle/>
        <a:p>
          <a:endParaRPr lang="en-US"/>
        </a:p>
      </dgm:t>
    </dgm:pt>
    <dgm:pt modelId="{8A0DB489-9131-4CA3-8F8C-C2554D7956E0}">
      <dgm:prSet phldrT="[Text]" custT="1"/>
      <dgm:spPr/>
      <dgm:t>
        <a:bodyPr/>
        <a:lstStyle/>
        <a:p>
          <a:r>
            <a:rPr lang="en-US" sz="1800" b="1" dirty="0" smtClean="0">
              <a:solidFill>
                <a:schemeClr val="tx1"/>
              </a:solidFill>
              <a:latin typeface="Arial Black" panose="020B0A04020102020204" pitchFamily="34" charset="0"/>
            </a:rPr>
            <a:t>Inspection</a:t>
          </a:r>
          <a:endParaRPr lang="en-US" sz="1800" b="1" dirty="0">
            <a:solidFill>
              <a:schemeClr val="tx1"/>
            </a:solidFill>
            <a:latin typeface="Arial Black" panose="020B0A04020102020204" pitchFamily="34" charset="0"/>
          </a:endParaRPr>
        </a:p>
      </dgm:t>
    </dgm:pt>
    <dgm:pt modelId="{A267C84B-6D93-4CF4-9B81-8406F93423AD}" type="parTrans" cxnId="{60CCD0DB-D34A-4B51-95AA-EF73F329BD7D}">
      <dgm:prSet/>
      <dgm:spPr/>
      <dgm:t>
        <a:bodyPr/>
        <a:lstStyle/>
        <a:p>
          <a:endParaRPr lang="en-US"/>
        </a:p>
      </dgm:t>
    </dgm:pt>
    <dgm:pt modelId="{FD94477E-F48A-4B8D-86A9-05842E6F7D7B}" type="sibTrans" cxnId="{60CCD0DB-D34A-4B51-95AA-EF73F329BD7D}">
      <dgm:prSet/>
      <dgm:spPr/>
      <dgm:t>
        <a:bodyPr/>
        <a:lstStyle/>
        <a:p>
          <a:endParaRPr lang="en-US"/>
        </a:p>
      </dgm:t>
    </dgm:pt>
    <dgm:pt modelId="{599AC78A-9977-43D5-B093-40EDC1AF44FA}">
      <dgm:prSet phldrT="[Text]" custT="1"/>
      <dgm:spPr/>
      <dgm:t>
        <a:bodyPr/>
        <a:lstStyle/>
        <a:p>
          <a:r>
            <a:rPr lang="en-US" sz="1800" b="1" dirty="0" smtClean="0">
              <a:solidFill>
                <a:schemeClr val="tx1"/>
              </a:solidFill>
              <a:latin typeface="Arial Black" panose="020B0A04020102020204" pitchFamily="34" charset="0"/>
            </a:rPr>
            <a:t>Observation</a:t>
          </a:r>
          <a:endParaRPr lang="en-US" sz="1800" b="1" dirty="0">
            <a:solidFill>
              <a:schemeClr val="tx1"/>
            </a:solidFill>
            <a:latin typeface="Arial Black" panose="020B0A04020102020204" pitchFamily="34" charset="0"/>
          </a:endParaRPr>
        </a:p>
      </dgm:t>
    </dgm:pt>
    <dgm:pt modelId="{769BEA5E-FC37-4333-B85E-5A42EF5F7119}" type="parTrans" cxnId="{D1F0839F-5D7E-4CE2-962A-47B300D97772}">
      <dgm:prSet/>
      <dgm:spPr/>
      <dgm:t>
        <a:bodyPr/>
        <a:lstStyle/>
        <a:p>
          <a:endParaRPr lang="en-US"/>
        </a:p>
      </dgm:t>
    </dgm:pt>
    <dgm:pt modelId="{9B90BF63-9B4C-436A-B430-F374ED07BF26}" type="sibTrans" cxnId="{D1F0839F-5D7E-4CE2-962A-47B300D97772}">
      <dgm:prSet/>
      <dgm:spPr/>
      <dgm:t>
        <a:bodyPr/>
        <a:lstStyle/>
        <a:p>
          <a:endParaRPr lang="en-US"/>
        </a:p>
      </dgm:t>
    </dgm:pt>
    <dgm:pt modelId="{2188CA73-A9E9-4E5E-9D62-21D7B77E803C}">
      <dgm:prSet phldrT="[Text]" custT="1"/>
      <dgm:spPr/>
      <dgm:t>
        <a:bodyPr/>
        <a:lstStyle/>
        <a:p>
          <a:r>
            <a:rPr lang="en-US" sz="1600" b="1" dirty="0" smtClean="0">
              <a:solidFill>
                <a:schemeClr val="tx1"/>
              </a:solidFill>
              <a:latin typeface="Arial Black" panose="020B0A04020102020204" pitchFamily="34" charset="0"/>
            </a:rPr>
            <a:t>External Confirmation</a:t>
          </a:r>
          <a:endParaRPr lang="en-US" sz="1600" b="1" dirty="0">
            <a:solidFill>
              <a:schemeClr val="tx1"/>
            </a:solidFill>
            <a:latin typeface="Arial Black" panose="020B0A04020102020204" pitchFamily="34" charset="0"/>
          </a:endParaRPr>
        </a:p>
      </dgm:t>
    </dgm:pt>
    <dgm:pt modelId="{DE6D1B26-38CF-4FE5-9266-8D3F492C122F}" type="parTrans" cxnId="{FB6EEC9F-6D0A-460A-9296-BC948D76F8A2}">
      <dgm:prSet/>
      <dgm:spPr/>
      <dgm:t>
        <a:bodyPr/>
        <a:lstStyle/>
        <a:p>
          <a:endParaRPr lang="en-US"/>
        </a:p>
      </dgm:t>
    </dgm:pt>
    <dgm:pt modelId="{F80C15E5-4403-4D8C-8158-5A7C162C85D1}" type="sibTrans" cxnId="{FB6EEC9F-6D0A-460A-9296-BC948D76F8A2}">
      <dgm:prSet/>
      <dgm:spPr/>
      <dgm:t>
        <a:bodyPr/>
        <a:lstStyle/>
        <a:p>
          <a:endParaRPr lang="en-US"/>
        </a:p>
      </dgm:t>
    </dgm:pt>
    <dgm:pt modelId="{DE775F82-8C50-49C1-BDFB-204227EA20CE}">
      <dgm:prSet phldrT="[Text]" custT="1"/>
      <dgm:spPr/>
      <dgm:t>
        <a:bodyPr/>
        <a:lstStyle/>
        <a:p>
          <a:r>
            <a:rPr lang="en-US" sz="1800" b="1" dirty="0" smtClean="0">
              <a:solidFill>
                <a:schemeClr val="tx1"/>
              </a:solidFill>
              <a:latin typeface="Arial Black" panose="020B0A04020102020204" pitchFamily="34" charset="0"/>
            </a:rPr>
            <a:t>Re-calculation</a:t>
          </a:r>
          <a:endParaRPr lang="en-US" sz="1800" b="1" dirty="0">
            <a:solidFill>
              <a:schemeClr val="tx1"/>
            </a:solidFill>
            <a:latin typeface="Arial Black" panose="020B0A04020102020204" pitchFamily="34" charset="0"/>
          </a:endParaRPr>
        </a:p>
      </dgm:t>
    </dgm:pt>
    <dgm:pt modelId="{00A11BDB-A24B-4F2C-975B-25DFB6CFCC40}" type="parTrans" cxnId="{E2B419FB-3329-4176-A7DD-A64C81C4A8D8}">
      <dgm:prSet/>
      <dgm:spPr/>
      <dgm:t>
        <a:bodyPr/>
        <a:lstStyle/>
        <a:p>
          <a:endParaRPr lang="en-US"/>
        </a:p>
      </dgm:t>
    </dgm:pt>
    <dgm:pt modelId="{38FB9A06-9519-4B7B-B5EE-062FF7300536}" type="sibTrans" cxnId="{E2B419FB-3329-4176-A7DD-A64C81C4A8D8}">
      <dgm:prSet/>
      <dgm:spPr/>
      <dgm:t>
        <a:bodyPr/>
        <a:lstStyle/>
        <a:p>
          <a:endParaRPr lang="en-US"/>
        </a:p>
      </dgm:t>
    </dgm:pt>
    <dgm:pt modelId="{ED35EC6A-E186-45B9-85F2-D3BF0D49AA50}">
      <dgm:prSet phldrT="[Text]" custT="1"/>
      <dgm:spPr/>
      <dgm:t>
        <a:bodyPr/>
        <a:lstStyle/>
        <a:p>
          <a:r>
            <a:rPr lang="en-US" sz="1800" b="1" dirty="0" smtClean="0">
              <a:solidFill>
                <a:schemeClr val="tx1"/>
              </a:solidFill>
              <a:latin typeface="Arial Black" panose="020B0A04020102020204" pitchFamily="34" charset="0"/>
            </a:rPr>
            <a:t>Re-performance</a:t>
          </a:r>
          <a:endParaRPr lang="en-US" sz="1800" b="1" dirty="0">
            <a:solidFill>
              <a:schemeClr val="tx1"/>
            </a:solidFill>
            <a:latin typeface="Arial Black" panose="020B0A04020102020204" pitchFamily="34" charset="0"/>
          </a:endParaRPr>
        </a:p>
      </dgm:t>
    </dgm:pt>
    <dgm:pt modelId="{6BC69818-F3DF-42CB-933A-0DAC002F7557}" type="parTrans" cxnId="{55C74F56-F15D-4CD2-BE24-06A7817284AE}">
      <dgm:prSet/>
      <dgm:spPr/>
      <dgm:t>
        <a:bodyPr/>
        <a:lstStyle/>
        <a:p>
          <a:endParaRPr lang="en-US"/>
        </a:p>
      </dgm:t>
    </dgm:pt>
    <dgm:pt modelId="{D9F9CABD-B3C1-40CB-8FCF-C1A03326392B}" type="sibTrans" cxnId="{55C74F56-F15D-4CD2-BE24-06A7817284AE}">
      <dgm:prSet/>
      <dgm:spPr/>
      <dgm:t>
        <a:bodyPr/>
        <a:lstStyle/>
        <a:p>
          <a:endParaRPr lang="en-US"/>
        </a:p>
      </dgm:t>
    </dgm:pt>
    <dgm:pt modelId="{CA662400-369D-4607-9124-1623EA3B9027}">
      <dgm:prSet phldrT="[Text]" custT="1"/>
      <dgm:spPr/>
      <dgm:t>
        <a:bodyPr/>
        <a:lstStyle/>
        <a:p>
          <a:r>
            <a:rPr lang="en-US" sz="1600" b="1" dirty="0" smtClean="0">
              <a:solidFill>
                <a:schemeClr val="tx1"/>
              </a:solidFill>
              <a:latin typeface="Arial Black" panose="020B0A04020102020204" pitchFamily="34" charset="0"/>
            </a:rPr>
            <a:t>Analytical</a:t>
          </a:r>
          <a:r>
            <a:rPr lang="en-US" sz="1800" b="1" dirty="0" smtClean="0">
              <a:solidFill>
                <a:schemeClr val="tx1"/>
              </a:solidFill>
              <a:latin typeface="Arial Black" panose="020B0A04020102020204" pitchFamily="34" charset="0"/>
            </a:rPr>
            <a:t> Procedures</a:t>
          </a:r>
          <a:endParaRPr lang="en-US" sz="1800" b="1" dirty="0">
            <a:solidFill>
              <a:schemeClr val="tx1"/>
            </a:solidFill>
            <a:latin typeface="Arial Black" panose="020B0A04020102020204" pitchFamily="34" charset="0"/>
          </a:endParaRPr>
        </a:p>
      </dgm:t>
    </dgm:pt>
    <dgm:pt modelId="{39DA63F9-C4F0-429C-B15B-AAC3A3EE68D9}" type="parTrans" cxnId="{10DD9612-8343-495B-B2A6-55A6D730741B}">
      <dgm:prSet/>
      <dgm:spPr/>
      <dgm:t>
        <a:bodyPr/>
        <a:lstStyle/>
        <a:p>
          <a:endParaRPr lang="en-US"/>
        </a:p>
      </dgm:t>
    </dgm:pt>
    <dgm:pt modelId="{70D73A48-9DC5-47EB-8E91-DB9E085AA3EB}" type="sibTrans" cxnId="{10DD9612-8343-495B-B2A6-55A6D730741B}">
      <dgm:prSet/>
      <dgm:spPr/>
      <dgm:t>
        <a:bodyPr/>
        <a:lstStyle/>
        <a:p>
          <a:endParaRPr lang="en-US"/>
        </a:p>
      </dgm:t>
    </dgm:pt>
    <dgm:pt modelId="{114E6865-74C3-4A7B-859A-6217A344705B}">
      <dgm:prSet phldrT="[Text]" custT="1"/>
      <dgm:spPr/>
      <dgm:t>
        <a:bodyPr/>
        <a:lstStyle/>
        <a:p>
          <a:r>
            <a:rPr lang="en-US" sz="1800" b="1" dirty="0" smtClean="0">
              <a:solidFill>
                <a:schemeClr val="tx1"/>
              </a:solidFill>
              <a:latin typeface="Arial Black" panose="020B0A04020102020204" pitchFamily="34" charset="0"/>
            </a:rPr>
            <a:t>Inquiry</a:t>
          </a:r>
          <a:endParaRPr lang="en-US" sz="1800" b="1" dirty="0">
            <a:solidFill>
              <a:schemeClr val="tx1"/>
            </a:solidFill>
            <a:latin typeface="Arial Black" panose="020B0A04020102020204" pitchFamily="34" charset="0"/>
          </a:endParaRPr>
        </a:p>
      </dgm:t>
    </dgm:pt>
    <dgm:pt modelId="{47D0BA67-7D24-4BD2-A616-7D02F1210E35}" type="parTrans" cxnId="{15D8E745-BD8B-4A54-B616-24FF0B99CC05}">
      <dgm:prSet/>
      <dgm:spPr/>
      <dgm:t>
        <a:bodyPr/>
        <a:lstStyle/>
        <a:p>
          <a:endParaRPr lang="en-US"/>
        </a:p>
      </dgm:t>
    </dgm:pt>
    <dgm:pt modelId="{74D5F3EA-1E3D-4169-93B3-B7E63F0D4768}" type="sibTrans" cxnId="{15D8E745-BD8B-4A54-B616-24FF0B99CC05}">
      <dgm:prSet/>
      <dgm:spPr/>
      <dgm:t>
        <a:bodyPr/>
        <a:lstStyle/>
        <a:p>
          <a:endParaRPr lang="en-US"/>
        </a:p>
      </dgm:t>
    </dgm:pt>
    <dgm:pt modelId="{86E31EAE-697A-4967-9C56-AC4C8A012DF3}" type="pres">
      <dgm:prSet presAssocID="{EEBF926B-8F97-457A-BCC2-C7C24B1F3B1F}" presName="cycle" presStyleCnt="0">
        <dgm:presLayoutVars>
          <dgm:chMax val="1"/>
          <dgm:dir/>
          <dgm:animLvl val="ctr"/>
          <dgm:resizeHandles val="exact"/>
        </dgm:presLayoutVars>
      </dgm:prSet>
      <dgm:spPr/>
      <dgm:t>
        <a:bodyPr/>
        <a:lstStyle/>
        <a:p>
          <a:endParaRPr lang="en-US"/>
        </a:p>
      </dgm:t>
    </dgm:pt>
    <dgm:pt modelId="{4E4EA9B2-CE12-4E82-90E9-5D949A7E2DEF}" type="pres">
      <dgm:prSet presAssocID="{DF470EFB-98E9-47AA-99FA-0BA652F30520}" presName="centerShape" presStyleLbl="node0" presStyleIdx="0" presStyleCnt="1"/>
      <dgm:spPr/>
      <dgm:t>
        <a:bodyPr/>
        <a:lstStyle/>
        <a:p>
          <a:endParaRPr lang="en-US"/>
        </a:p>
      </dgm:t>
    </dgm:pt>
    <dgm:pt modelId="{F5D622C5-3A8E-4B4A-BF26-1A3D5DBCCE9A}" type="pres">
      <dgm:prSet presAssocID="{A267C84B-6D93-4CF4-9B81-8406F93423AD}" presName="Name9" presStyleLbl="parChTrans1D2" presStyleIdx="0" presStyleCnt="7"/>
      <dgm:spPr/>
      <dgm:t>
        <a:bodyPr/>
        <a:lstStyle/>
        <a:p>
          <a:endParaRPr lang="en-US"/>
        </a:p>
      </dgm:t>
    </dgm:pt>
    <dgm:pt modelId="{0ACF9F54-2AE2-4B2D-A118-EEE0A4EBAD5F}" type="pres">
      <dgm:prSet presAssocID="{A267C84B-6D93-4CF4-9B81-8406F93423AD}" presName="connTx" presStyleLbl="parChTrans1D2" presStyleIdx="0" presStyleCnt="7"/>
      <dgm:spPr/>
      <dgm:t>
        <a:bodyPr/>
        <a:lstStyle/>
        <a:p>
          <a:endParaRPr lang="en-US"/>
        </a:p>
      </dgm:t>
    </dgm:pt>
    <dgm:pt modelId="{A27442E3-DD8B-446A-9F64-8895DB983E48}" type="pres">
      <dgm:prSet presAssocID="{8A0DB489-9131-4CA3-8F8C-C2554D7956E0}" presName="node" presStyleLbl="node1" presStyleIdx="0" presStyleCnt="7">
        <dgm:presLayoutVars>
          <dgm:bulletEnabled val="1"/>
        </dgm:presLayoutVars>
      </dgm:prSet>
      <dgm:spPr/>
      <dgm:t>
        <a:bodyPr/>
        <a:lstStyle/>
        <a:p>
          <a:endParaRPr lang="en-US"/>
        </a:p>
      </dgm:t>
    </dgm:pt>
    <dgm:pt modelId="{74CFB78E-0809-4B16-AB9B-3CBD11D709BE}" type="pres">
      <dgm:prSet presAssocID="{769BEA5E-FC37-4333-B85E-5A42EF5F7119}" presName="Name9" presStyleLbl="parChTrans1D2" presStyleIdx="1" presStyleCnt="7"/>
      <dgm:spPr/>
      <dgm:t>
        <a:bodyPr/>
        <a:lstStyle/>
        <a:p>
          <a:endParaRPr lang="en-US"/>
        </a:p>
      </dgm:t>
    </dgm:pt>
    <dgm:pt modelId="{DE079585-8BC8-40D5-849C-DE6ACD07E359}" type="pres">
      <dgm:prSet presAssocID="{769BEA5E-FC37-4333-B85E-5A42EF5F7119}" presName="connTx" presStyleLbl="parChTrans1D2" presStyleIdx="1" presStyleCnt="7"/>
      <dgm:spPr/>
      <dgm:t>
        <a:bodyPr/>
        <a:lstStyle/>
        <a:p>
          <a:endParaRPr lang="en-US"/>
        </a:p>
      </dgm:t>
    </dgm:pt>
    <dgm:pt modelId="{63179B64-C08D-45E6-9D8A-9EA269DA3490}" type="pres">
      <dgm:prSet presAssocID="{599AC78A-9977-43D5-B093-40EDC1AF44FA}" presName="node" presStyleLbl="node1" presStyleIdx="1" presStyleCnt="7">
        <dgm:presLayoutVars>
          <dgm:bulletEnabled val="1"/>
        </dgm:presLayoutVars>
      </dgm:prSet>
      <dgm:spPr/>
      <dgm:t>
        <a:bodyPr/>
        <a:lstStyle/>
        <a:p>
          <a:endParaRPr lang="en-US"/>
        </a:p>
      </dgm:t>
    </dgm:pt>
    <dgm:pt modelId="{78435F65-95AE-47C8-93D8-E4C4CD3ECCBD}" type="pres">
      <dgm:prSet presAssocID="{DE6D1B26-38CF-4FE5-9266-8D3F492C122F}" presName="Name9" presStyleLbl="parChTrans1D2" presStyleIdx="2" presStyleCnt="7"/>
      <dgm:spPr/>
      <dgm:t>
        <a:bodyPr/>
        <a:lstStyle/>
        <a:p>
          <a:endParaRPr lang="en-US"/>
        </a:p>
      </dgm:t>
    </dgm:pt>
    <dgm:pt modelId="{1BDF4F6C-BFFB-4ECD-8A11-B9B39EB0F8AA}" type="pres">
      <dgm:prSet presAssocID="{DE6D1B26-38CF-4FE5-9266-8D3F492C122F}" presName="connTx" presStyleLbl="parChTrans1D2" presStyleIdx="2" presStyleCnt="7"/>
      <dgm:spPr/>
      <dgm:t>
        <a:bodyPr/>
        <a:lstStyle/>
        <a:p>
          <a:endParaRPr lang="en-US"/>
        </a:p>
      </dgm:t>
    </dgm:pt>
    <dgm:pt modelId="{7C9B16E1-528E-4125-8102-EAD665978BB8}" type="pres">
      <dgm:prSet presAssocID="{2188CA73-A9E9-4E5E-9D62-21D7B77E803C}" presName="node" presStyleLbl="node1" presStyleIdx="2" presStyleCnt="7">
        <dgm:presLayoutVars>
          <dgm:bulletEnabled val="1"/>
        </dgm:presLayoutVars>
      </dgm:prSet>
      <dgm:spPr/>
      <dgm:t>
        <a:bodyPr/>
        <a:lstStyle/>
        <a:p>
          <a:endParaRPr lang="en-US"/>
        </a:p>
      </dgm:t>
    </dgm:pt>
    <dgm:pt modelId="{075FE638-5AB6-4F6E-9184-BA05359E058C}" type="pres">
      <dgm:prSet presAssocID="{00A11BDB-A24B-4F2C-975B-25DFB6CFCC40}" presName="Name9" presStyleLbl="parChTrans1D2" presStyleIdx="3" presStyleCnt="7"/>
      <dgm:spPr/>
      <dgm:t>
        <a:bodyPr/>
        <a:lstStyle/>
        <a:p>
          <a:endParaRPr lang="en-US"/>
        </a:p>
      </dgm:t>
    </dgm:pt>
    <dgm:pt modelId="{0D3EA961-E421-4CB5-935C-D622F4151DC5}" type="pres">
      <dgm:prSet presAssocID="{00A11BDB-A24B-4F2C-975B-25DFB6CFCC40}" presName="connTx" presStyleLbl="parChTrans1D2" presStyleIdx="3" presStyleCnt="7"/>
      <dgm:spPr/>
      <dgm:t>
        <a:bodyPr/>
        <a:lstStyle/>
        <a:p>
          <a:endParaRPr lang="en-US"/>
        </a:p>
      </dgm:t>
    </dgm:pt>
    <dgm:pt modelId="{9FC11329-F58A-45F8-BEC0-C7A561084FEA}" type="pres">
      <dgm:prSet presAssocID="{DE775F82-8C50-49C1-BDFB-204227EA20CE}" presName="node" presStyleLbl="node1" presStyleIdx="3" presStyleCnt="7">
        <dgm:presLayoutVars>
          <dgm:bulletEnabled val="1"/>
        </dgm:presLayoutVars>
      </dgm:prSet>
      <dgm:spPr/>
      <dgm:t>
        <a:bodyPr/>
        <a:lstStyle/>
        <a:p>
          <a:endParaRPr lang="en-US"/>
        </a:p>
      </dgm:t>
    </dgm:pt>
    <dgm:pt modelId="{74143ADA-617D-438C-82DD-1D79B330CDEC}" type="pres">
      <dgm:prSet presAssocID="{6BC69818-F3DF-42CB-933A-0DAC002F7557}" presName="Name9" presStyleLbl="parChTrans1D2" presStyleIdx="4" presStyleCnt="7"/>
      <dgm:spPr/>
      <dgm:t>
        <a:bodyPr/>
        <a:lstStyle/>
        <a:p>
          <a:endParaRPr lang="en-US"/>
        </a:p>
      </dgm:t>
    </dgm:pt>
    <dgm:pt modelId="{EE1DB952-ABC4-42B1-AA85-ACE63813257C}" type="pres">
      <dgm:prSet presAssocID="{6BC69818-F3DF-42CB-933A-0DAC002F7557}" presName="connTx" presStyleLbl="parChTrans1D2" presStyleIdx="4" presStyleCnt="7"/>
      <dgm:spPr/>
      <dgm:t>
        <a:bodyPr/>
        <a:lstStyle/>
        <a:p>
          <a:endParaRPr lang="en-US"/>
        </a:p>
      </dgm:t>
    </dgm:pt>
    <dgm:pt modelId="{73E58255-971B-4764-BEA7-A57EA4187FE2}" type="pres">
      <dgm:prSet presAssocID="{ED35EC6A-E186-45B9-85F2-D3BF0D49AA50}" presName="node" presStyleLbl="node1" presStyleIdx="4" presStyleCnt="7">
        <dgm:presLayoutVars>
          <dgm:bulletEnabled val="1"/>
        </dgm:presLayoutVars>
      </dgm:prSet>
      <dgm:spPr/>
      <dgm:t>
        <a:bodyPr/>
        <a:lstStyle/>
        <a:p>
          <a:endParaRPr lang="en-US"/>
        </a:p>
      </dgm:t>
    </dgm:pt>
    <dgm:pt modelId="{122B82F9-6AAA-495D-B763-09B9107C1BD3}" type="pres">
      <dgm:prSet presAssocID="{39DA63F9-C4F0-429C-B15B-AAC3A3EE68D9}" presName="Name9" presStyleLbl="parChTrans1D2" presStyleIdx="5" presStyleCnt="7"/>
      <dgm:spPr/>
      <dgm:t>
        <a:bodyPr/>
        <a:lstStyle/>
        <a:p>
          <a:endParaRPr lang="en-US"/>
        </a:p>
      </dgm:t>
    </dgm:pt>
    <dgm:pt modelId="{0F6AC0C6-760C-4251-9AF0-7254003E204D}" type="pres">
      <dgm:prSet presAssocID="{39DA63F9-C4F0-429C-B15B-AAC3A3EE68D9}" presName="connTx" presStyleLbl="parChTrans1D2" presStyleIdx="5" presStyleCnt="7"/>
      <dgm:spPr/>
      <dgm:t>
        <a:bodyPr/>
        <a:lstStyle/>
        <a:p>
          <a:endParaRPr lang="en-US"/>
        </a:p>
      </dgm:t>
    </dgm:pt>
    <dgm:pt modelId="{F61B936D-AA21-4D5B-AB77-9F90B95B14E3}" type="pres">
      <dgm:prSet presAssocID="{CA662400-369D-4607-9124-1623EA3B9027}" presName="node" presStyleLbl="node1" presStyleIdx="5" presStyleCnt="7">
        <dgm:presLayoutVars>
          <dgm:bulletEnabled val="1"/>
        </dgm:presLayoutVars>
      </dgm:prSet>
      <dgm:spPr/>
      <dgm:t>
        <a:bodyPr/>
        <a:lstStyle/>
        <a:p>
          <a:endParaRPr lang="en-US"/>
        </a:p>
      </dgm:t>
    </dgm:pt>
    <dgm:pt modelId="{A8E1F3BC-69B8-4B4B-A404-8F5B62CA16E7}" type="pres">
      <dgm:prSet presAssocID="{47D0BA67-7D24-4BD2-A616-7D02F1210E35}" presName="Name9" presStyleLbl="parChTrans1D2" presStyleIdx="6" presStyleCnt="7"/>
      <dgm:spPr/>
      <dgm:t>
        <a:bodyPr/>
        <a:lstStyle/>
        <a:p>
          <a:endParaRPr lang="en-US"/>
        </a:p>
      </dgm:t>
    </dgm:pt>
    <dgm:pt modelId="{A30AB1A9-DE5C-4D38-9747-1B9D2C111534}" type="pres">
      <dgm:prSet presAssocID="{47D0BA67-7D24-4BD2-A616-7D02F1210E35}" presName="connTx" presStyleLbl="parChTrans1D2" presStyleIdx="6" presStyleCnt="7"/>
      <dgm:spPr/>
      <dgm:t>
        <a:bodyPr/>
        <a:lstStyle/>
        <a:p>
          <a:endParaRPr lang="en-US"/>
        </a:p>
      </dgm:t>
    </dgm:pt>
    <dgm:pt modelId="{B4EF3D6B-780B-4B35-9433-A7B615053E4B}" type="pres">
      <dgm:prSet presAssocID="{114E6865-74C3-4A7B-859A-6217A344705B}" presName="node" presStyleLbl="node1" presStyleIdx="6" presStyleCnt="7">
        <dgm:presLayoutVars>
          <dgm:bulletEnabled val="1"/>
        </dgm:presLayoutVars>
      </dgm:prSet>
      <dgm:spPr/>
      <dgm:t>
        <a:bodyPr/>
        <a:lstStyle/>
        <a:p>
          <a:endParaRPr lang="en-US"/>
        </a:p>
      </dgm:t>
    </dgm:pt>
  </dgm:ptLst>
  <dgm:cxnLst>
    <dgm:cxn modelId="{56F46C45-17E2-43F6-B4F3-8953E66281C4}" type="presOf" srcId="{A267C84B-6D93-4CF4-9B81-8406F93423AD}" destId="{0ACF9F54-2AE2-4B2D-A118-EEE0A4EBAD5F}" srcOrd="1" destOrd="0" presId="urn:microsoft.com/office/officeart/2005/8/layout/radial1"/>
    <dgm:cxn modelId="{67AE349F-7A74-41DA-B1F0-D8036056A9C1}" type="presOf" srcId="{ED35EC6A-E186-45B9-85F2-D3BF0D49AA50}" destId="{73E58255-971B-4764-BEA7-A57EA4187FE2}" srcOrd="0" destOrd="0" presId="urn:microsoft.com/office/officeart/2005/8/layout/radial1"/>
    <dgm:cxn modelId="{D5A2CF10-8FD7-4054-B26F-1AEFAB3CEFFC}" type="presOf" srcId="{6BC69818-F3DF-42CB-933A-0DAC002F7557}" destId="{74143ADA-617D-438C-82DD-1D79B330CDEC}" srcOrd="0" destOrd="0" presId="urn:microsoft.com/office/officeart/2005/8/layout/radial1"/>
    <dgm:cxn modelId="{E0AD7864-AED2-42AC-B3D2-51E8ED3208A1}" type="presOf" srcId="{6BC69818-F3DF-42CB-933A-0DAC002F7557}" destId="{EE1DB952-ABC4-42B1-AA85-ACE63813257C}" srcOrd="1" destOrd="0" presId="urn:microsoft.com/office/officeart/2005/8/layout/radial1"/>
    <dgm:cxn modelId="{893DD840-F16B-400F-8D43-00254849D066}" type="presOf" srcId="{DE6D1B26-38CF-4FE5-9266-8D3F492C122F}" destId="{78435F65-95AE-47C8-93D8-E4C4CD3ECCBD}" srcOrd="0" destOrd="0" presId="urn:microsoft.com/office/officeart/2005/8/layout/radial1"/>
    <dgm:cxn modelId="{E2B419FB-3329-4176-A7DD-A64C81C4A8D8}" srcId="{DF470EFB-98E9-47AA-99FA-0BA652F30520}" destId="{DE775F82-8C50-49C1-BDFB-204227EA20CE}" srcOrd="3" destOrd="0" parTransId="{00A11BDB-A24B-4F2C-975B-25DFB6CFCC40}" sibTransId="{38FB9A06-9519-4B7B-B5EE-062FF7300536}"/>
    <dgm:cxn modelId="{D1F0839F-5D7E-4CE2-962A-47B300D97772}" srcId="{DF470EFB-98E9-47AA-99FA-0BA652F30520}" destId="{599AC78A-9977-43D5-B093-40EDC1AF44FA}" srcOrd="1" destOrd="0" parTransId="{769BEA5E-FC37-4333-B85E-5A42EF5F7119}" sibTransId="{9B90BF63-9B4C-436A-B430-F374ED07BF26}"/>
    <dgm:cxn modelId="{60CCD0DB-D34A-4B51-95AA-EF73F329BD7D}" srcId="{DF470EFB-98E9-47AA-99FA-0BA652F30520}" destId="{8A0DB489-9131-4CA3-8F8C-C2554D7956E0}" srcOrd="0" destOrd="0" parTransId="{A267C84B-6D93-4CF4-9B81-8406F93423AD}" sibTransId="{FD94477E-F48A-4B8D-86A9-05842E6F7D7B}"/>
    <dgm:cxn modelId="{2D9F7185-0D3E-473D-8395-3605E2FA4968}" type="presOf" srcId="{769BEA5E-FC37-4333-B85E-5A42EF5F7119}" destId="{DE079585-8BC8-40D5-849C-DE6ACD07E359}" srcOrd="1" destOrd="0" presId="urn:microsoft.com/office/officeart/2005/8/layout/radial1"/>
    <dgm:cxn modelId="{D537895C-FF2E-42DD-B0A1-DD00BE4EA58E}" srcId="{EEBF926B-8F97-457A-BCC2-C7C24B1F3B1F}" destId="{DF470EFB-98E9-47AA-99FA-0BA652F30520}" srcOrd="0" destOrd="0" parTransId="{C0CE6502-45F8-4D36-A5C0-6A341FA49378}" sibTransId="{487A8F4D-C9C7-4AA5-8D68-ED534BAD323D}"/>
    <dgm:cxn modelId="{6CCE81E2-E48E-415D-856B-744704820E87}" type="presOf" srcId="{CA662400-369D-4607-9124-1623EA3B9027}" destId="{F61B936D-AA21-4D5B-AB77-9F90B95B14E3}" srcOrd="0" destOrd="0" presId="urn:microsoft.com/office/officeart/2005/8/layout/radial1"/>
    <dgm:cxn modelId="{036A0841-D3A8-4B38-9F46-0219A8BD6E25}" type="presOf" srcId="{8A0DB489-9131-4CA3-8F8C-C2554D7956E0}" destId="{A27442E3-DD8B-446A-9F64-8895DB983E48}" srcOrd="0" destOrd="0" presId="urn:microsoft.com/office/officeart/2005/8/layout/radial1"/>
    <dgm:cxn modelId="{98F512B2-85AD-48B8-AAA3-87F0077EF2E0}" type="presOf" srcId="{00A11BDB-A24B-4F2C-975B-25DFB6CFCC40}" destId="{075FE638-5AB6-4F6E-9184-BA05359E058C}" srcOrd="0" destOrd="0" presId="urn:microsoft.com/office/officeart/2005/8/layout/radial1"/>
    <dgm:cxn modelId="{15D8E745-BD8B-4A54-B616-24FF0B99CC05}" srcId="{DF470EFB-98E9-47AA-99FA-0BA652F30520}" destId="{114E6865-74C3-4A7B-859A-6217A344705B}" srcOrd="6" destOrd="0" parTransId="{47D0BA67-7D24-4BD2-A616-7D02F1210E35}" sibTransId="{74D5F3EA-1E3D-4169-93B3-B7E63F0D4768}"/>
    <dgm:cxn modelId="{620BCE2F-19B7-4B47-BB0A-CB85F2CD479C}" type="presOf" srcId="{599AC78A-9977-43D5-B093-40EDC1AF44FA}" destId="{63179B64-C08D-45E6-9D8A-9EA269DA3490}" srcOrd="0" destOrd="0" presId="urn:microsoft.com/office/officeart/2005/8/layout/radial1"/>
    <dgm:cxn modelId="{EE7B57A4-BE81-43BA-8691-02C476EC19E3}" type="presOf" srcId="{EEBF926B-8F97-457A-BCC2-C7C24B1F3B1F}" destId="{86E31EAE-697A-4967-9C56-AC4C8A012DF3}" srcOrd="0" destOrd="0" presId="urn:microsoft.com/office/officeart/2005/8/layout/radial1"/>
    <dgm:cxn modelId="{FB6EEC9F-6D0A-460A-9296-BC948D76F8A2}" srcId="{DF470EFB-98E9-47AA-99FA-0BA652F30520}" destId="{2188CA73-A9E9-4E5E-9D62-21D7B77E803C}" srcOrd="2" destOrd="0" parTransId="{DE6D1B26-38CF-4FE5-9266-8D3F492C122F}" sibTransId="{F80C15E5-4403-4D8C-8158-5A7C162C85D1}"/>
    <dgm:cxn modelId="{DAFB5D31-EFD8-4ACA-8827-FE0E3C6900BF}" type="presOf" srcId="{DF470EFB-98E9-47AA-99FA-0BA652F30520}" destId="{4E4EA9B2-CE12-4E82-90E9-5D949A7E2DEF}" srcOrd="0" destOrd="0" presId="urn:microsoft.com/office/officeart/2005/8/layout/radial1"/>
    <dgm:cxn modelId="{2485ED3D-1D2C-4EF5-976A-3514F43F8327}" type="presOf" srcId="{DE6D1B26-38CF-4FE5-9266-8D3F492C122F}" destId="{1BDF4F6C-BFFB-4ECD-8A11-B9B39EB0F8AA}" srcOrd="1" destOrd="0" presId="urn:microsoft.com/office/officeart/2005/8/layout/radial1"/>
    <dgm:cxn modelId="{72E13D2F-E0DF-4808-95CC-F14E6F59A5F2}" type="presOf" srcId="{2188CA73-A9E9-4E5E-9D62-21D7B77E803C}" destId="{7C9B16E1-528E-4125-8102-EAD665978BB8}" srcOrd="0" destOrd="0" presId="urn:microsoft.com/office/officeart/2005/8/layout/radial1"/>
    <dgm:cxn modelId="{9CEADFB0-89C1-47FC-9567-4FE0476B8DCF}" type="presOf" srcId="{47D0BA67-7D24-4BD2-A616-7D02F1210E35}" destId="{A8E1F3BC-69B8-4B4B-A404-8F5B62CA16E7}" srcOrd="0" destOrd="0" presId="urn:microsoft.com/office/officeart/2005/8/layout/radial1"/>
    <dgm:cxn modelId="{AF54F510-1FB9-495E-B531-BB29BC4C05E3}" type="presOf" srcId="{00A11BDB-A24B-4F2C-975B-25DFB6CFCC40}" destId="{0D3EA961-E421-4CB5-935C-D622F4151DC5}" srcOrd="1" destOrd="0" presId="urn:microsoft.com/office/officeart/2005/8/layout/radial1"/>
    <dgm:cxn modelId="{E8FF350E-E553-40E4-BF93-03A7D83CDE94}" type="presOf" srcId="{114E6865-74C3-4A7B-859A-6217A344705B}" destId="{B4EF3D6B-780B-4B35-9433-A7B615053E4B}" srcOrd="0" destOrd="0" presId="urn:microsoft.com/office/officeart/2005/8/layout/radial1"/>
    <dgm:cxn modelId="{3727860F-FE14-44FB-B1A6-2D782FD46CBA}" type="presOf" srcId="{39DA63F9-C4F0-429C-B15B-AAC3A3EE68D9}" destId="{0F6AC0C6-760C-4251-9AF0-7254003E204D}" srcOrd="1" destOrd="0" presId="urn:microsoft.com/office/officeart/2005/8/layout/radial1"/>
    <dgm:cxn modelId="{227B6BCA-6174-4BB5-B871-F81D2C9197FA}" type="presOf" srcId="{39DA63F9-C4F0-429C-B15B-AAC3A3EE68D9}" destId="{122B82F9-6AAA-495D-B763-09B9107C1BD3}" srcOrd="0" destOrd="0" presId="urn:microsoft.com/office/officeart/2005/8/layout/radial1"/>
    <dgm:cxn modelId="{4A3C28D1-FE77-42B6-9843-22A4D79B3FDE}" type="presOf" srcId="{A267C84B-6D93-4CF4-9B81-8406F93423AD}" destId="{F5D622C5-3A8E-4B4A-BF26-1A3D5DBCCE9A}" srcOrd="0" destOrd="0" presId="urn:microsoft.com/office/officeart/2005/8/layout/radial1"/>
    <dgm:cxn modelId="{55C74F56-F15D-4CD2-BE24-06A7817284AE}" srcId="{DF470EFB-98E9-47AA-99FA-0BA652F30520}" destId="{ED35EC6A-E186-45B9-85F2-D3BF0D49AA50}" srcOrd="4" destOrd="0" parTransId="{6BC69818-F3DF-42CB-933A-0DAC002F7557}" sibTransId="{D9F9CABD-B3C1-40CB-8FCF-C1A03326392B}"/>
    <dgm:cxn modelId="{B424E63D-C05A-48BA-B747-E6011AFAF714}" type="presOf" srcId="{47D0BA67-7D24-4BD2-A616-7D02F1210E35}" destId="{A30AB1A9-DE5C-4D38-9747-1B9D2C111534}" srcOrd="1" destOrd="0" presId="urn:microsoft.com/office/officeart/2005/8/layout/radial1"/>
    <dgm:cxn modelId="{CBEDEF9C-2985-4DE6-89B4-A9DABF97AEBD}" type="presOf" srcId="{DE775F82-8C50-49C1-BDFB-204227EA20CE}" destId="{9FC11329-F58A-45F8-BEC0-C7A561084FEA}" srcOrd="0" destOrd="0" presId="urn:microsoft.com/office/officeart/2005/8/layout/radial1"/>
    <dgm:cxn modelId="{10DD9612-8343-495B-B2A6-55A6D730741B}" srcId="{DF470EFB-98E9-47AA-99FA-0BA652F30520}" destId="{CA662400-369D-4607-9124-1623EA3B9027}" srcOrd="5" destOrd="0" parTransId="{39DA63F9-C4F0-429C-B15B-AAC3A3EE68D9}" sibTransId="{70D73A48-9DC5-47EB-8E91-DB9E085AA3EB}"/>
    <dgm:cxn modelId="{073FCCD2-F3A1-4FAB-8805-DE4A893A9314}" type="presOf" srcId="{769BEA5E-FC37-4333-B85E-5A42EF5F7119}" destId="{74CFB78E-0809-4B16-AB9B-3CBD11D709BE}" srcOrd="0" destOrd="0" presId="urn:microsoft.com/office/officeart/2005/8/layout/radial1"/>
    <dgm:cxn modelId="{3C32FDC5-02A2-4420-9970-A66D6A0A2F9D}" type="presParOf" srcId="{86E31EAE-697A-4967-9C56-AC4C8A012DF3}" destId="{4E4EA9B2-CE12-4E82-90E9-5D949A7E2DEF}" srcOrd="0" destOrd="0" presId="urn:microsoft.com/office/officeart/2005/8/layout/radial1"/>
    <dgm:cxn modelId="{BD0C0BA2-46B7-481F-872A-658A32B84A52}" type="presParOf" srcId="{86E31EAE-697A-4967-9C56-AC4C8A012DF3}" destId="{F5D622C5-3A8E-4B4A-BF26-1A3D5DBCCE9A}" srcOrd="1" destOrd="0" presId="urn:microsoft.com/office/officeart/2005/8/layout/radial1"/>
    <dgm:cxn modelId="{DF1A9F03-EF3F-4495-A57A-FC04C8595D0C}" type="presParOf" srcId="{F5D622C5-3A8E-4B4A-BF26-1A3D5DBCCE9A}" destId="{0ACF9F54-2AE2-4B2D-A118-EEE0A4EBAD5F}" srcOrd="0" destOrd="0" presId="urn:microsoft.com/office/officeart/2005/8/layout/radial1"/>
    <dgm:cxn modelId="{53AC5F35-BC20-4EE9-A564-6E71DBCE26A1}" type="presParOf" srcId="{86E31EAE-697A-4967-9C56-AC4C8A012DF3}" destId="{A27442E3-DD8B-446A-9F64-8895DB983E48}" srcOrd="2" destOrd="0" presId="urn:microsoft.com/office/officeart/2005/8/layout/radial1"/>
    <dgm:cxn modelId="{8B0D0719-DF36-4B6A-9132-EE1F696F83E8}" type="presParOf" srcId="{86E31EAE-697A-4967-9C56-AC4C8A012DF3}" destId="{74CFB78E-0809-4B16-AB9B-3CBD11D709BE}" srcOrd="3" destOrd="0" presId="urn:microsoft.com/office/officeart/2005/8/layout/radial1"/>
    <dgm:cxn modelId="{390F0E81-2FDA-4FBD-B4F2-056F62659340}" type="presParOf" srcId="{74CFB78E-0809-4B16-AB9B-3CBD11D709BE}" destId="{DE079585-8BC8-40D5-849C-DE6ACD07E359}" srcOrd="0" destOrd="0" presId="urn:microsoft.com/office/officeart/2005/8/layout/radial1"/>
    <dgm:cxn modelId="{7C60A82D-A5A0-4B17-81AA-952E2019EFC9}" type="presParOf" srcId="{86E31EAE-697A-4967-9C56-AC4C8A012DF3}" destId="{63179B64-C08D-45E6-9D8A-9EA269DA3490}" srcOrd="4" destOrd="0" presId="urn:microsoft.com/office/officeart/2005/8/layout/radial1"/>
    <dgm:cxn modelId="{112D6344-EA96-44BF-A632-EBF829EB75D4}" type="presParOf" srcId="{86E31EAE-697A-4967-9C56-AC4C8A012DF3}" destId="{78435F65-95AE-47C8-93D8-E4C4CD3ECCBD}" srcOrd="5" destOrd="0" presId="urn:microsoft.com/office/officeart/2005/8/layout/radial1"/>
    <dgm:cxn modelId="{7D3C3763-8D71-4016-99D3-48147A683CE4}" type="presParOf" srcId="{78435F65-95AE-47C8-93D8-E4C4CD3ECCBD}" destId="{1BDF4F6C-BFFB-4ECD-8A11-B9B39EB0F8AA}" srcOrd="0" destOrd="0" presId="urn:microsoft.com/office/officeart/2005/8/layout/radial1"/>
    <dgm:cxn modelId="{F9EBF43E-0967-4336-9F31-6BBB43E719A6}" type="presParOf" srcId="{86E31EAE-697A-4967-9C56-AC4C8A012DF3}" destId="{7C9B16E1-528E-4125-8102-EAD665978BB8}" srcOrd="6" destOrd="0" presId="urn:microsoft.com/office/officeart/2005/8/layout/radial1"/>
    <dgm:cxn modelId="{D2A47394-CD43-497F-990E-17E89FE75836}" type="presParOf" srcId="{86E31EAE-697A-4967-9C56-AC4C8A012DF3}" destId="{075FE638-5AB6-4F6E-9184-BA05359E058C}" srcOrd="7" destOrd="0" presId="urn:microsoft.com/office/officeart/2005/8/layout/radial1"/>
    <dgm:cxn modelId="{F2D20EF8-264C-4D88-9D97-B778A1EB8BE4}" type="presParOf" srcId="{075FE638-5AB6-4F6E-9184-BA05359E058C}" destId="{0D3EA961-E421-4CB5-935C-D622F4151DC5}" srcOrd="0" destOrd="0" presId="urn:microsoft.com/office/officeart/2005/8/layout/radial1"/>
    <dgm:cxn modelId="{D34D32B7-30BF-442D-A366-ACFB9E77AD75}" type="presParOf" srcId="{86E31EAE-697A-4967-9C56-AC4C8A012DF3}" destId="{9FC11329-F58A-45F8-BEC0-C7A561084FEA}" srcOrd="8" destOrd="0" presId="urn:microsoft.com/office/officeart/2005/8/layout/radial1"/>
    <dgm:cxn modelId="{C882AD8F-994A-47FE-A141-FDF99E904939}" type="presParOf" srcId="{86E31EAE-697A-4967-9C56-AC4C8A012DF3}" destId="{74143ADA-617D-438C-82DD-1D79B330CDEC}" srcOrd="9" destOrd="0" presId="urn:microsoft.com/office/officeart/2005/8/layout/radial1"/>
    <dgm:cxn modelId="{6D58EE87-58B6-441F-BF1A-1FD8FE82B813}" type="presParOf" srcId="{74143ADA-617D-438C-82DD-1D79B330CDEC}" destId="{EE1DB952-ABC4-42B1-AA85-ACE63813257C}" srcOrd="0" destOrd="0" presId="urn:microsoft.com/office/officeart/2005/8/layout/radial1"/>
    <dgm:cxn modelId="{5E1E5CD5-E0FA-43F0-BEF9-46DC3C927294}" type="presParOf" srcId="{86E31EAE-697A-4967-9C56-AC4C8A012DF3}" destId="{73E58255-971B-4764-BEA7-A57EA4187FE2}" srcOrd="10" destOrd="0" presId="urn:microsoft.com/office/officeart/2005/8/layout/radial1"/>
    <dgm:cxn modelId="{67CCBCBB-94CF-41B1-AE3B-BDA3670B92F8}" type="presParOf" srcId="{86E31EAE-697A-4967-9C56-AC4C8A012DF3}" destId="{122B82F9-6AAA-495D-B763-09B9107C1BD3}" srcOrd="11" destOrd="0" presId="urn:microsoft.com/office/officeart/2005/8/layout/radial1"/>
    <dgm:cxn modelId="{28DE11BF-38A3-4436-9FBC-B7447D8082EE}" type="presParOf" srcId="{122B82F9-6AAA-495D-B763-09B9107C1BD3}" destId="{0F6AC0C6-760C-4251-9AF0-7254003E204D}" srcOrd="0" destOrd="0" presId="urn:microsoft.com/office/officeart/2005/8/layout/radial1"/>
    <dgm:cxn modelId="{CC2CF72F-FC87-4F2B-9006-40D0F3C94C1F}" type="presParOf" srcId="{86E31EAE-697A-4967-9C56-AC4C8A012DF3}" destId="{F61B936D-AA21-4D5B-AB77-9F90B95B14E3}" srcOrd="12" destOrd="0" presId="urn:microsoft.com/office/officeart/2005/8/layout/radial1"/>
    <dgm:cxn modelId="{C4E3A97C-D403-43B5-B8ED-E4CEB5CC5E43}" type="presParOf" srcId="{86E31EAE-697A-4967-9C56-AC4C8A012DF3}" destId="{A8E1F3BC-69B8-4B4B-A404-8F5B62CA16E7}" srcOrd="13" destOrd="0" presId="urn:microsoft.com/office/officeart/2005/8/layout/radial1"/>
    <dgm:cxn modelId="{74E45277-93A7-442D-BCDC-47D35E145934}" type="presParOf" srcId="{A8E1F3BC-69B8-4B4B-A404-8F5B62CA16E7}" destId="{A30AB1A9-DE5C-4D38-9747-1B9D2C111534}" srcOrd="0" destOrd="0" presId="urn:microsoft.com/office/officeart/2005/8/layout/radial1"/>
    <dgm:cxn modelId="{7CF57892-3E03-41DE-89C7-16C743DAD8CE}" type="presParOf" srcId="{86E31EAE-697A-4967-9C56-AC4C8A012DF3}" destId="{B4EF3D6B-780B-4B35-9433-A7B615053E4B}" srcOrd="14" destOrd="0" presId="urn:microsoft.com/office/officeart/2005/8/layout/radial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9DFEA9A4-6B1C-4A30-9B52-2422E7034FA5}"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n-US"/>
        </a:p>
      </dgm:t>
    </dgm:pt>
    <dgm:pt modelId="{B3A8036B-9F28-4F9D-8CD0-DB33F96B0A72}">
      <dgm:prSet phldrT="[Text]"/>
      <dgm:spPr/>
      <dgm:t>
        <a:bodyPr/>
        <a:lstStyle/>
        <a:p>
          <a:endParaRPr lang="en-US" dirty="0"/>
        </a:p>
      </dgm:t>
    </dgm:pt>
    <dgm:pt modelId="{8F587B3D-F05C-4287-BD0F-B0523C81AE1B}" type="parTrans" cxnId="{72AC4496-7D55-4789-9D62-2BBE8F295634}">
      <dgm:prSet/>
      <dgm:spPr/>
      <dgm:t>
        <a:bodyPr/>
        <a:lstStyle/>
        <a:p>
          <a:endParaRPr lang="en-US"/>
        </a:p>
      </dgm:t>
    </dgm:pt>
    <dgm:pt modelId="{B051FAA6-197D-4DF4-AB63-BDCF1E1AE64D}" type="sibTrans" cxnId="{72AC4496-7D55-4789-9D62-2BBE8F295634}">
      <dgm:prSet/>
      <dgm:spPr/>
      <dgm:t>
        <a:bodyPr/>
        <a:lstStyle/>
        <a:p>
          <a:endParaRPr lang="en-US"/>
        </a:p>
      </dgm:t>
    </dgm:pt>
    <dgm:pt modelId="{1AA0D308-D027-4E68-A6EA-9A80F1995316}">
      <dgm:prSet phldrT="[Text]"/>
      <dgm:spPr/>
      <dgm:t>
        <a:bodyPr/>
        <a:lstStyle/>
        <a:p>
          <a:endParaRPr lang="en-US" dirty="0"/>
        </a:p>
      </dgm:t>
    </dgm:pt>
    <dgm:pt modelId="{FE90A396-FC80-4DFA-8450-D54882D40A38}" type="parTrans" cxnId="{4C46F4A4-852D-485D-9684-035D35A0C9BA}">
      <dgm:prSet/>
      <dgm:spPr/>
      <dgm:t>
        <a:bodyPr/>
        <a:lstStyle/>
        <a:p>
          <a:endParaRPr lang="en-US"/>
        </a:p>
      </dgm:t>
    </dgm:pt>
    <dgm:pt modelId="{C7C75C1B-7995-426E-944B-6EF9A91CAC18}" type="sibTrans" cxnId="{4C46F4A4-852D-485D-9684-035D35A0C9BA}">
      <dgm:prSet/>
      <dgm:spPr/>
      <dgm:t>
        <a:bodyPr/>
        <a:lstStyle/>
        <a:p>
          <a:endParaRPr lang="en-US"/>
        </a:p>
      </dgm:t>
    </dgm:pt>
    <dgm:pt modelId="{468F9796-2B1C-4D5C-BC8C-91CC83CB7C99}">
      <dgm:prSet phldrT="[Text]"/>
      <dgm:spPr/>
      <dgm:t>
        <a:bodyPr/>
        <a:lstStyle/>
        <a:p>
          <a:r>
            <a:rPr lang="en-US" b="1" dirty="0" smtClean="0">
              <a:solidFill>
                <a:srgbClr val="006600"/>
              </a:solidFill>
              <a:latin typeface="Arial Black" panose="020B0A04020102020204" pitchFamily="34" charset="0"/>
              <a:cs typeface="Calibri"/>
            </a:rPr>
            <a:t>Also includes physical verification of an asset</a:t>
          </a:r>
          <a:r>
            <a:rPr lang="en-US" b="1" spc="-15" dirty="0" smtClean="0">
              <a:solidFill>
                <a:srgbClr val="006600"/>
              </a:solidFill>
              <a:latin typeface="Arial Black" panose="020B0A04020102020204" pitchFamily="34" charset="0"/>
              <a:cs typeface="Calibri"/>
            </a:rPr>
            <a:t>.</a:t>
          </a:r>
          <a:endParaRPr lang="en-US" b="1" dirty="0">
            <a:solidFill>
              <a:srgbClr val="006600"/>
            </a:solidFill>
            <a:latin typeface="Arial Black" panose="020B0A04020102020204" pitchFamily="34" charset="0"/>
          </a:endParaRPr>
        </a:p>
      </dgm:t>
    </dgm:pt>
    <dgm:pt modelId="{265CFDCB-FF99-4F45-8023-E1C428FB7B5B}" type="parTrans" cxnId="{5F3F3D09-084A-47FC-88E8-94D55AFDF47B}">
      <dgm:prSet/>
      <dgm:spPr/>
      <dgm:t>
        <a:bodyPr/>
        <a:lstStyle/>
        <a:p>
          <a:endParaRPr lang="en-US"/>
        </a:p>
      </dgm:t>
    </dgm:pt>
    <dgm:pt modelId="{86F23D63-34CC-47C1-902C-B893F99B2F0A}" type="sibTrans" cxnId="{5F3F3D09-084A-47FC-88E8-94D55AFDF47B}">
      <dgm:prSet/>
      <dgm:spPr/>
      <dgm:t>
        <a:bodyPr/>
        <a:lstStyle/>
        <a:p>
          <a:endParaRPr lang="en-US"/>
        </a:p>
      </dgm:t>
    </dgm:pt>
    <dgm:pt modelId="{368A6EF2-AFF9-43D5-B01C-FB2814E09B13}">
      <dgm:prSet phldrT="[Text]"/>
      <dgm:spPr/>
      <dgm:t>
        <a:bodyPr/>
        <a:lstStyle/>
        <a:p>
          <a:r>
            <a:rPr lang="en-US" b="1" spc="-5" dirty="0" smtClean="0">
              <a:solidFill>
                <a:srgbClr val="006600"/>
              </a:solidFill>
              <a:latin typeface="Arial Black" panose="020B0A04020102020204" pitchFamily="34" charset="0"/>
              <a:cs typeface="Calibri"/>
            </a:rPr>
            <a:t>Examination of records both internal &amp; external, in paper, electronic or other media</a:t>
          </a:r>
          <a:endParaRPr lang="en-US" b="1" dirty="0">
            <a:solidFill>
              <a:srgbClr val="006600"/>
            </a:solidFill>
            <a:latin typeface="Arial Black" panose="020B0A04020102020204" pitchFamily="34" charset="0"/>
          </a:endParaRPr>
        </a:p>
      </dgm:t>
    </dgm:pt>
    <dgm:pt modelId="{1A139735-4DED-4C00-9FC5-1635F704488D}" type="sibTrans" cxnId="{1844660B-110C-437C-8C63-611FD1F75B0C}">
      <dgm:prSet/>
      <dgm:spPr/>
      <dgm:t>
        <a:bodyPr/>
        <a:lstStyle/>
        <a:p>
          <a:endParaRPr lang="en-US"/>
        </a:p>
      </dgm:t>
    </dgm:pt>
    <dgm:pt modelId="{E2DF0C44-8C73-4240-A734-1DCB293E8B6A}" type="parTrans" cxnId="{1844660B-110C-437C-8C63-611FD1F75B0C}">
      <dgm:prSet/>
      <dgm:spPr/>
      <dgm:t>
        <a:bodyPr/>
        <a:lstStyle/>
        <a:p>
          <a:endParaRPr lang="en-US"/>
        </a:p>
      </dgm:t>
    </dgm:pt>
    <dgm:pt modelId="{AFE1122F-D481-4FDB-AEC5-CB2B05304942}" type="pres">
      <dgm:prSet presAssocID="{9DFEA9A4-6B1C-4A30-9B52-2422E7034FA5}" presName="linearFlow" presStyleCnt="0">
        <dgm:presLayoutVars>
          <dgm:dir/>
          <dgm:animLvl val="lvl"/>
          <dgm:resizeHandles val="exact"/>
        </dgm:presLayoutVars>
      </dgm:prSet>
      <dgm:spPr/>
      <dgm:t>
        <a:bodyPr/>
        <a:lstStyle/>
        <a:p>
          <a:endParaRPr lang="en-US"/>
        </a:p>
      </dgm:t>
    </dgm:pt>
    <dgm:pt modelId="{74DA28FE-30E4-43F3-9262-A57FD2B58051}" type="pres">
      <dgm:prSet presAssocID="{B3A8036B-9F28-4F9D-8CD0-DB33F96B0A72}" presName="composite" presStyleCnt="0"/>
      <dgm:spPr/>
    </dgm:pt>
    <dgm:pt modelId="{6DC80DD0-0F13-438C-9ABE-18B199E69E1D}" type="pres">
      <dgm:prSet presAssocID="{B3A8036B-9F28-4F9D-8CD0-DB33F96B0A72}" presName="parentText" presStyleLbl="alignNode1" presStyleIdx="0" presStyleCnt="2">
        <dgm:presLayoutVars>
          <dgm:chMax val="1"/>
          <dgm:bulletEnabled val="1"/>
        </dgm:presLayoutVars>
      </dgm:prSet>
      <dgm:spPr/>
      <dgm:t>
        <a:bodyPr/>
        <a:lstStyle/>
        <a:p>
          <a:endParaRPr lang="en-US"/>
        </a:p>
      </dgm:t>
    </dgm:pt>
    <dgm:pt modelId="{67751563-C504-4365-90C0-46D3A68FAF5F}" type="pres">
      <dgm:prSet presAssocID="{B3A8036B-9F28-4F9D-8CD0-DB33F96B0A72}" presName="descendantText" presStyleLbl="alignAcc1" presStyleIdx="0" presStyleCnt="2">
        <dgm:presLayoutVars>
          <dgm:bulletEnabled val="1"/>
        </dgm:presLayoutVars>
      </dgm:prSet>
      <dgm:spPr/>
      <dgm:t>
        <a:bodyPr/>
        <a:lstStyle/>
        <a:p>
          <a:endParaRPr lang="en-US"/>
        </a:p>
      </dgm:t>
    </dgm:pt>
    <dgm:pt modelId="{C2080019-2F0B-4DCE-8B55-EC5FB8A3BB7D}" type="pres">
      <dgm:prSet presAssocID="{B051FAA6-197D-4DF4-AB63-BDCF1E1AE64D}" presName="sp" presStyleCnt="0"/>
      <dgm:spPr/>
    </dgm:pt>
    <dgm:pt modelId="{F7438881-54C8-4833-A9C3-3BE5E2BD838C}" type="pres">
      <dgm:prSet presAssocID="{1AA0D308-D027-4E68-A6EA-9A80F1995316}" presName="composite" presStyleCnt="0"/>
      <dgm:spPr/>
    </dgm:pt>
    <dgm:pt modelId="{4AE45106-F19C-4553-BFA9-5CFD2F615E75}" type="pres">
      <dgm:prSet presAssocID="{1AA0D308-D027-4E68-A6EA-9A80F1995316}" presName="parentText" presStyleLbl="alignNode1" presStyleIdx="1" presStyleCnt="2">
        <dgm:presLayoutVars>
          <dgm:chMax val="1"/>
          <dgm:bulletEnabled val="1"/>
        </dgm:presLayoutVars>
      </dgm:prSet>
      <dgm:spPr/>
      <dgm:t>
        <a:bodyPr/>
        <a:lstStyle/>
        <a:p>
          <a:endParaRPr lang="en-US"/>
        </a:p>
      </dgm:t>
    </dgm:pt>
    <dgm:pt modelId="{5418B168-C0C0-4EAE-ADC4-633F9B988F0D}" type="pres">
      <dgm:prSet presAssocID="{1AA0D308-D027-4E68-A6EA-9A80F1995316}" presName="descendantText" presStyleLbl="alignAcc1" presStyleIdx="1" presStyleCnt="2">
        <dgm:presLayoutVars>
          <dgm:bulletEnabled val="1"/>
        </dgm:presLayoutVars>
      </dgm:prSet>
      <dgm:spPr/>
      <dgm:t>
        <a:bodyPr/>
        <a:lstStyle/>
        <a:p>
          <a:endParaRPr lang="en-US"/>
        </a:p>
      </dgm:t>
    </dgm:pt>
  </dgm:ptLst>
  <dgm:cxnLst>
    <dgm:cxn modelId="{E83059F3-FEB5-4A5E-89DB-B0E88B72B80C}" type="presOf" srcId="{B3A8036B-9F28-4F9D-8CD0-DB33F96B0A72}" destId="{6DC80DD0-0F13-438C-9ABE-18B199E69E1D}" srcOrd="0" destOrd="0" presId="urn:microsoft.com/office/officeart/2005/8/layout/chevron2"/>
    <dgm:cxn modelId="{DB006CEA-80A2-4CD6-954E-848FBB9E5D29}" type="presOf" srcId="{1AA0D308-D027-4E68-A6EA-9A80F1995316}" destId="{4AE45106-F19C-4553-BFA9-5CFD2F615E75}" srcOrd="0" destOrd="0" presId="urn:microsoft.com/office/officeart/2005/8/layout/chevron2"/>
    <dgm:cxn modelId="{47967490-93B7-4985-A415-70B623C640E8}" type="presOf" srcId="{468F9796-2B1C-4D5C-BC8C-91CC83CB7C99}" destId="{5418B168-C0C0-4EAE-ADC4-633F9B988F0D}" srcOrd="0" destOrd="0" presId="urn:microsoft.com/office/officeart/2005/8/layout/chevron2"/>
    <dgm:cxn modelId="{157019CA-2F62-4EE6-9801-FDC3AB58F98E}" type="presOf" srcId="{368A6EF2-AFF9-43D5-B01C-FB2814E09B13}" destId="{67751563-C504-4365-90C0-46D3A68FAF5F}" srcOrd="0" destOrd="0" presId="urn:microsoft.com/office/officeart/2005/8/layout/chevron2"/>
    <dgm:cxn modelId="{5F3F3D09-084A-47FC-88E8-94D55AFDF47B}" srcId="{1AA0D308-D027-4E68-A6EA-9A80F1995316}" destId="{468F9796-2B1C-4D5C-BC8C-91CC83CB7C99}" srcOrd="0" destOrd="0" parTransId="{265CFDCB-FF99-4F45-8023-E1C428FB7B5B}" sibTransId="{86F23D63-34CC-47C1-902C-B893F99B2F0A}"/>
    <dgm:cxn modelId="{72AC4496-7D55-4789-9D62-2BBE8F295634}" srcId="{9DFEA9A4-6B1C-4A30-9B52-2422E7034FA5}" destId="{B3A8036B-9F28-4F9D-8CD0-DB33F96B0A72}" srcOrd="0" destOrd="0" parTransId="{8F587B3D-F05C-4287-BD0F-B0523C81AE1B}" sibTransId="{B051FAA6-197D-4DF4-AB63-BDCF1E1AE64D}"/>
    <dgm:cxn modelId="{4C46F4A4-852D-485D-9684-035D35A0C9BA}" srcId="{9DFEA9A4-6B1C-4A30-9B52-2422E7034FA5}" destId="{1AA0D308-D027-4E68-A6EA-9A80F1995316}" srcOrd="1" destOrd="0" parTransId="{FE90A396-FC80-4DFA-8450-D54882D40A38}" sibTransId="{C7C75C1B-7995-426E-944B-6EF9A91CAC18}"/>
    <dgm:cxn modelId="{1844660B-110C-437C-8C63-611FD1F75B0C}" srcId="{B3A8036B-9F28-4F9D-8CD0-DB33F96B0A72}" destId="{368A6EF2-AFF9-43D5-B01C-FB2814E09B13}" srcOrd="0" destOrd="0" parTransId="{E2DF0C44-8C73-4240-A734-1DCB293E8B6A}" sibTransId="{1A139735-4DED-4C00-9FC5-1635F704488D}"/>
    <dgm:cxn modelId="{9C8E940E-0065-4C51-B083-7CB872E5C735}" type="presOf" srcId="{9DFEA9A4-6B1C-4A30-9B52-2422E7034FA5}" destId="{AFE1122F-D481-4FDB-AEC5-CB2B05304942}" srcOrd="0" destOrd="0" presId="urn:microsoft.com/office/officeart/2005/8/layout/chevron2"/>
    <dgm:cxn modelId="{9867AA09-8052-4517-9467-65E78495495D}" type="presParOf" srcId="{AFE1122F-D481-4FDB-AEC5-CB2B05304942}" destId="{74DA28FE-30E4-43F3-9262-A57FD2B58051}" srcOrd="0" destOrd="0" presId="urn:microsoft.com/office/officeart/2005/8/layout/chevron2"/>
    <dgm:cxn modelId="{93673AC3-ED92-43CD-8D25-4784D1D0CBAE}" type="presParOf" srcId="{74DA28FE-30E4-43F3-9262-A57FD2B58051}" destId="{6DC80DD0-0F13-438C-9ABE-18B199E69E1D}" srcOrd="0" destOrd="0" presId="urn:microsoft.com/office/officeart/2005/8/layout/chevron2"/>
    <dgm:cxn modelId="{E3C25195-59D4-4E95-9B73-2BF645758CF6}" type="presParOf" srcId="{74DA28FE-30E4-43F3-9262-A57FD2B58051}" destId="{67751563-C504-4365-90C0-46D3A68FAF5F}" srcOrd="1" destOrd="0" presId="urn:microsoft.com/office/officeart/2005/8/layout/chevron2"/>
    <dgm:cxn modelId="{77F00FFB-CD2C-428E-9F49-6388877FAC66}" type="presParOf" srcId="{AFE1122F-D481-4FDB-AEC5-CB2B05304942}" destId="{C2080019-2F0B-4DCE-8B55-EC5FB8A3BB7D}" srcOrd="1" destOrd="0" presId="urn:microsoft.com/office/officeart/2005/8/layout/chevron2"/>
    <dgm:cxn modelId="{E8893B62-2B4A-45BF-BA1A-E062CF468DDF}" type="presParOf" srcId="{AFE1122F-D481-4FDB-AEC5-CB2B05304942}" destId="{F7438881-54C8-4833-A9C3-3BE5E2BD838C}" srcOrd="2" destOrd="0" presId="urn:microsoft.com/office/officeart/2005/8/layout/chevron2"/>
    <dgm:cxn modelId="{A01D2D1F-809D-4F35-8506-3A69EB01B6BD}" type="presParOf" srcId="{F7438881-54C8-4833-A9C3-3BE5E2BD838C}" destId="{4AE45106-F19C-4553-BFA9-5CFD2F615E75}" srcOrd="0" destOrd="0" presId="urn:microsoft.com/office/officeart/2005/8/layout/chevron2"/>
    <dgm:cxn modelId="{2482E407-4D84-46F7-8C8A-8F49A242A464}" type="presParOf" srcId="{F7438881-54C8-4833-A9C3-3BE5E2BD838C}" destId="{5418B168-C0C0-4EAE-ADC4-633F9B988F0D}" srcOrd="1" destOrd="0" presId="urn:microsoft.com/office/officeart/2005/8/layout/chevro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9DFEA9A4-6B1C-4A30-9B52-2422E7034FA5}"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n-US"/>
        </a:p>
      </dgm:t>
    </dgm:pt>
    <dgm:pt modelId="{B3A8036B-9F28-4F9D-8CD0-DB33F96B0A72}">
      <dgm:prSet phldrT="[Text]"/>
      <dgm:spPr/>
      <dgm:t>
        <a:bodyPr/>
        <a:lstStyle/>
        <a:p>
          <a:endParaRPr lang="en-US" dirty="0"/>
        </a:p>
      </dgm:t>
    </dgm:pt>
    <dgm:pt modelId="{8F587B3D-F05C-4287-BD0F-B0523C81AE1B}" type="parTrans" cxnId="{72AC4496-7D55-4789-9D62-2BBE8F295634}">
      <dgm:prSet/>
      <dgm:spPr/>
      <dgm:t>
        <a:bodyPr/>
        <a:lstStyle/>
        <a:p>
          <a:endParaRPr lang="en-US"/>
        </a:p>
      </dgm:t>
    </dgm:pt>
    <dgm:pt modelId="{B051FAA6-197D-4DF4-AB63-BDCF1E1AE64D}" type="sibTrans" cxnId="{72AC4496-7D55-4789-9D62-2BBE8F295634}">
      <dgm:prSet/>
      <dgm:spPr/>
      <dgm:t>
        <a:bodyPr/>
        <a:lstStyle/>
        <a:p>
          <a:endParaRPr lang="en-US"/>
        </a:p>
      </dgm:t>
    </dgm:pt>
    <dgm:pt modelId="{1AA0D308-D027-4E68-A6EA-9A80F1995316}">
      <dgm:prSet phldrT="[Text]"/>
      <dgm:spPr/>
      <dgm:t>
        <a:bodyPr/>
        <a:lstStyle/>
        <a:p>
          <a:endParaRPr lang="en-US" dirty="0"/>
        </a:p>
      </dgm:t>
    </dgm:pt>
    <dgm:pt modelId="{FE90A396-FC80-4DFA-8450-D54882D40A38}" type="parTrans" cxnId="{4C46F4A4-852D-485D-9684-035D35A0C9BA}">
      <dgm:prSet/>
      <dgm:spPr/>
      <dgm:t>
        <a:bodyPr/>
        <a:lstStyle/>
        <a:p>
          <a:endParaRPr lang="en-US"/>
        </a:p>
      </dgm:t>
    </dgm:pt>
    <dgm:pt modelId="{C7C75C1B-7995-426E-944B-6EF9A91CAC18}" type="sibTrans" cxnId="{4C46F4A4-852D-485D-9684-035D35A0C9BA}">
      <dgm:prSet/>
      <dgm:spPr/>
      <dgm:t>
        <a:bodyPr/>
        <a:lstStyle/>
        <a:p>
          <a:endParaRPr lang="en-US"/>
        </a:p>
      </dgm:t>
    </dgm:pt>
    <dgm:pt modelId="{468F9796-2B1C-4D5C-BC8C-91CC83CB7C99}">
      <dgm:prSet phldrT="[Text]"/>
      <dgm:spPr/>
      <dgm:t>
        <a:bodyPr/>
        <a:lstStyle/>
        <a:p>
          <a:r>
            <a:rPr lang="en-US" b="1" dirty="0" smtClean="0">
              <a:solidFill>
                <a:srgbClr val="006600"/>
              </a:solidFill>
              <a:latin typeface="Arial Black" panose="020B0A04020102020204" pitchFamily="34" charset="0"/>
              <a:cs typeface="Calibri"/>
            </a:rPr>
            <a:t>But is limited to a point in time at which the observation takes place and by the fact that the act of being observed may affect how the process or procedure is performed</a:t>
          </a:r>
          <a:r>
            <a:rPr lang="en-US" b="1" spc="-15" dirty="0" smtClean="0">
              <a:solidFill>
                <a:srgbClr val="006600"/>
              </a:solidFill>
              <a:latin typeface="Arial Black" panose="020B0A04020102020204" pitchFamily="34" charset="0"/>
              <a:cs typeface="Calibri"/>
            </a:rPr>
            <a:t>.</a:t>
          </a:r>
          <a:endParaRPr lang="en-US" b="1" dirty="0">
            <a:solidFill>
              <a:srgbClr val="006600"/>
            </a:solidFill>
            <a:latin typeface="Arial Black" panose="020B0A04020102020204" pitchFamily="34" charset="0"/>
          </a:endParaRPr>
        </a:p>
      </dgm:t>
    </dgm:pt>
    <dgm:pt modelId="{265CFDCB-FF99-4F45-8023-E1C428FB7B5B}" type="parTrans" cxnId="{5F3F3D09-084A-47FC-88E8-94D55AFDF47B}">
      <dgm:prSet/>
      <dgm:spPr/>
      <dgm:t>
        <a:bodyPr/>
        <a:lstStyle/>
        <a:p>
          <a:endParaRPr lang="en-US"/>
        </a:p>
      </dgm:t>
    </dgm:pt>
    <dgm:pt modelId="{86F23D63-34CC-47C1-902C-B893F99B2F0A}" type="sibTrans" cxnId="{5F3F3D09-084A-47FC-88E8-94D55AFDF47B}">
      <dgm:prSet/>
      <dgm:spPr/>
      <dgm:t>
        <a:bodyPr/>
        <a:lstStyle/>
        <a:p>
          <a:endParaRPr lang="en-US"/>
        </a:p>
      </dgm:t>
    </dgm:pt>
    <dgm:pt modelId="{368A6EF2-AFF9-43D5-B01C-FB2814E09B13}">
      <dgm:prSet phldrT="[Text]"/>
      <dgm:spPr/>
      <dgm:t>
        <a:bodyPr/>
        <a:lstStyle/>
        <a:p>
          <a:r>
            <a:rPr lang="en-US" b="1" spc="-5" dirty="0" smtClean="0">
              <a:solidFill>
                <a:srgbClr val="006600"/>
              </a:solidFill>
              <a:latin typeface="Arial Black" panose="020B0A04020102020204" pitchFamily="34" charset="0"/>
              <a:cs typeface="Calibri"/>
            </a:rPr>
            <a:t>Obtaining audit evidence w.r.t. performance of a process  / procedure </a:t>
          </a:r>
          <a:endParaRPr lang="en-US" b="1" dirty="0">
            <a:solidFill>
              <a:srgbClr val="006600"/>
            </a:solidFill>
            <a:latin typeface="Arial Black" panose="020B0A04020102020204" pitchFamily="34" charset="0"/>
          </a:endParaRPr>
        </a:p>
      </dgm:t>
    </dgm:pt>
    <dgm:pt modelId="{1A139735-4DED-4C00-9FC5-1635F704488D}" type="sibTrans" cxnId="{1844660B-110C-437C-8C63-611FD1F75B0C}">
      <dgm:prSet/>
      <dgm:spPr/>
      <dgm:t>
        <a:bodyPr/>
        <a:lstStyle/>
        <a:p>
          <a:endParaRPr lang="en-US"/>
        </a:p>
      </dgm:t>
    </dgm:pt>
    <dgm:pt modelId="{E2DF0C44-8C73-4240-A734-1DCB293E8B6A}" type="parTrans" cxnId="{1844660B-110C-437C-8C63-611FD1F75B0C}">
      <dgm:prSet/>
      <dgm:spPr/>
      <dgm:t>
        <a:bodyPr/>
        <a:lstStyle/>
        <a:p>
          <a:endParaRPr lang="en-US"/>
        </a:p>
      </dgm:t>
    </dgm:pt>
    <dgm:pt modelId="{AFE1122F-D481-4FDB-AEC5-CB2B05304942}" type="pres">
      <dgm:prSet presAssocID="{9DFEA9A4-6B1C-4A30-9B52-2422E7034FA5}" presName="linearFlow" presStyleCnt="0">
        <dgm:presLayoutVars>
          <dgm:dir/>
          <dgm:animLvl val="lvl"/>
          <dgm:resizeHandles val="exact"/>
        </dgm:presLayoutVars>
      </dgm:prSet>
      <dgm:spPr/>
      <dgm:t>
        <a:bodyPr/>
        <a:lstStyle/>
        <a:p>
          <a:endParaRPr lang="en-US"/>
        </a:p>
      </dgm:t>
    </dgm:pt>
    <dgm:pt modelId="{74DA28FE-30E4-43F3-9262-A57FD2B58051}" type="pres">
      <dgm:prSet presAssocID="{B3A8036B-9F28-4F9D-8CD0-DB33F96B0A72}" presName="composite" presStyleCnt="0"/>
      <dgm:spPr/>
    </dgm:pt>
    <dgm:pt modelId="{6DC80DD0-0F13-438C-9ABE-18B199E69E1D}" type="pres">
      <dgm:prSet presAssocID="{B3A8036B-9F28-4F9D-8CD0-DB33F96B0A72}" presName="parentText" presStyleLbl="alignNode1" presStyleIdx="0" presStyleCnt="2">
        <dgm:presLayoutVars>
          <dgm:chMax val="1"/>
          <dgm:bulletEnabled val="1"/>
        </dgm:presLayoutVars>
      </dgm:prSet>
      <dgm:spPr/>
      <dgm:t>
        <a:bodyPr/>
        <a:lstStyle/>
        <a:p>
          <a:endParaRPr lang="en-US"/>
        </a:p>
      </dgm:t>
    </dgm:pt>
    <dgm:pt modelId="{67751563-C504-4365-90C0-46D3A68FAF5F}" type="pres">
      <dgm:prSet presAssocID="{B3A8036B-9F28-4F9D-8CD0-DB33F96B0A72}" presName="descendantText" presStyleLbl="alignAcc1" presStyleIdx="0" presStyleCnt="2">
        <dgm:presLayoutVars>
          <dgm:bulletEnabled val="1"/>
        </dgm:presLayoutVars>
      </dgm:prSet>
      <dgm:spPr/>
      <dgm:t>
        <a:bodyPr/>
        <a:lstStyle/>
        <a:p>
          <a:endParaRPr lang="en-US"/>
        </a:p>
      </dgm:t>
    </dgm:pt>
    <dgm:pt modelId="{C2080019-2F0B-4DCE-8B55-EC5FB8A3BB7D}" type="pres">
      <dgm:prSet presAssocID="{B051FAA6-197D-4DF4-AB63-BDCF1E1AE64D}" presName="sp" presStyleCnt="0"/>
      <dgm:spPr/>
    </dgm:pt>
    <dgm:pt modelId="{F7438881-54C8-4833-A9C3-3BE5E2BD838C}" type="pres">
      <dgm:prSet presAssocID="{1AA0D308-D027-4E68-A6EA-9A80F1995316}" presName="composite" presStyleCnt="0"/>
      <dgm:spPr/>
    </dgm:pt>
    <dgm:pt modelId="{4AE45106-F19C-4553-BFA9-5CFD2F615E75}" type="pres">
      <dgm:prSet presAssocID="{1AA0D308-D027-4E68-A6EA-9A80F1995316}" presName="parentText" presStyleLbl="alignNode1" presStyleIdx="1" presStyleCnt="2">
        <dgm:presLayoutVars>
          <dgm:chMax val="1"/>
          <dgm:bulletEnabled val="1"/>
        </dgm:presLayoutVars>
      </dgm:prSet>
      <dgm:spPr/>
      <dgm:t>
        <a:bodyPr/>
        <a:lstStyle/>
        <a:p>
          <a:endParaRPr lang="en-US"/>
        </a:p>
      </dgm:t>
    </dgm:pt>
    <dgm:pt modelId="{5418B168-C0C0-4EAE-ADC4-633F9B988F0D}" type="pres">
      <dgm:prSet presAssocID="{1AA0D308-D027-4E68-A6EA-9A80F1995316}" presName="descendantText" presStyleLbl="alignAcc1" presStyleIdx="1" presStyleCnt="2">
        <dgm:presLayoutVars>
          <dgm:bulletEnabled val="1"/>
        </dgm:presLayoutVars>
      </dgm:prSet>
      <dgm:spPr/>
      <dgm:t>
        <a:bodyPr/>
        <a:lstStyle/>
        <a:p>
          <a:endParaRPr lang="en-US"/>
        </a:p>
      </dgm:t>
    </dgm:pt>
  </dgm:ptLst>
  <dgm:cxnLst>
    <dgm:cxn modelId="{E83059F3-FEB5-4A5E-89DB-B0E88B72B80C}" type="presOf" srcId="{B3A8036B-9F28-4F9D-8CD0-DB33F96B0A72}" destId="{6DC80DD0-0F13-438C-9ABE-18B199E69E1D}" srcOrd="0" destOrd="0" presId="urn:microsoft.com/office/officeart/2005/8/layout/chevron2"/>
    <dgm:cxn modelId="{DB006CEA-80A2-4CD6-954E-848FBB9E5D29}" type="presOf" srcId="{1AA0D308-D027-4E68-A6EA-9A80F1995316}" destId="{4AE45106-F19C-4553-BFA9-5CFD2F615E75}" srcOrd="0" destOrd="0" presId="urn:microsoft.com/office/officeart/2005/8/layout/chevron2"/>
    <dgm:cxn modelId="{47967490-93B7-4985-A415-70B623C640E8}" type="presOf" srcId="{468F9796-2B1C-4D5C-BC8C-91CC83CB7C99}" destId="{5418B168-C0C0-4EAE-ADC4-633F9B988F0D}" srcOrd="0" destOrd="0" presId="urn:microsoft.com/office/officeart/2005/8/layout/chevron2"/>
    <dgm:cxn modelId="{157019CA-2F62-4EE6-9801-FDC3AB58F98E}" type="presOf" srcId="{368A6EF2-AFF9-43D5-B01C-FB2814E09B13}" destId="{67751563-C504-4365-90C0-46D3A68FAF5F}" srcOrd="0" destOrd="0" presId="urn:microsoft.com/office/officeart/2005/8/layout/chevron2"/>
    <dgm:cxn modelId="{5F3F3D09-084A-47FC-88E8-94D55AFDF47B}" srcId="{1AA0D308-D027-4E68-A6EA-9A80F1995316}" destId="{468F9796-2B1C-4D5C-BC8C-91CC83CB7C99}" srcOrd="0" destOrd="0" parTransId="{265CFDCB-FF99-4F45-8023-E1C428FB7B5B}" sibTransId="{86F23D63-34CC-47C1-902C-B893F99B2F0A}"/>
    <dgm:cxn modelId="{72AC4496-7D55-4789-9D62-2BBE8F295634}" srcId="{9DFEA9A4-6B1C-4A30-9B52-2422E7034FA5}" destId="{B3A8036B-9F28-4F9D-8CD0-DB33F96B0A72}" srcOrd="0" destOrd="0" parTransId="{8F587B3D-F05C-4287-BD0F-B0523C81AE1B}" sibTransId="{B051FAA6-197D-4DF4-AB63-BDCF1E1AE64D}"/>
    <dgm:cxn modelId="{4C46F4A4-852D-485D-9684-035D35A0C9BA}" srcId="{9DFEA9A4-6B1C-4A30-9B52-2422E7034FA5}" destId="{1AA0D308-D027-4E68-A6EA-9A80F1995316}" srcOrd="1" destOrd="0" parTransId="{FE90A396-FC80-4DFA-8450-D54882D40A38}" sibTransId="{C7C75C1B-7995-426E-944B-6EF9A91CAC18}"/>
    <dgm:cxn modelId="{1844660B-110C-437C-8C63-611FD1F75B0C}" srcId="{B3A8036B-9F28-4F9D-8CD0-DB33F96B0A72}" destId="{368A6EF2-AFF9-43D5-B01C-FB2814E09B13}" srcOrd="0" destOrd="0" parTransId="{E2DF0C44-8C73-4240-A734-1DCB293E8B6A}" sibTransId="{1A139735-4DED-4C00-9FC5-1635F704488D}"/>
    <dgm:cxn modelId="{9C8E940E-0065-4C51-B083-7CB872E5C735}" type="presOf" srcId="{9DFEA9A4-6B1C-4A30-9B52-2422E7034FA5}" destId="{AFE1122F-D481-4FDB-AEC5-CB2B05304942}" srcOrd="0" destOrd="0" presId="urn:microsoft.com/office/officeart/2005/8/layout/chevron2"/>
    <dgm:cxn modelId="{9867AA09-8052-4517-9467-65E78495495D}" type="presParOf" srcId="{AFE1122F-D481-4FDB-AEC5-CB2B05304942}" destId="{74DA28FE-30E4-43F3-9262-A57FD2B58051}" srcOrd="0" destOrd="0" presId="urn:microsoft.com/office/officeart/2005/8/layout/chevron2"/>
    <dgm:cxn modelId="{93673AC3-ED92-43CD-8D25-4784D1D0CBAE}" type="presParOf" srcId="{74DA28FE-30E4-43F3-9262-A57FD2B58051}" destId="{6DC80DD0-0F13-438C-9ABE-18B199E69E1D}" srcOrd="0" destOrd="0" presId="urn:microsoft.com/office/officeart/2005/8/layout/chevron2"/>
    <dgm:cxn modelId="{E3C25195-59D4-4E95-9B73-2BF645758CF6}" type="presParOf" srcId="{74DA28FE-30E4-43F3-9262-A57FD2B58051}" destId="{67751563-C504-4365-90C0-46D3A68FAF5F}" srcOrd="1" destOrd="0" presId="urn:microsoft.com/office/officeart/2005/8/layout/chevron2"/>
    <dgm:cxn modelId="{77F00FFB-CD2C-428E-9F49-6388877FAC66}" type="presParOf" srcId="{AFE1122F-D481-4FDB-AEC5-CB2B05304942}" destId="{C2080019-2F0B-4DCE-8B55-EC5FB8A3BB7D}" srcOrd="1" destOrd="0" presId="urn:microsoft.com/office/officeart/2005/8/layout/chevron2"/>
    <dgm:cxn modelId="{E8893B62-2B4A-45BF-BA1A-E062CF468DDF}" type="presParOf" srcId="{AFE1122F-D481-4FDB-AEC5-CB2B05304942}" destId="{F7438881-54C8-4833-A9C3-3BE5E2BD838C}" srcOrd="2" destOrd="0" presId="urn:microsoft.com/office/officeart/2005/8/layout/chevron2"/>
    <dgm:cxn modelId="{A01D2D1F-809D-4F35-8506-3A69EB01B6BD}" type="presParOf" srcId="{F7438881-54C8-4833-A9C3-3BE5E2BD838C}" destId="{4AE45106-F19C-4553-BFA9-5CFD2F615E75}" srcOrd="0" destOrd="0" presId="urn:microsoft.com/office/officeart/2005/8/layout/chevron2"/>
    <dgm:cxn modelId="{2482E407-4D84-46F7-8C8A-8F49A242A464}" type="presParOf" srcId="{F7438881-54C8-4833-A9C3-3BE5E2BD838C}" destId="{5418B168-C0C0-4EAE-ADC4-633F9B988F0D}" srcOrd="1" destOrd="0" presId="urn:microsoft.com/office/officeart/2005/8/layout/chevro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9DFEA9A4-6B1C-4A30-9B52-2422E7034FA5}"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n-US"/>
        </a:p>
      </dgm:t>
    </dgm:pt>
    <dgm:pt modelId="{B3A8036B-9F28-4F9D-8CD0-DB33F96B0A72}">
      <dgm:prSet phldrT="[Text]"/>
      <dgm:spPr/>
      <dgm:t>
        <a:bodyPr/>
        <a:lstStyle/>
        <a:p>
          <a:endParaRPr lang="en-US" dirty="0"/>
        </a:p>
      </dgm:t>
    </dgm:pt>
    <dgm:pt modelId="{8F587B3D-F05C-4287-BD0F-B0523C81AE1B}" type="parTrans" cxnId="{72AC4496-7D55-4789-9D62-2BBE8F295634}">
      <dgm:prSet/>
      <dgm:spPr/>
      <dgm:t>
        <a:bodyPr/>
        <a:lstStyle/>
        <a:p>
          <a:endParaRPr lang="en-US"/>
        </a:p>
      </dgm:t>
    </dgm:pt>
    <dgm:pt modelId="{B051FAA6-197D-4DF4-AB63-BDCF1E1AE64D}" type="sibTrans" cxnId="{72AC4496-7D55-4789-9D62-2BBE8F295634}">
      <dgm:prSet/>
      <dgm:spPr/>
      <dgm:t>
        <a:bodyPr/>
        <a:lstStyle/>
        <a:p>
          <a:endParaRPr lang="en-US"/>
        </a:p>
      </dgm:t>
    </dgm:pt>
    <dgm:pt modelId="{1AA0D308-D027-4E68-A6EA-9A80F1995316}">
      <dgm:prSet phldrT="[Text]"/>
      <dgm:spPr/>
      <dgm:t>
        <a:bodyPr/>
        <a:lstStyle/>
        <a:p>
          <a:endParaRPr lang="en-US" dirty="0"/>
        </a:p>
      </dgm:t>
    </dgm:pt>
    <dgm:pt modelId="{FE90A396-FC80-4DFA-8450-D54882D40A38}" type="parTrans" cxnId="{4C46F4A4-852D-485D-9684-035D35A0C9BA}">
      <dgm:prSet/>
      <dgm:spPr/>
      <dgm:t>
        <a:bodyPr/>
        <a:lstStyle/>
        <a:p>
          <a:endParaRPr lang="en-US"/>
        </a:p>
      </dgm:t>
    </dgm:pt>
    <dgm:pt modelId="{C7C75C1B-7995-426E-944B-6EF9A91CAC18}" type="sibTrans" cxnId="{4C46F4A4-852D-485D-9684-035D35A0C9BA}">
      <dgm:prSet/>
      <dgm:spPr/>
      <dgm:t>
        <a:bodyPr/>
        <a:lstStyle/>
        <a:p>
          <a:endParaRPr lang="en-US"/>
        </a:p>
      </dgm:t>
    </dgm:pt>
    <dgm:pt modelId="{468F9796-2B1C-4D5C-BC8C-91CC83CB7C99}">
      <dgm:prSet phldrT="[Text]"/>
      <dgm:spPr/>
      <dgm:t>
        <a:bodyPr/>
        <a:lstStyle/>
        <a:p>
          <a:r>
            <a:rPr lang="en-US" b="1" dirty="0" smtClean="0">
              <a:solidFill>
                <a:srgbClr val="006600"/>
              </a:solidFill>
              <a:latin typeface="Arial Black" panose="020B0A04020102020204" pitchFamily="34" charset="0"/>
              <a:cs typeface="Calibri"/>
            </a:rPr>
            <a:t>Mainly relevant for assertions to account balances but not confined to such</a:t>
          </a:r>
          <a:r>
            <a:rPr lang="en-US" b="1" spc="-15" dirty="0" smtClean="0">
              <a:solidFill>
                <a:srgbClr val="006600"/>
              </a:solidFill>
              <a:latin typeface="Arial Black" panose="020B0A04020102020204" pitchFamily="34" charset="0"/>
              <a:cs typeface="Calibri"/>
            </a:rPr>
            <a:t>.</a:t>
          </a:r>
          <a:endParaRPr lang="en-US" b="1" dirty="0">
            <a:solidFill>
              <a:srgbClr val="006600"/>
            </a:solidFill>
            <a:latin typeface="Arial Black" panose="020B0A04020102020204" pitchFamily="34" charset="0"/>
          </a:endParaRPr>
        </a:p>
      </dgm:t>
    </dgm:pt>
    <dgm:pt modelId="{265CFDCB-FF99-4F45-8023-E1C428FB7B5B}" type="parTrans" cxnId="{5F3F3D09-084A-47FC-88E8-94D55AFDF47B}">
      <dgm:prSet/>
      <dgm:spPr/>
      <dgm:t>
        <a:bodyPr/>
        <a:lstStyle/>
        <a:p>
          <a:endParaRPr lang="en-US"/>
        </a:p>
      </dgm:t>
    </dgm:pt>
    <dgm:pt modelId="{86F23D63-34CC-47C1-902C-B893F99B2F0A}" type="sibTrans" cxnId="{5F3F3D09-084A-47FC-88E8-94D55AFDF47B}">
      <dgm:prSet/>
      <dgm:spPr/>
      <dgm:t>
        <a:bodyPr/>
        <a:lstStyle/>
        <a:p>
          <a:endParaRPr lang="en-US"/>
        </a:p>
      </dgm:t>
    </dgm:pt>
    <dgm:pt modelId="{368A6EF2-AFF9-43D5-B01C-FB2814E09B13}">
      <dgm:prSet phldrT="[Text]"/>
      <dgm:spPr/>
      <dgm:t>
        <a:bodyPr/>
        <a:lstStyle/>
        <a:p>
          <a:r>
            <a:rPr lang="en-US" b="1" spc="-5" dirty="0" smtClean="0">
              <a:solidFill>
                <a:srgbClr val="006600"/>
              </a:solidFill>
              <a:latin typeface="Arial Black" panose="020B0A04020102020204" pitchFamily="34" charset="0"/>
              <a:cs typeface="Calibri"/>
            </a:rPr>
            <a:t>Evidence obtained as a direct written response to an auditor by a third party</a:t>
          </a:r>
          <a:endParaRPr lang="en-US" b="1" dirty="0">
            <a:solidFill>
              <a:srgbClr val="006600"/>
            </a:solidFill>
            <a:latin typeface="Arial Black" panose="020B0A04020102020204" pitchFamily="34" charset="0"/>
          </a:endParaRPr>
        </a:p>
      </dgm:t>
    </dgm:pt>
    <dgm:pt modelId="{1A139735-4DED-4C00-9FC5-1635F704488D}" type="sibTrans" cxnId="{1844660B-110C-437C-8C63-611FD1F75B0C}">
      <dgm:prSet/>
      <dgm:spPr/>
      <dgm:t>
        <a:bodyPr/>
        <a:lstStyle/>
        <a:p>
          <a:endParaRPr lang="en-US"/>
        </a:p>
      </dgm:t>
    </dgm:pt>
    <dgm:pt modelId="{E2DF0C44-8C73-4240-A734-1DCB293E8B6A}" type="parTrans" cxnId="{1844660B-110C-437C-8C63-611FD1F75B0C}">
      <dgm:prSet/>
      <dgm:spPr/>
      <dgm:t>
        <a:bodyPr/>
        <a:lstStyle/>
        <a:p>
          <a:endParaRPr lang="en-US"/>
        </a:p>
      </dgm:t>
    </dgm:pt>
    <dgm:pt modelId="{AFE1122F-D481-4FDB-AEC5-CB2B05304942}" type="pres">
      <dgm:prSet presAssocID="{9DFEA9A4-6B1C-4A30-9B52-2422E7034FA5}" presName="linearFlow" presStyleCnt="0">
        <dgm:presLayoutVars>
          <dgm:dir/>
          <dgm:animLvl val="lvl"/>
          <dgm:resizeHandles val="exact"/>
        </dgm:presLayoutVars>
      </dgm:prSet>
      <dgm:spPr/>
      <dgm:t>
        <a:bodyPr/>
        <a:lstStyle/>
        <a:p>
          <a:endParaRPr lang="en-US"/>
        </a:p>
      </dgm:t>
    </dgm:pt>
    <dgm:pt modelId="{74DA28FE-30E4-43F3-9262-A57FD2B58051}" type="pres">
      <dgm:prSet presAssocID="{B3A8036B-9F28-4F9D-8CD0-DB33F96B0A72}" presName="composite" presStyleCnt="0"/>
      <dgm:spPr/>
    </dgm:pt>
    <dgm:pt modelId="{6DC80DD0-0F13-438C-9ABE-18B199E69E1D}" type="pres">
      <dgm:prSet presAssocID="{B3A8036B-9F28-4F9D-8CD0-DB33F96B0A72}" presName="parentText" presStyleLbl="alignNode1" presStyleIdx="0" presStyleCnt="2">
        <dgm:presLayoutVars>
          <dgm:chMax val="1"/>
          <dgm:bulletEnabled val="1"/>
        </dgm:presLayoutVars>
      </dgm:prSet>
      <dgm:spPr/>
      <dgm:t>
        <a:bodyPr/>
        <a:lstStyle/>
        <a:p>
          <a:endParaRPr lang="en-US"/>
        </a:p>
      </dgm:t>
    </dgm:pt>
    <dgm:pt modelId="{67751563-C504-4365-90C0-46D3A68FAF5F}" type="pres">
      <dgm:prSet presAssocID="{B3A8036B-9F28-4F9D-8CD0-DB33F96B0A72}" presName="descendantText" presStyleLbl="alignAcc1" presStyleIdx="0" presStyleCnt="2">
        <dgm:presLayoutVars>
          <dgm:bulletEnabled val="1"/>
        </dgm:presLayoutVars>
      </dgm:prSet>
      <dgm:spPr/>
      <dgm:t>
        <a:bodyPr/>
        <a:lstStyle/>
        <a:p>
          <a:endParaRPr lang="en-US"/>
        </a:p>
      </dgm:t>
    </dgm:pt>
    <dgm:pt modelId="{C2080019-2F0B-4DCE-8B55-EC5FB8A3BB7D}" type="pres">
      <dgm:prSet presAssocID="{B051FAA6-197D-4DF4-AB63-BDCF1E1AE64D}" presName="sp" presStyleCnt="0"/>
      <dgm:spPr/>
    </dgm:pt>
    <dgm:pt modelId="{F7438881-54C8-4833-A9C3-3BE5E2BD838C}" type="pres">
      <dgm:prSet presAssocID="{1AA0D308-D027-4E68-A6EA-9A80F1995316}" presName="composite" presStyleCnt="0"/>
      <dgm:spPr/>
    </dgm:pt>
    <dgm:pt modelId="{4AE45106-F19C-4553-BFA9-5CFD2F615E75}" type="pres">
      <dgm:prSet presAssocID="{1AA0D308-D027-4E68-A6EA-9A80F1995316}" presName="parentText" presStyleLbl="alignNode1" presStyleIdx="1" presStyleCnt="2">
        <dgm:presLayoutVars>
          <dgm:chMax val="1"/>
          <dgm:bulletEnabled val="1"/>
        </dgm:presLayoutVars>
      </dgm:prSet>
      <dgm:spPr/>
      <dgm:t>
        <a:bodyPr/>
        <a:lstStyle/>
        <a:p>
          <a:endParaRPr lang="en-US"/>
        </a:p>
      </dgm:t>
    </dgm:pt>
    <dgm:pt modelId="{5418B168-C0C0-4EAE-ADC4-633F9B988F0D}" type="pres">
      <dgm:prSet presAssocID="{1AA0D308-D027-4E68-A6EA-9A80F1995316}" presName="descendantText" presStyleLbl="alignAcc1" presStyleIdx="1" presStyleCnt="2">
        <dgm:presLayoutVars>
          <dgm:bulletEnabled val="1"/>
        </dgm:presLayoutVars>
      </dgm:prSet>
      <dgm:spPr/>
      <dgm:t>
        <a:bodyPr/>
        <a:lstStyle/>
        <a:p>
          <a:endParaRPr lang="en-US"/>
        </a:p>
      </dgm:t>
    </dgm:pt>
  </dgm:ptLst>
  <dgm:cxnLst>
    <dgm:cxn modelId="{E83059F3-FEB5-4A5E-89DB-B0E88B72B80C}" type="presOf" srcId="{B3A8036B-9F28-4F9D-8CD0-DB33F96B0A72}" destId="{6DC80DD0-0F13-438C-9ABE-18B199E69E1D}" srcOrd="0" destOrd="0" presId="urn:microsoft.com/office/officeart/2005/8/layout/chevron2"/>
    <dgm:cxn modelId="{DB006CEA-80A2-4CD6-954E-848FBB9E5D29}" type="presOf" srcId="{1AA0D308-D027-4E68-A6EA-9A80F1995316}" destId="{4AE45106-F19C-4553-BFA9-5CFD2F615E75}" srcOrd="0" destOrd="0" presId="urn:microsoft.com/office/officeart/2005/8/layout/chevron2"/>
    <dgm:cxn modelId="{47967490-93B7-4985-A415-70B623C640E8}" type="presOf" srcId="{468F9796-2B1C-4D5C-BC8C-91CC83CB7C99}" destId="{5418B168-C0C0-4EAE-ADC4-633F9B988F0D}" srcOrd="0" destOrd="0" presId="urn:microsoft.com/office/officeart/2005/8/layout/chevron2"/>
    <dgm:cxn modelId="{157019CA-2F62-4EE6-9801-FDC3AB58F98E}" type="presOf" srcId="{368A6EF2-AFF9-43D5-B01C-FB2814E09B13}" destId="{67751563-C504-4365-90C0-46D3A68FAF5F}" srcOrd="0" destOrd="0" presId="urn:microsoft.com/office/officeart/2005/8/layout/chevron2"/>
    <dgm:cxn modelId="{5F3F3D09-084A-47FC-88E8-94D55AFDF47B}" srcId="{1AA0D308-D027-4E68-A6EA-9A80F1995316}" destId="{468F9796-2B1C-4D5C-BC8C-91CC83CB7C99}" srcOrd="0" destOrd="0" parTransId="{265CFDCB-FF99-4F45-8023-E1C428FB7B5B}" sibTransId="{86F23D63-34CC-47C1-902C-B893F99B2F0A}"/>
    <dgm:cxn modelId="{72AC4496-7D55-4789-9D62-2BBE8F295634}" srcId="{9DFEA9A4-6B1C-4A30-9B52-2422E7034FA5}" destId="{B3A8036B-9F28-4F9D-8CD0-DB33F96B0A72}" srcOrd="0" destOrd="0" parTransId="{8F587B3D-F05C-4287-BD0F-B0523C81AE1B}" sibTransId="{B051FAA6-197D-4DF4-AB63-BDCF1E1AE64D}"/>
    <dgm:cxn modelId="{4C46F4A4-852D-485D-9684-035D35A0C9BA}" srcId="{9DFEA9A4-6B1C-4A30-9B52-2422E7034FA5}" destId="{1AA0D308-D027-4E68-A6EA-9A80F1995316}" srcOrd="1" destOrd="0" parTransId="{FE90A396-FC80-4DFA-8450-D54882D40A38}" sibTransId="{C7C75C1B-7995-426E-944B-6EF9A91CAC18}"/>
    <dgm:cxn modelId="{1844660B-110C-437C-8C63-611FD1F75B0C}" srcId="{B3A8036B-9F28-4F9D-8CD0-DB33F96B0A72}" destId="{368A6EF2-AFF9-43D5-B01C-FB2814E09B13}" srcOrd="0" destOrd="0" parTransId="{E2DF0C44-8C73-4240-A734-1DCB293E8B6A}" sibTransId="{1A139735-4DED-4C00-9FC5-1635F704488D}"/>
    <dgm:cxn modelId="{9C8E940E-0065-4C51-B083-7CB872E5C735}" type="presOf" srcId="{9DFEA9A4-6B1C-4A30-9B52-2422E7034FA5}" destId="{AFE1122F-D481-4FDB-AEC5-CB2B05304942}" srcOrd="0" destOrd="0" presId="urn:microsoft.com/office/officeart/2005/8/layout/chevron2"/>
    <dgm:cxn modelId="{9867AA09-8052-4517-9467-65E78495495D}" type="presParOf" srcId="{AFE1122F-D481-4FDB-AEC5-CB2B05304942}" destId="{74DA28FE-30E4-43F3-9262-A57FD2B58051}" srcOrd="0" destOrd="0" presId="urn:microsoft.com/office/officeart/2005/8/layout/chevron2"/>
    <dgm:cxn modelId="{93673AC3-ED92-43CD-8D25-4784D1D0CBAE}" type="presParOf" srcId="{74DA28FE-30E4-43F3-9262-A57FD2B58051}" destId="{6DC80DD0-0F13-438C-9ABE-18B199E69E1D}" srcOrd="0" destOrd="0" presId="urn:microsoft.com/office/officeart/2005/8/layout/chevron2"/>
    <dgm:cxn modelId="{E3C25195-59D4-4E95-9B73-2BF645758CF6}" type="presParOf" srcId="{74DA28FE-30E4-43F3-9262-A57FD2B58051}" destId="{67751563-C504-4365-90C0-46D3A68FAF5F}" srcOrd="1" destOrd="0" presId="urn:microsoft.com/office/officeart/2005/8/layout/chevron2"/>
    <dgm:cxn modelId="{77F00FFB-CD2C-428E-9F49-6388877FAC66}" type="presParOf" srcId="{AFE1122F-D481-4FDB-AEC5-CB2B05304942}" destId="{C2080019-2F0B-4DCE-8B55-EC5FB8A3BB7D}" srcOrd="1" destOrd="0" presId="urn:microsoft.com/office/officeart/2005/8/layout/chevron2"/>
    <dgm:cxn modelId="{E8893B62-2B4A-45BF-BA1A-E062CF468DDF}" type="presParOf" srcId="{AFE1122F-D481-4FDB-AEC5-CB2B05304942}" destId="{F7438881-54C8-4833-A9C3-3BE5E2BD838C}" srcOrd="2" destOrd="0" presId="urn:microsoft.com/office/officeart/2005/8/layout/chevron2"/>
    <dgm:cxn modelId="{A01D2D1F-809D-4F35-8506-3A69EB01B6BD}" type="presParOf" srcId="{F7438881-54C8-4833-A9C3-3BE5E2BD838C}" destId="{4AE45106-F19C-4553-BFA9-5CFD2F615E75}" srcOrd="0" destOrd="0" presId="urn:microsoft.com/office/officeart/2005/8/layout/chevron2"/>
    <dgm:cxn modelId="{2482E407-4D84-46F7-8C8A-8F49A242A464}" type="presParOf" srcId="{F7438881-54C8-4833-A9C3-3BE5E2BD838C}" destId="{5418B168-C0C0-4EAE-ADC4-633F9B988F0D}" srcOrd="1" destOrd="0" presId="urn:microsoft.com/office/officeart/2005/8/layout/chevro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9DFEA9A4-6B1C-4A30-9B52-2422E7034FA5}"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n-US"/>
        </a:p>
      </dgm:t>
    </dgm:pt>
    <dgm:pt modelId="{B3A8036B-9F28-4F9D-8CD0-DB33F96B0A72}">
      <dgm:prSet phldrT="[Text]"/>
      <dgm:spPr/>
      <dgm:t>
        <a:bodyPr/>
        <a:lstStyle/>
        <a:p>
          <a:endParaRPr lang="en-US" dirty="0"/>
        </a:p>
      </dgm:t>
    </dgm:pt>
    <dgm:pt modelId="{8F587B3D-F05C-4287-BD0F-B0523C81AE1B}" type="parTrans" cxnId="{72AC4496-7D55-4789-9D62-2BBE8F295634}">
      <dgm:prSet/>
      <dgm:spPr/>
      <dgm:t>
        <a:bodyPr/>
        <a:lstStyle/>
        <a:p>
          <a:endParaRPr lang="en-US"/>
        </a:p>
      </dgm:t>
    </dgm:pt>
    <dgm:pt modelId="{B051FAA6-197D-4DF4-AB63-BDCF1E1AE64D}" type="sibTrans" cxnId="{72AC4496-7D55-4789-9D62-2BBE8F295634}">
      <dgm:prSet/>
      <dgm:spPr/>
      <dgm:t>
        <a:bodyPr/>
        <a:lstStyle/>
        <a:p>
          <a:endParaRPr lang="en-US"/>
        </a:p>
      </dgm:t>
    </dgm:pt>
    <dgm:pt modelId="{1AA0D308-D027-4E68-A6EA-9A80F1995316}">
      <dgm:prSet phldrT="[Text]"/>
      <dgm:spPr/>
      <dgm:t>
        <a:bodyPr/>
        <a:lstStyle/>
        <a:p>
          <a:endParaRPr lang="en-US" dirty="0"/>
        </a:p>
      </dgm:t>
    </dgm:pt>
    <dgm:pt modelId="{FE90A396-FC80-4DFA-8450-D54882D40A38}" type="parTrans" cxnId="{4C46F4A4-852D-485D-9684-035D35A0C9BA}">
      <dgm:prSet/>
      <dgm:spPr/>
      <dgm:t>
        <a:bodyPr/>
        <a:lstStyle/>
        <a:p>
          <a:endParaRPr lang="en-US"/>
        </a:p>
      </dgm:t>
    </dgm:pt>
    <dgm:pt modelId="{C7C75C1B-7995-426E-944B-6EF9A91CAC18}" type="sibTrans" cxnId="{4C46F4A4-852D-485D-9684-035D35A0C9BA}">
      <dgm:prSet/>
      <dgm:spPr/>
      <dgm:t>
        <a:bodyPr/>
        <a:lstStyle/>
        <a:p>
          <a:endParaRPr lang="en-US"/>
        </a:p>
      </dgm:t>
    </dgm:pt>
    <dgm:pt modelId="{468F9796-2B1C-4D5C-BC8C-91CC83CB7C99}">
      <dgm:prSet phldrT="[Text]"/>
      <dgm:spPr/>
      <dgm:t>
        <a:bodyPr/>
        <a:lstStyle/>
        <a:p>
          <a:r>
            <a:rPr lang="en-US" b="1" dirty="0" smtClean="0">
              <a:solidFill>
                <a:srgbClr val="006600"/>
              </a:solidFill>
              <a:latin typeface="Arial Black" panose="020B0A04020102020204" pitchFamily="34" charset="0"/>
              <a:cs typeface="Calibri"/>
            </a:rPr>
            <a:t>Can be performed either manually or electronically</a:t>
          </a:r>
          <a:r>
            <a:rPr lang="en-US" b="1" spc="-15" dirty="0" smtClean="0">
              <a:solidFill>
                <a:srgbClr val="006600"/>
              </a:solidFill>
              <a:latin typeface="Arial Black" panose="020B0A04020102020204" pitchFamily="34" charset="0"/>
              <a:cs typeface="Calibri"/>
            </a:rPr>
            <a:t>.</a:t>
          </a:r>
          <a:endParaRPr lang="en-US" b="1" dirty="0">
            <a:solidFill>
              <a:srgbClr val="006600"/>
            </a:solidFill>
            <a:latin typeface="Arial Black" panose="020B0A04020102020204" pitchFamily="34" charset="0"/>
          </a:endParaRPr>
        </a:p>
      </dgm:t>
    </dgm:pt>
    <dgm:pt modelId="{265CFDCB-FF99-4F45-8023-E1C428FB7B5B}" type="parTrans" cxnId="{5F3F3D09-084A-47FC-88E8-94D55AFDF47B}">
      <dgm:prSet/>
      <dgm:spPr/>
      <dgm:t>
        <a:bodyPr/>
        <a:lstStyle/>
        <a:p>
          <a:endParaRPr lang="en-US"/>
        </a:p>
      </dgm:t>
    </dgm:pt>
    <dgm:pt modelId="{86F23D63-34CC-47C1-902C-B893F99B2F0A}" type="sibTrans" cxnId="{5F3F3D09-084A-47FC-88E8-94D55AFDF47B}">
      <dgm:prSet/>
      <dgm:spPr/>
      <dgm:t>
        <a:bodyPr/>
        <a:lstStyle/>
        <a:p>
          <a:endParaRPr lang="en-US"/>
        </a:p>
      </dgm:t>
    </dgm:pt>
    <dgm:pt modelId="{368A6EF2-AFF9-43D5-B01C-FB2814E09B13}">
      <dgm:prSet phldrT="[Text]"/>
      <dgm:spPr/>
      <dgm:t>
        <a:bodyPr/>
        <a:lstStyle/>
        <a:p>
          <a:r>
            <a:rPr lang="en-US" b="1" spc="-5" dirty="0" smtClean="0">
              <a:solidFill>
                <a:srgbClr val="006600"/>
              </a:solidFill>
              <a:latin typeface="Arial Black" panose="020B0A04020102020204" pitchFamily="34" charset="0"/>
              <a:cs typeface="Calibri"/>
            </a:rPr>
            <a:t>Checking of mathematical accuracy of documents or records</a:t>
          </a:r>
          <a:endParaRPr lang="en-US" b="1" dirty="0">
            <a:solidFill>
              <a:srgbClr val="006600"/>
            </a:solidFill>
            <a:latin typeface="Arial Black" panose="020B0A04020102020204" pitchFamily="34" charset="0"/>
          </a:endParaRPr>
        </a:p>
      </dgm:t>
    </dgm:pt>
    <dgm:pt modelId="{1A139735-4DED-4C00-9FC5-1635F704488D}" type="sibTrans" cxnId="{1844660B-110C-437C-8C63-611FD1F75B0C}">
      <dgm:prSet/>
      <dgm:spPr/>
      <dgm:t>
        <a:bodyPr/>
        <a:lstStyle/>
        <a:p>
          <a:endParaRPr lang="en-US"/>
        </a:p>
      </dgm:t>
    </dgm:pt>
    <dgm:pt modelId="{E2DF0C44-8C73-4240-A734-1DCB293E8B6A}" type="parTrans" cxnId="{1844660B-110C-437C-8C63-611FD1F75B0C}">
      <dgm:prSet/>
      <dgm:spPr/>
      <dgm:t>
        <a:bodyPr/>
        <a:lstStyle/>
        <a:p>
          <a:endParaRPr lang="en-US"/>
        </a:p>
      </dgm:t>
    </dgm:pt>
    <dgm:pt modelId="{AFE1122F-D481-4FDB-AEC5-CB2B05304942}" type="pres">
      <dgm:prSet presAssocID="{9DFEA9A4-6B1C-4A30-9B52-2422E7034FA5}" presName="linearFlow" presStyleCnt="0">
        <dgm:presLayoutVars>
          <dgm:dir/>
          <dgm:animLvl val="lvl"/>
          <dgm:resizeHandles val="exact"/>
        </dgm:presLayoutVars>
      </dgm:prSet>
      <dgm:spPr/>
      <dgm:t>
        <a:bodyPr/>
        <a:lstStyle/>
        <a:p>
          <a:endParaRPr lang="en-US"/>
        </a:p>
      </dgm:t>
    </dgm:pt>
    <dgm:pt modelId="{74DA28FE-30E4-43F3-9262-A57FD2B58051}" type="pres">
      <dgm:prSet presAssocID="{B3A8036B-9F28-4F9D-8CD0-DB33F96B0A72}" presName="composite" presStyleCnt="0"/>
      <dgm:spPr/>
    </dgm:pt>
    <dgm:pt modelId="{6DC80DD0-0F13-438C-9ABE-18B199E69E1D}" type="pres">
      <dgm:prSet presAssocID="{B3A8036B-9F28-4F9D-8CD0-DB33F96B0A72}" presName="parentText" presStyleLbl="alignNode1" presStyleIdx="0" presStyleCnt="2">
        <dgm:presLayoutVars>
          <dgm:chMax val="1"/>
          <dgm:bulletEnabled val="1"/>
        </dgm:presLayoutVars>
      </dgm:prSet>
      <dgm:spPr/>
      <dgm:t>
        <a:bodyPr/>
        <a:lstStyle/>
        <a:p>
          <a:endParaRPr lang="en-US"/>
        </a:p>
      </dgm:t>
    </dgm:pt>
    <dgm:pt modelId="{67751563-C504-4365-90C0-46D3A68FAF5F}" type="pres">
      <dgm:prSet presAssocID="{B3A8036B-9F28-4F9D-8CD0-DB33F96B0A72}" presName="descendantText" presStyleLbl="alignAcc1" presStyleIdx="0" presStyleCnt="2">
        <dgm:presLayoutVars>
          <dgm:bulletEnabled val="1"/>
        </dgm:presLayoutVars>
      </dgm:prSet>
      <dgm:spPr/>
      <dgm:t>
        <a:bodyPr/>
        <a:lstStyle/>
        <a:p>
          <a:endParaRPr lang="en-US"/>
        </a:p>
      </dgm:t>
    </dgm:pt>
    <dgm:pt modelId="{C2080019-2F0B-4DCE-8B55-EC5FB8A3BB7D}" type="pres">
      <dgm:prSet presAssocID="{B051FAA6-197D-4DF4-AB63-BDCF1E1AE64D}" presName="sp" presStyleCnt="0"/>
      <dgm:spPr/>
    </dgm:pt>
    <dgm:pt modelId="{F7438881-54C8-4833-A9C3-3BE5E2BD838C}" type="pres">
      <dgm:prSet presAssocID="{1AA0D308-D027-4E68-A6EA-9A80F1995316}" presName="composite" presStyleCnt="0"/>
      <dgm:spPr/>
    </dgm:pt>
    <dgm:pt modelId="{4AE45106-F19C-4553-BFA9-5CFD2F615E75}" type="pres">
      <dgm:prSet presAssocID="{1AA0D308-D027-4E68-A6EA-9A80F1995316}" presName="parentText" presStyleLbl="alignNode1" presStyleIdx="1" presStyleCnt="2">
        <dgm:presLayoutVars>
          <dgm:chMax val="1"/>
          <dgm:bulletEnabled val="1"/>
        </dgm:presLayoutVars>
      </dgm:prSet>
      <dgm:spPr/>
      <dgm:t>
        <a:bodyPr/>
        <a:lstStyle/>
        <a:p>
          <a:endParaRPr lang="en-US"/>
        </a:p>
      </dgm:t>
    </dgm:pt>
    <dgm:pt modelId="{5418B168-C0C0-4EAE-ADC4-633F9B988F0D}" type="pres">
      <dgm:prSet presAssocID="{1AA0D308-D027-4E68-A6EA-9A80F1995316}" presName="descendantText" presStyleLbl="alignAcc1" presStyleIdx="1" presStyleCnt="2">
        <dgm:presLayoutVars>
          <dgm:bulletEnabled val="1"/>
        </dgm:presLayoutVars>
      </dgm:prSet>
      <dgm:spPr/>
      <dgm:t>
        <a:bodyPr/>
        <a:lstStyle/>
        <a:p>
          <a:endParaRPr lang="en-US"/>
        </a:p>
      </dgm:t>
    </dgm:pt>
  </dgm:ptLst>
  <dgm:cxnLst>
    <dgm:cxn modelId="{E83059F3-FEB5-4A5E-89DB-B0E88B72B80C}" type="presOf" srcId="{B3A8036B-9F28-4F9D-8CD0-DB33F96B0A72}" destId="{6DC80DD0-0F13-438C-9ABE-18B199E69E1D}" srcOrd="0" destOrd="0" presId="urn:microsoft.com/office/officeart/2005/8/layout/chevron2"/>
    <dgm:cxn modelId="{DB006CEA-80A2-4CD6-954E-848FBB9E5D29}" type="presOf" srcId="{1AA0D308-D027-4E68-A6EA-9A80F1995316}" destId="{4AE45106-F19C-4553-BFA9-5CFD2F615E75}" srcOrd="0" destOrd="0" presId="urn:microsoft.com/office/officeart/2005/8/layout/chevron2"/>
    <dgm:cxn modelId="{47967490-93B7-4985-A415-70B623C640E8}" type="presOf" srcId="{468F9796-2B1C-4D5C-BC8C-91CC83CB7C99}" destId="{5418B168-C0C0-4EAE-ADC4-633F9B988F0D}" srcOrd="0" destOrd="0" presId="urn:microsoft.com/office/officeart/2005/8/layout/chevron2"/>
    <dgm:cxn modelId="{157019CA-2F62-4EE6-9801-FDC3AB58F98E}" type="presOf" srcId="{368A6EF2-AFF9-43D5-B01C-FB2814E09B13}" destId="{67751563-C504-4365-90C0-46D3A68FAF5F}" srcOrd="0" destOrd="0" presId="urn:microsoft.com/office/officeart/2005/8/layout/chevron2"/>
    <dgm:cxn modelId="{5F3F3D09-084A-47FC-88E8-94D55AFDF47B}" srcId="{1AA0D308-D027-4E68-A6EA-9A80F1995316}" destId="{468F9796-2B1C-4D5C-BC8C-91CC83CB7C99}" srcOrd="0" destOrd="0" parTransId="{265CFDCB-FF99-4F45-8023-E1C428FB7B5B}" sibTransId="{86F23D63-34CC-47C1-902C-B893F99B2F0A}"/>
    <dgm:cxn modelId="{72AC4496-7D55-4789-9D62-2BBE8F295634}" srcId="{9DFEA9A4-6B1C-4A30-9B52-2422E7034FA5}" destId="{B3A8036B-9F28-4F9D-8CD0-DB33F96B0A72}" srcOrd="0" destOrd="0" parTransId="{8F587B3D-F05C-4287-BD0F-B0523C81AE1B}" sibTransId="{B051FAA6-197D-4DF4-AB63-BDCF1E1AE64D}"/>
    <dgm:cxn modelId="{4C46F4A4-852D-485D-9684-035D35A0C9BA}" srcId="{9DFEA9A4-6B1C-4A30-9B52-2422E7034FA5}" destId="{1AA0D308-D027-4E68-A6EA-9A80F1995316}" srcOrd="1" destOrd="0" parTransId="{FE90A396-FC80-4DFA-8450-D54882D40A38}" sibTransId="{C7C75C1B-7995-426E-944B-6EF9A91CAC18}"/>
    <dgm:cxn modelId="{1844660B-110C-437C-8C63-611FD1F75B0C}" srcId="{B3A8036B-9F28-4F9D-8CD0-DB33F96B0A72}" destId="{368A6EF2-AFF9-43D5-B01C-FB2814E09B13}" srcOrd="0" destOrd="0" parTransId="{E2DF0C44-8C73-4240-A734-1DCB293E8B6A}" sibTransId="{1A139735-4DED-4C00-9FC5-1635F704488D}"/>
    <dgm:cxn modelId="{9C8E940E-0065-4C51-B083-7CB872E5C735}" type="presOf" srcId="{9DFEA9A4-6B1C-4A30-9B52-2422E7034FA5}" destId="{AFE1122F-D481-4FDB-AEC5-CB2B05304942}" srcOrd="0" destOrd="0" presId="urn:microsoft.com/office/officeart/2005/8/layout/chevron2"/>
    <dgm:cxn modelId="{9867AA09-8052-4517-9467-65E78495495D}" type="presParOf" srcId="{AFE1122F-D481-4FDB-AEC5-CB2B05304942}" destId="{74DA28FE-30E4-43F3-9262-A57FD2B58051}" srcOrd="0" destOrd="0" presId="urn:microsoft.com/office/officeart/2005/8/layout/chevron2"/>
    <dgm:cxn modelId="{93673AC3-ED92-43CD-8D25-4784D1D0CBAE}" type="presParOf" srcId="{74DA28FE-30E4-43F3-9262-A57FD2B58051}" destId="{6DC80DD0-0F13-438C-9ABE-18B199E69E1D}" srcOrd="0" destOrd="0" presId="urn:microsoft.com/office/officeart/2005/8/layout/chevron2"/>
    <dgm:cxn modelId="{E3C25195-59D4-4E95-9B73-2BF645758CF6}" type="presParOf" srcId="{74DA28FE-30E4-43F3-9262-A57FD2B58051}" destId="{67751563-C504-4365-90C0-46D3A68FAF5F}" srcOrd="1" destOrd="0" presId="urn:microsoft.com/office/officeart/2005/8/layout/chevron2"/>
    <dgm:cxn modelId="{77F00FFB-CD2C-428E-9F49-6388877FAC66}" type="presParOf" srcId="{AFE1122F-D481-4FDB-AEC5-CB2B05304942}" destId="{C2080019-2F0B-4DCE-8B55-EC5FB8A3BB7D}" srcOrd="1" destOrd="0" presId="urn:microsoft.com/office/officeart/2005/8/layout/chevron2"/>
    <dgm:cxn modelId="{E8893B62-2B4A-45BF-BA1A-E062CF468DDF}" type="presParOf" srcId="{AFE1122F-D481-4FDB-AEC5-CB2B05304942}" destId="{F7438881-54C8-4833-A9C3-3BE5E2BD838C}" srcOrd="2" destOrd="0" presId="urn:microsoft.com/office/officeart/2005/8/layout/chevron2"/>
    <dgm:cxn modelId="{A01D2D1F-809D-4F35-8506-3A69EB01B6BD}" type="presParOf" srcId="{F7438881-54C8-4833-A9C3-3BE5E2BD838C}" destId="{4AE45106-F19C-4553-BFA9-5CFD2F615E75}" srcOrd="0" destOrd="0" presId="urn:microsoft.com/office/officeart/2005/8/layout/chevron2"/>
    <dgm:cxn modelId="{2482E407-4D84-46F7-8C8A-8F49A242A464}" type="presParOf" srcId="{F7438881-54C8-4833-A9C3-3BE5E2BD838C}" destId="{5418B168-C0C0-4EAE-ADC4-633F9B988F0D}" srcOrd="1" destOrd="0" presId="urn:microsoft.com/office/officeart/2005/8/layout/chevro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7F00DA-F630-48C6-9AC5-F59D2188749A}" type="doc">
      <dgm:prSet loTypeId="urn:microsoft.com/office/officeart/2005/8/layout/hList6" loCatId="list" qsTypeId="urn:microsoft.com/office/officeart/2005/8/quickstyle/3d1" qsCatId="3D" csTypeId="urn:microsoft.com/office/officeart/2005/8/colors/accent3_4" csCatId="accent3" phldr="1"/>
      <dgm:spPr/>
      <dgm:t>
        <a:bodyPr/>
        <a:lstStyle/>
        <a:p>
          <a:endParaRPr lang="en-US"/>
        </a:p>
      </dgm:t>
    </dgm:pt>
    <dgm:pt modelId="{2E91A6AE-C983-47FE-8EAF-D07DD9FA1D8A}">
      <dgm:prSet phldrT="[Text]" custT="1"/>
      <dgm:spPr/>
      <dgm:t>
        <a:bodyPr/>
        <a:lstStyle/>
        <a:p>
          <a:endParaRPr lang="en-US" sz="4800" b="1" dirty="0">
            <a:solidFill>
              <a:srgbClr val="00FFFF"/>
            </a:solidFill>
            <a:latin typeface="Arial Black" panose="020B0A04020102020204" pitchFamily="34" charset="0"/>
          </a:endParaRPr>
        </a:p>
      </dgm:t>
    </dgm:pt>
    <dgm:pt modelId="{8BACF8D7-B7DB-416B-A8F9-496BC5AA527A}" type="parTrans" cxnId="{81DD4724-79B5-4A4F-8C01-2D2419139FE0}">
      <dgm:prSet/>
      <dgm:spPr/>
      <dgm:t>
        <a:bodyPr/>
        <a:lstStyle/>
        <a:p>
          <a:endParaRPr lang="en-US"/>
        </a:p>
      </dgm:t>
    </dgm:pt>
    <dgm:pt modelId="{BB4DF17C-8D42-4407-BE2F-3769E144C69A}" type="sibTrans" cxnId="{81DD4724-79B5-4A4F-8C01-2D2419139FE0}">
      <dgm:prSet/>
      <dgm:spPr/>
      <dgm:t>
        <a:bodyPr/>
        <a:lstStyle/>
        <a:p>
          <a:endParaRPr lang="en-US"/>
        </a:p>
      </dgm:t>
    </dgm:pt>
    <dgm:pt modelId="{FABED569-55BB-4D20-A6DD-49840EF790D2}">
      <dgm:prSet phldrT="[Text]" custT="1"/>
      <dgm:spPr/>
      <dgm:t>
        <a:bodyPr/>
        <a:lstStyle/>
        <a:p>
          <a:r>
            <a:rPr lang="en-US" sz="4800" b="1" dirty="0" smtClean="0">
              <a:solidFill>
                <a:srgbClr val="006600"/>
              </a:solidFill>
              <a:latin typeface="Arial Black" panose="020B0A04020102020204" pitchFamily="34" charset="0"/>
            </a:rPr>
            <a:t>Authority Attached to SA</a:t>
          </a:r>
          <a:endParaRPr lang="en-US" sz="4800" b="1" dirty="0">
            <a:solidFill>
              <a:srgbClr val="006600"/>
            </a:solidFill>
            <a:latin typeface="Arial Black" panose="020B0A04020102020204" pitchFamily="34" charset="0"/>
          </a:endParaRPr>
        </a:p>
      </dgm:t>
    </dgm:pt>
    <dgm:pt modelId="{5226E161-0FB5-4CE7-B204-929CB905EA2C}" type="parTrans" cxnId="{00C1323E-CE72-4F56-84B7-8F56990AE1D5}">
      <dgm:prSet/>
      <dgm:spPr/>
      <dgm:t>
        <a:bodyPr/>
        <a:lstStyle/>
        <a:p>
          <a:endParaRPr lang="en-US"/>
        </a:p>
      </dgm:t>
    </dgm:pt>
    <dgm:pt modelId="{C1B5F0E2-F5B8-4774-834B-02176D79EB1C}" type="sibTrans" cxnId="{00C1323E-CE72-4F56-84B7-8F56990AE1D5}">
      <dgm:prSet/>
      <dgm:spPr/>
      <dgm:t>
        <a:bodyPr/>
        <a:lstStyle/>
        <a:p>
          <a:endParaRPr lang="en-US"/>
        </a:p>
      </dgm:t>
    </dgm:pt>
    <dgm:pt modelId="{C7FFF6A0-5CD3-4526-B7A5-876734AECDE6}" type="pres">
      <dgm:prSet presAssocID="{767F00DA-F630-48C6-9AC5-F59D2188749A}" presName="Name0" presStyleCnt="0">
        <dgm:presLayoutVars>
          <dgm:dir/>
          <dgm:resizeHandles val="exact"/>
        </dgm:presLayoutVars>
      </dgm:prSet>
      <dgm:spPr/>
      <dgm:t>
        <a:bodyPr/>
        <a:lstStyle/>
        <a:p>
          <a:endParaRPr lang="en-US"/>
        </a:p>
      </dgm:t>
    </dgm:pt>
    <dgm:pt modelId="{45BF2E1D-D45D-4691-9F04-0076A4C2F2D7}" type="pres">
      <dgm:prSet presAssocID="{2E91A6AE-C983-47FE-8EAF-D07DD9FA1D8A}" presName="node" presStyleLbl="node1" presStyleIdx="0" presStyleCnt="2" custScaleX="65704">
        <dgm:presLayoutVars>
          <dgm:bulletEnabled val="1"/>
        </dgm:presLayoutVars>
      </dgm:prSet>
      <dgm:spPr/>
      <dgm:t>
        <a:bodyPr/>
        <a:lstStyle/>
        <a:p>
          <a:endParaRPr lang="en-US"/>
        </a:p>
      </dgm:t>
    </dgm:pt>
    <dgm:pt modelId="{702A8635-B8E0-4473-96D1-586B66392CC5}" type="pres">
      <dgm:prSet presAssocID="{BB4DF17C-8D42-4407-BE2F-3769E144C69A}" presName="sibTrans" presStyleCnt="0"/>
      <dgm:spPr/>
      <dgm:t>
        <a:bodyPr/>
        <a:lstStyle/>
        <a:p>
          <a:endParaRPr lang="en-US"/>
        </a:p>
      </dgm:t>
    </dgm:pt>
    <dgm:pt modelId="{EFB55DB8-44F7-4BE4-84DB-213BCEE705DF}" type="pres">
      <dgm:prSet presAssocID="{FABED569-55BB-4D20-A6DD-49840EF790D2}" presName="node" presStyleLbl="node1" presStyleIdx="1" presStyleCnt="2">
        <dgm:presLayoutVars>
          <dgm:bulletEnabled val="1"/>
        </dgm:presLayoutVars>
      </dgm:prSet>
      <dgm:spPr/>
      <dgm:t>
        <a:bodyPr/>
        <a:lstStyle/>
        <a:p>
          <a:endParaRPr lang="en-US"/>
        </a:p>
      </dgm:t>
    </dgm:pt>
  </dgm:ptLst>
  <dgm:cxnLst>
    <dgm:cxn modelId="{81DD4724-79B5-4A4F-8C01-2D2419139FE0}" srcId="{767F00DA-F630-48C6-9AC5-F59D2188749A}" destId="{2E91A6AE-C983-47FE-8EAF-D07DD9FA1D8A}" srcOrd="0" destOrd="0" parTransId="{8BACF8D7-B7DB-416B-A8F9-496BC5AA527A}" sibTransId="{BB4DF17C-8D42-4407-BE2F-3769E144C69A}"/>
    <dgm:cxn modelId="{F1F060BA-ACFE-483B-9C9A-B4B8DD8D0CC9}" type="presOf" srcId="{2E91A6AE-C983-47FE-8EAF-D07DD9FA1D8A}" destId="{45BF2E1D-D45D-4691-9F04-0076A4C2F2D7}" srcOrd="0" destOrd="0" presId="urn:microsoft.com/office/officeart/2005/8/layout/hList6"/>
    <dgm:cxn modelId="{00C1323E-CE72-4F56-84B7-8F56990AE1D5}" srcId="{767F00DA-F630-48C6-9AC5-F59D2188749A}" destId="{FABED569-55BB-4D20-A6DD-49840EF790D2}" srcOrd="1" destOrd="0" parTransId="{5226E161-0FB5-4CE7-B204-929CB905EA2C}" sibTransId="{C1B5F0E2-F5B8-4774-834B-02176D79EB1C}"/>
    <dgm:cxn modelId="{C3869820-A848-4FFC-B20F-E43104311BAF}" type="presOf" srcId="{FABED569-55BB-4D20-A6DD-49840EF790D2}" destId="{EFB55DB8-44F7-4BE4-84DB-213BCEE705DF}" srcOrd="0" destOrd="0" presId="urn:microsoft.com/office/officeart/2005/8/layout/hList6"/>
    <dgm:cxn modelId="{B6389814-E5DE-40B5-8C99-BD182F8302DA}" type="presOf" srcId="{767F00DA-F630-48C6-9AC5-F59D2188749A}" destId="{C7FFF6A0-5CD3-4526-B7A5-876734AECDE6}" srcOrd="0" destOrd="0" presId="urn:microsoft.com/office/officeart/2005/8/layout/hList6"/>
    <dgm:cxn modelId="{0A98ECF1-5A01-4710-8CDA-7A490CDDCC1D}" type="presParOf" srcId="{C7FFF6A0-5CD3-4526-B7A5-876734AECDE6}" destId="{45BF2E1D-D45D-4691-9F04-0076A4C2F2D7}" srcOrd="0" destOrd="0" presId="urn:microsoft.com/office/officeart/2005/8/layout/hList6"/>
    <dgm:cxn modelId="{37D7F519-7708-43B0-820A-ACEB59D86C21}" type="presParOf" srcId="{C7FFF6A0-5CD3-4526-B7A5-876734AECDE6}" destId="{702A8635-B8E0-4473-96D1-586B66392CC5}" srcOrd="1" destOrd="0" presId="urn:microsoft.com/office/officeart/2005/8/layout/hList6"/>
    <dgm:cxn modelId="{A06C7EBE-F957-40C0-95CA-52D97453B51A}" type="presParOf" srcId="{C7FFF6A0-5CD3-4526-B7A5-876734AECDE6}" destId="{EFB55DB8-44F7-4BE4-84DB-213BCEE705DF}" srcOrd="2" destOrd="0" presId="urn:microsoft.com/office/officeart/2005/8/layout/hList6"/>
  </dgm:cxnLst>
  <dgm:bg>
    <a:effectLst>
      <a:softEdge rad="635000"/>
    </a:effect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9DFEA9A4-6B1C-4A30-9B52-2422E7034FA5}"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n-US"/>
        </a:p>
      </dgm:t>
    </dgm:pt>
    <dgm:pt modelId="{B3A8036B-9F28-4F9D-8CD0-DB33F96B0A72}">
      <dgm:prSet phldrT="[Text]"/>
      <dgm:spPr/>
      <dgm:t>
        <a:bodyPr/>
        <a:lstStyle/>
        <a:p>
          <a:endParaRPr lang="en-US" dirty="0"/>
        </a:p>
      </dgm:t>
    </dgm:pt>
    <dgm:pt modelId="{8F587B3D-F05C-4287-BD0F-B0523C81AE1B}" type="parTrans" cxnId="{72AC4496-7D55-4789-9D62-2BBE8F295634}">
      <dgm:prSet/>
      <dgm:spPr/>
      <dgm:t>
        <a:bodyPr/>
        <a:lstStyle/>
        <a:p>
          <a:endParaRPr lang="en-US"/>
        </a:p>
      </dgm:t>
    </dgm:pt>
    <dgm:pt modelId="{B051FAA6-197D-4DF4-AB63-BDCF1E1AE64D}" type="sibTrans" cxnId="{72AC4496-7D55-4789-9D62-2BBE8F295634}">
      <dgm:prSet/>
      <dgm:spPr/>
      <dgm:t>
        <a:bodyPr/>
        <a:lstStyle/>
        <a:p>
          <a:endParaRPr lang="en-US"/>
        </a:p>
      </dgm:t>
    </dgm:pt>
    <dgm:pt modelId="{368A6EF2-AFF9-43D5-B01C-FB2814E09B13}">
      <dgm:prSet phldrT="[Text]"/>
      <dgm:spPr/>
      <dgm:t>
        <a:bodyPr/>
        <a:lstStyle/>
        <a:p>
          <a:r>
            <a:rPr lang="en-US" b="1" spc="-5" dirty="0" smtClean="0">
              <a:solidFill>
                <a:srgbClr val="006600"/>
              </a:solidFill>
              <a:latin typeface="Arial Black" panose="020B0A04020102020204" pitchFamily="34" charset="0"/>
              <a:cs typeface="Calibri"/>
            </a:rPr>
            <a:t>Auditor’s independent execution of procedures or controls that were originally performed as a part of entity’s internal control</a:t>
          </a:r>
          <a:endParaRPr lang="en-US" b="1" dirty="0">
            <a:solidFill>
              <a:srgbClr val="006600"/>
            </a:solidFill>
            <a:latin typeface="Arial Black" panose="020B0A04020102020204" pitchFamily="34" charset="0"/>
          </a:endParaRPr>
        </a:p>
      </dgm:t>
    </dgm:pt>
    <dgm:pt modelId="{1A139735-4DED-4C00-9FC5-1635F704488D}" type="sibTrans" cxnId="{1844660B-110C-437C-8C63-611FD1F75B0C}">
      <dgm:prSet/>
      <dgm:spPr/>
      <dgm:t>
        <a:bodyPr/>
        <a:lstStyle/>
        <a:p>
          <a:endParaRPr lang="en-US"/>
        </a:p>
      </dgm:t>
    </dgm:pt>
    <dgm:pt modelId="{E2DF0C44-8C73-4240-A734-1DCB293E8B6A}" type="parTrans" cxnId="{1844660B-110C-437C-8C63-611FD1F75B0C}">
      <dgm:prSet/>
      <dgm:spPr/>
      <dgm:t>
        <a:bodyPr/>
        <a:lstStyle/>
        <a:p>
          <a:endParaRPr lang="en-US"/>
        </a:p>
      </dgm:t>
    </dgm:pt>
    <dgm:pt modelId="{AFE1122F-D481-4FDB-AEC5-CB2B05304942}" type="pres">
      <dgm:prSet presAssocID="{9DFEA9A4-6B1C-4A30-9B52-2422E7034FA5}" presName="linearFlow" presStyleCnt="0">
        <dgm:presLayoutVars>
          <dgm:dir/>
          <dgm:animLvl val="lvl"/>
          <dgm:resizeHandles val="exact"/>
        </dgm:presLayoutVars>
      </dgm:prSet>
      <dgm:spPr/>
      <dgm:t>
        <a:bodyPr/>
        <a:lstStyle/>
        <a:p>
          <a:endParaRPr lang="en-US"/>
        </a:p>
      </dgm:t>
    </dgm:pt>
    <dgm:pt modelId="{74DA28FE-30E4-43F3-9262-A57FD2B58051}" type="pres">
      <dgm:prSet presAssocID="{B3A8036B-9F28-4F9D-8CD0-DB33F96B0A72}" presName="composite" presStyleCnt="0"/>
      <dgm:spPr/>
    </dgm:pt>
    <dgm:pt modelId="{6DC80DD0-0F13-438C-9ABE-18B199E69E1D}" type="pres">
      <dgm:prSet presAssocID="{B3A8036B-9F28-4F9D-8CD0-DB33F96B0A72}" presName="parentText" presStyleLbl="alignNode1" presStyleIdx="0" presStyleCnt="1">
        <dgm:presLayoutVars>
          <dgm:chMax val="1"/>
          <dgm:bulletEnabled val="1"/>
        </dgm:presLayoutVars>
      </dgm:prSet>
      <dgm:spPr/>
      <dgm:t>
        <a:bodyPr/>
        <a:lstStyle/>
        <a:p>
          <a:endParaRPr lang="en-US"/>
        </a:p>
      </dgm:t>
    </dgm:pt>
    <dgm:pt modelId="{67751563-C504-4365-90C0-46D3A68FAF5F}" type="pres">
      <dgm:prSet presAssocID="{B3A8036B-9F28-4F9D-8CD0-DB33F96B0A72}" presName="descendantText" presStyleLbl="alignAcc1" presStyleIdx="0" presStyleCnt="1">
        <dgm:presLayoutVars>
          <dgm:bulletEnabled val="1"/>
        </dgm:presLayoutVars>
      </dgm:prSet>
      <dgm:spPr/>
      <dgm:t>
        <a:bodyPr/>
        <a:lstStyle/>
        <a:p>
          <a:endParaRPr lang="en-US"/>
        </a:p>
      </dgm:t>
    </dgm:pt>
  </dgm:ptLst>
  <dgm:cxnLst>
    <dgm:cxn modelId="{E83059F3-FEB5-4A5E-89DB-B0E88B72B80C}" type="presOf" srcId="{B3A8036B-9F28-4F9D-8CD0-DB33F96B0A72}" destId="{6DC80DD0-0F13-438C-9ABE-18B199E69E1D}" srcOrd="0" destOrd="0" presId="urn:microsoft.com/office/officeart/2005/8/layout/chevron2"/>
    <dgm:cxn modelId="{157019CA-2F62-4EE6-9801-FDC3AB58F98E}" type="presOf" srcId="{368A6EF2-AFF9-43D5-B01C-FB2814E09B13}" destId="{67751563-C504-4365-90C0-46D3A68FAF5F}" srcOrd="0" destOrd="0" presId="urn:microsoft.com/office/officeart/2005/8/layout/chevron2"/>
    <dgm:cxn modelId="{72AC4496-7D55-4789-9D62-2BBE8F295634}" srcId="{9DFEA9A4-6B1C-4A30-9B52-2422E7034FA5}" destId="{B3A8036B-9F28-4F9D-8CD0-DB33F96B0A72}" srcOrd="0" destOrd="0" parTransId="{8F587B3D-F05C-4287-BD0F-B0523C81AE1B}" sibTransId="{B051FAA6-197D-4DF4-AB63-BDCF1E1AE64D}"/>
    <dgm:cxn modelId="{1844660B-110C-437C-8C63-611FD1F75B0C}" srcId="{B3A8036B-9F28-4F9D-8CD0-DB33F96B0A72}" destId="{368A6EF2-AFF9-43D5-B01C-FB2814E09B13}" srcOrd="0" destOrd="0" parTransId="{E2DF0C44-8C73-4240-A734-1DCB293E8B6A}" sibTransId="{1A139735-4DED-4C00-9FC5-1635F704488D}"/>
    <dgm:cxn modelId="{9C8E940E-0065-4C51-B083-7CB872E5C735}" type="presOf" srcId="{9DFEA9A4-6B1C-4A30-9B52-2422E7034FA5}" destId="{AFE1122F-D481-4FDB-AEC5-CB2B05304942}" srcOrd="0" destOrd="0" presId="urn:microsoft.com/office/officeart/2005/8/layout/chevron2"/>
    <dgm:cxn modelId="{9867AA09-8052-4517-9467-65E78495495D}" type="presParOf" srcId="{AFE1122F-D481-4FDB-AEC5-CB2B05304942}" destId="{74DA28FE-30E4-43F3-9262-A57FD2B58051}" srcOrd="0" destOrd="0" presId="urn:microsoft.com/office/officeart/2005/8/layout/chevron2"/>
    <dgm:cxn modelId="{93673AC3-ED92-43CD-8D25-4784D1D0CBAE}" type="presParOf" srcId="{74DA28FE-30E4-43F3-9262-A57FD2B58051}" destId="{6DC80DD0-0F13-438C-9ABE-18B199E69E1D}" srcOrd="0" destOrd="0" presId="urn:microsoft.com/office/officeart/2005/8/layout/chevron2"/>
    <dgm:cxn modelId="{E3C25195-59D4-4E95-9B73-2BF645758CF6}" type="presParOf" srcId="{74DA28FE-30E4-43F3-9262-A57FD2B58051}" destId="{67751563-C504-4365-90C0-46D3A68FAF5F}" srcOrd="1" destOrd="0" presId="urn:microsoft.com/office/officeart/2005/8/layout/chevro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DFEA9A4-6B1C-4A30-9B52-2422E7034FA5}"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n-US"/>
        </a:p>
      </dgm:t>
    </dgm:pt>
    <dgm:pt modelId="{B3A8036B-9F28-4F9D-8CD0-DB33F96B0A72}">
      <dgm:prSet phldrT="[Text]"/>
      <dgm:spPr/>
      <dgm:t>
        <a:bodyPr/>
        <a:lstStyle/>
        <a:p>
          <a:endParaRPr lang="en-US" dirty="0"/>
        </a:p>
      </dgm:t>
    </dgm:pt>
    <dgm:pt modelId="{8F587B3D-F05C-4287-BD0F-B0523C81AE1B}" type="parTrans" cxnId="{72AC4496-7D55-4789-9D62-2BBE8F295634}">
      <dgm:prSet/>
      <dgm:spPr/>
      <dgm:t>
        <a:bodyPr/>
        <a:lstStyle/>
        <a:p>
          <a:endParaRPr lang="en-US"/>
        </a:p>
      </dgm:t>
    </dgm:pt>
    <dgm:pt modelId="{B051FAA6-197D-4DF4-AB63-BDCF1E1AE64D}" type="sibTrans" cxnId="{72AC4496-7D55-4789-9D62-2BBE8F295634}">
      <dgm:prSet/>
      <dgm:spPr/>
      <dgm:t>
        <a:bodyPr/>
        <a:lstStyle/>
        <a:p>
          <a:endParaRPr lang="en-US"/>
        </a:p>
      </dgm:t>
    </dgm:pt>
    <dgm:pt modelId="{1AA0D308-D027-4E68-A6EA-9A80F1995316}">
      <dgm:prSet phldrT="[Text]"/>
      <dgm:spPr/>
      <dgm:t>
        <a:bodyPr/>
        <a:lstStyle/>
        <a:p>
          <a:endParaRPr lang="en-US" dirty="0"/>
        </a:p>
      </dgm:t>
    </dgm:pt>
    <dgm:pt modelId="{FE90A396-FC80-4DFA-8450-D54882D40A38}" type="parTrans" cxnId="{4C46F4A4-852D-485D-9684-035D35A0C9BA}">
      <dgm:prSet/>
      <dgm:spPr/>
      <dgm:t>
        <a:bodyPr/>
        <a:lstStyle/>
        <a:p>
          <a:endParaRPr lang="en-US"/>
        </a:p>
      </dgm:t>
    </dgm:pt>
    <dgm:pt modelId="{C7C75C1B-7995-426E-944B-6EF9A91CAC18}" type="sibTrans" cxnId="{4C46F4A4-852D-485D-9684-035D35A0C9BA}">
      <dgm:prSet/>
      <dgm:spPr/>
      <dgm:t>
        <a:bodyPr/>
        <a:lstStyle/>
        <a:p>
          <a:endParaRPr lang="en-US"/>
        </a:p>
      </dgm:t>
    </dgm:pt>
    <dgm:pt modelId="{468F9796-2B1C-4D5C-BC8C-91CC83CB7C99}">
      <dgm:prSet phldrT="[Text]"/>
      <dgm:spPr/>
      <dgm:t>
        <a:bodyPr/>
        <a:lstStyle/>
        <a:p>
          <a:r>
            <a:rPr lang="en-US" b="1" dirty="0" smtClean="0">
              <a:solidFill>
                <a:srgbClr val="006600"/>
              </a:solidFill>
              <a:latin typeface="Arial Black" panose="020B0A04020102020204" pitchFamily="34" charset="0"/>
              <a:cs typeface="Calibri"/>
            </a:rPr>
            <a:t>Also encompass the investigation of identified fluctuations and relationships that are inconsistent with other relevant information or deviate significantly from predicted amounts</a:t>
          </a:r>
          <a:endParaRPr lang="en-US" b="1" dirty="0">
            <a:solidFill>
              <a:srgbClr val="006600"/>
            </a:solidFill>
            <a:latin typeface="Arial Black" panose="020B0A04020102020204" pitchFamily="34" charset="0"/>
          </a:endParaRPr>
        </a:p>
      </dgm:t>
    </dgm:pt>
    <dgm:pt modelId="{265CFDCB-FF99-4F45-8023-E1C428FB7B5B}" type="parTrans" cxnId="{5F3F3D09-084A-47FC-88E8-94D55AFDF47B}">
      <dgm:prSet/>
      <dgm:spPr/>
      <dgm:t>
        <a:bodyPr/>
        <a:lstStyle/>
        <a:p>
          <a:endParaRPr lang="en-US"/>
        </a:p>
      </dgm:t>
    </dgm:pt>
    <dgm:pt modelId="{86F23D63-34CC-47C1-902C-B893F99B2F0A}" type="sibTrans" cxnId="{5F3F3D09-084A-47FC-88E8-94D55AFDF47B}">
      <dgm:prSet/>
      <dgm:spPr/>
      <dgm:t>
        <a:bodyPr/>
        <a:lstStyle/>
        <a:p>
          <a:endParaRPr lang="en-US"/>
        </a:p>
      </dgm:t>
    </dgm:pt>
    <dgm:pt modelId="{368A6EF2-AFF9-43D5-B01C-FB2814E09B13}">
      <dgm:prSet phldrT="[Text]"/>
      <dgm:spPr/>
      <dgm:t>
        <a:bodyPr/>
        <a:lstStyle/>
        <a:p>
          <a:r>
            <a:rPr lang="en-US" b="1" spc="-5" dirty="0" smtClean="0">
              <a:solidFill>
                <a:srgbClr val="006600"/>
              </a:solidFill>
              <a:latin typeface="Arial Black" panose="020B0A04020102020204" pitchFamily="34" charset="0"/>
              <a:cs typeface="Calibri"/>
            </a:rPr>
            <a:t>Analytical procedures consist of evaluations of financial information made by a study of plausible relationships among both financial and non-financial data.</a:t>
          </a:r>
          <a:endParaRPr lang="en-US" b="1" dirty="0">
            <a:solidFill>
              <a:srgbClr val="006600"/>
            </a:solidFill>
            <a:latin typeface="Arial Black" panose="020B0A04020102020204" pitchFamily="34" charset="0"/>
          </a:endParaRPr>
        </a:p>
      </dgm:t>
    </dgm:pt>
    <dgm:pt modelId="{1A139735-4DED-4C00-9FC5-1635F704488D}" type="sibTrans" cxnId="{1844660B-110C-437C-8C63-611FD1F75B0C}">
      <dgm:prSet/>
      <dgm:spPr/>
      <dgm:t>
        <a:bodyPr/>
        <a:lstStyle/>
        <a:p>
          <a:endParaRPr lang="en-US"/>
        </a:p>
      </dgm:t>
    </dgm:pt>
    <dgm:pt modelId="{E2DF0C44-8C73-4240-A734-1DCB293E8B6A}" type="parTrans" cxnId="{1844660B-110C-437C-8C63-611FD1F75B0C}">
      <dgm:prSet/>
      <dgm:spPr/>
      <dgm:t>
        <a:bodyPr/>
        <a:lstStyle/>
        <a:p>
          <a:endParaRPr lang="en-US"/>
        </a:p>
      </dgm:t>
    </dgm:pt>
    <dgm:pt modelId="{AFE1122F-D481-4FDB-AEC5-CB2B05304942}" type="pres">
      <dgm:prSet presAssocID="{9DFEA9A4-6B1C-4A30-9B52-2422E7034FA5}" presName="linearFlow" presStyleCnt="0">
        <dgm:presLayoutVars>
          <dgm:dir/>
          <dgm:animLvl val="lvl"/>
          <dgm:resizeHandles val="exact"/>
        </dgm:presLayoutVars>
      </dgm:prSet>
      <dgm:spPr/>
      <dgm:t>
        <a:bodyPr/>
        <a:lstStyle/>
        <a:p>
          <a:endParaRPr lang="en-US"/>
        </a:p>
      </dgm:t>
    </dgm:pt>
    <dgm:pt modelId="{74DA28FE-30E4-43F3-9262-A57FD2B58051}" type="pres">
      <dgm:prSet presAssocID="{B3A8036B-9F28-4F9D-8CD0-DB33F96B0A72}" presName="composite" presStyleCnt="0"/>
      <dgm:spPr/>
    </dgm:pt>
    <dgm:pt modelId="{6DC80DD0-0F13-438C-9ABE-18B199E69E1D}" type="pres">
      <dgm:prSet presAssocID="{B3A8036B-9F28-4F9D-8CD0-DB33F96B0A72}" presName="parentText" presStyleLbl="alignNode1" presStyleIdx="0" presStyleCnt="2">
        <dgm:presLayoutVars>
          <dgm:chMax val="1"/>
          <dgm:bulletEnabled val="1"/>
        </dgm:presLayoutVars>
      </dgm:prSet>
      <dgm:spPr/>
      <dgm:t>
        <a:bodyPr/>
        <a:lstStyle/>
        <a:p>
          <a:endParaRPr lang="en-US"/>
        </a:p>
      </dgm:t>
    </dgm:pt>
    <dgm:pt modelId="{67751563-C504-4365-90C0-46D3A68FAF5F}" type="pres">
      <dgm:prSet presAssocID="{B3A8036B-9F28-4F9D-8CD0-DB33F96B0A72}" presName="descendantText" presStyleLbl="alignAcc1" presStyleIdx="0" presStyleCnt="2">
        <dgm:presLayoutVars>
          <dgm:bulletEnabled val="1"/>
        </dgm:presLayoutVars>
      </dgm:prSet>
      <dgm:spPr/>
      <dgm:t>
        <a:bodyPr/>
        <a:lstStyle/>
        <a:p>
          <a:endParaRPr lang="en-US"/>
        </a:p>
      </dgm:t>
    </dgm:pt>
    <dgm:pt modelId="{C2080019-2F0B-4DCE-8B55-EC5FB8A3BB7D}" type="pres">
      <dgm:prSet presAssocID="{B051FAA6-197D-4DF4-AB63-BDCF1E1AE64D}" presName="sp" presStyleCnt="0"/>
      <dgm:spPr/>
    </dgm:pt>
    <dgm:pt modelId="{F7438881-54C8-4833-A9C3-3BE5E2BD838C}" type="pres">
      <dgm:prSet presAssocID="{1AA0D308-D027-4E68-A6EA-9A80F1995316}" presName="composite" presStyleCnt="0"/>
      <dgm:spPr/>
    </dgm:pt>
    <dgm:pt modelId="{4AE45106-F19C-4553-BFA9-5CFD2F615E75}" type="pres">
      <dgm:prSet presAssocID="{1AA0D308-D027-4E68-A6EA-9A80F1995316}" presName="parentText" presStyleLbl="alignNode1" presStyleIdx="1" presStyleCnt="2">
        <dgm:presLayoutVars>
          <dgm:chMax val="1"/>
          <dgm:bulletEnabled val="1"/>
        </dgm:presLayoutVars>
      </dgm:prSet>
      <dgm:spPr/>
      <dgm:t>
        <a:bodyPr/>
        <a:lstStyle/>
        <a:p>
          <a:endParaRPr lang="en-US"/>
        </a:p>
      </dgm:t>
    </dgm:pt>
    <dgm:pt modelId="{5418B168-C0C0-4EAE-ADC4-633F9B988F0D}" type="pres">
      <dgm:prSet presAssocID="{1AA0D308-D027-4E68-A6EA-9A80F1995316}" presName="descendantText" presStyleLbl="alignAcc1" presStyleIdx="1" presStyleCnt="2">
        <dgm:presLayoutVars>
          <dgm:bulletEnabled val="1"/>
        </dgm:presLayoutVars>
      </dgm:prSet>
      <dgm:spPr/>
      <dgm:t>
        <a:bodyPr/>
        <a:lstStyle/>
        <a:p>
          <a:endParaRPr lang="en-US"/>
        </a:p>
      </dgm:t>
    </dgm:pt>
  </dgm:ptLst>
  <dgm:cxnLst>
    <dgm:cxn modelId="{E83059F3-FEB5-4A5E-89DB-B0E88B72B80C}" type="presOf" srcId="{B3A8036B-9F28-4F9D-8CD0-DB33F96B0A72}" destId="{6DC80DD0-0F13-438C-9ABE-18B199E69E1D}" srcOrd="0" destOrd="0" presId="urn:microsoft.com/office/officeart/2005/8/layout/chevron2"/>
    <dgm:cxn modelId="{DB006CEA-80A2-4CD6-954E-848FBB9E5D29}" type="presOf" srcId="{1AA0D308-D027-4E68-A6EA-9A80F1995316}" destId="{4AE45106-F19C-4553-BFA9-5CFD2F615E75}" srcOrd="0" destOrd="0" presId="urn:microsoft.com/office/officeart/2005/8/layout/chevron2"/>
    <dgm:cxn modelId="{47967490-93B7-4985-A415-70B623C640E8}" type="presOf" srcId="{468F9796-2B1C-4D5C-BC8C-91CC83CB7C99}" destId="{5418B168-C0C0-4EAE-ADC4-633F9B988F0D}" srcOrd="0" destOrd="0" presId="urn:microsoft.com/office/officeart/2005/8/layout/chevron2"/>
    <dgm:cxn modelId="{157019CA-2F62-4EE6-9801-FDC3AB58F98E}" type="presOf" srcId="{368A6EF2-AFF9-43D5-B01C-FB2814E09B13}" destId="{67751563-C504-4365-90C0-46D3A68FAF5F}" srcOrd="0" destOrd="0" presId="urn:microsoft.com/office/officeart/2005/8/layout/chevron2"/>
    <dgm:cxn modelId="{72AC4496-7D55-4789-9D62-2BBE8F295634}" srcId="{9DFEA9A4-6B1C-4A30-9B52-2422E7034FA5}" destId="{B3A8036B-9F28-4F9D-8CD0-DB33F96B0A72}" srcOrd="0" destOrd="0" parTransId="{8F587B3D-F05C-4287-BD0F-B0523C81AE1B}" sibTransId="{B051FAA6-197D-4DF4-AB63-BDCF1E1AE64D}"/>
    <dgm:cxn modelId="{5F3F3D09-084A-47FC-88E8-94D55AFDF47B}" srcId="{1AA0D308-D027-4E68-A6EA-9A80F1995316}" destId="{468F9796-2B1C-4D5C-BC8C-91CC83CB7C99}" srcOrd="0" destOrd="0" parTransId="{265CFDCB-FF99-4F45-8023-E1C428FB7B5B}" sibTransId="{86F23D63-34CC-47C1-902C-B893F99B2F0A}"/>
    <dgm:cxn modelId="{4C46F4A4-852D-485D-9684-035D35A0C9BA}" srcId="{9DFEA9A4-6B1C-4A30-9B52-2422E7034FA5}" destId="{1AA0D308-D027-4E68-A6EA-9A80F1995316}" srcOrd="1" destOrd="0" parTransId="{FE90A396-FC80-4DFA-8450-D54882D40A38}" sibTransId="{C7C75C1B-7995-426E-944B-6EF9A91CAC18}"/>
    <dgm:cxn modelId="{1844660B-110C-437C-8C63-611FD1F75B0C}" srcId="{B3A8036B-9F28-4F9D-8CD0-DB33F96B0A72}" destId="{368A6EF2-AFF9-43D5-B01C-FB2814E09B13}" srcOrd="0" destOrd="0" parTransId="{E2DF0C44-8C73-4240-A734-1DCB293E8B6A}" sibTransId="{1A139735-4DED-4C00-9FC5-1635F704488D}"/>
    <dgm:cxn modelId="{9C8E940E-0065-4C51-B083-7CB872E5C735}" type="presOf" srcId="{9DFEA9A4-6B1C-4A30-9B52-2422E7034FA5}" destId="{AFE1122F-D481-4FDB-AEC5-CB2B05304942}" srcOrd="0" destOrd="0" presId="urn:microsoft.com/office/officeart/2005/8/layout/chevron2"/>
    <dgm:cxn modelId="{9867AA09-8052-4517-9467-65E78495495D}" type="presParOf" srcId="{AFE1122F-D481-4FDB-AEC5-CB2B05304942}" destId="{74DA28FE-30E4-43F3-9262-A57FD2B58051}" srcOrd="0" destOrd="0" presId="urn:microsoft.com/office/officeart/2005/8/layout/chevron2"/>
    <dgm:cxn modelId="{93673AC3-ED92-43CD-8D25-4784D1D0CBAE}" type="presParOf" srcId="{74DA28FE-30E4-43F3-9262-A57FD2B58051}" destId="{6DC80DD0-0F13-438C-9ABE-18B199E69E1D}" srcOrd="0" destOrd="0" presId="urn:microsoft.com/office/officeart/2005/8/layout/chevron2"/>
    <dgm:cxn modelId="{E3C25195-59D4-4E95-9B73-2BF645758CF6}" type="presParOf" srcId="{74DA28FE-30E4-43F3-9262-A57FD2B58051}" destId="{67751563-C504-4365-90C0-46D3A68FAF5F}" srcOrd="1" destOrd="0" presId="urn:microsoft.com/office/officeart/2005/8/layout/chevron2"/>
    <dgm:cxn modelId="{77F00FFB-CD2C-428E-9F49-6388877FAC66}" type="presParOf" srcId="{AFE1122F-D481-4FDB-AEC5-CB2B05304942}" destId="{C2080019-2F0B-4DCE-8B55-EC5FB8A3BB7D}" srcOrd="1" destOrd="0" presId="urn:microsoft.com/office/officeart/2005/8/layout/chevron2"/>
    <dgm:cxn modelId="{E8893B62-2B4A-45BF-BA1A-E062CF468DDF}" type="presParOf" srcId="{AFE1122F-D481-4FDB-AEC5-CB2B05304942}" destId="{F7438881-54C8-4833-A9C3-3BE5E2BD838C}" srcOrd="2" destOrd="0" presId="urn:microsoft.com/office/officeart/2005/8/layout/chevron2"/>
    <dgm:cxn modelId="{A01D2D1F-809D-4F35-8506-3A69EB01B6BD}" type="presParOf" srcId="{F7438881-54C8-4833-A9C3-3BE5E2BD838C}" destId="{4AE45106-F19C-4553-BFA9-5CFD2F615E75}" srcOrd="0" destOrd="0" presId="urn:microsoft.com/office/officeart/2005/8/layout/chevron2"/>
    <dgm:cxn modelId="{2482E407-4D84-46F7-8C8A-8F49A242A464}" type="presParOf" srcId="{F7438881-54C8-4833-A9C3-3BE5E2BD838C}" destId="{5418B168-C0C0-4EAE-ADC4-633F9B988F0D}" srcOrd="1" destOrd="0" presId="urn:microsoft.com/office/officeart/2005/8/layout/chevro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9DFEA9A4-6B1C-4A30-9B52-2422E7034FA5}"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n-US"/>
        </a:p>
      </dgm:t>
    </dgm:pt>
    <dgm:pt modelId="{B3A8036B-9F28-4F9D-8CD0-DB33F96B0A72}">
      <dgm:prSet phldrT="[Text]"/>
      <dgm:spPr/>
      <dgm:t>
        <a:bodyPr/>
        <a:lstStyle/>
        <a:p>
          <a:endParaRPr lang="en-US" dirty="0"/>
        </a:p>
      </dgm:t>
    </dgm:pt>
    <dgm:pt modelId="{8F587B3D-F05C-4287-BD0F-B0523C81AE1B}" type="parTrans" cxnId="{72AC4496-7D55-4789-9D62-2BBE8F295634}">
      <dgm:prSet/>
      <dgm:spPr/>
      <dgm:t>
        <a:bodyPr/>
        <a:lstStyle/>
        <a:p>
          <a:endParaRPr lang="en-US"/>
        </a:p>
      </dgm:t>
    </dgm:pt>
    <dgm:pt modelId="{B051FAA6-197D-4DF4-AB63-BDCF1E1AE64D}" type="sibTrans" cxnId="{72AC4496-7D55-4789-9D62-2BBE8F295634}">
      <dgm:prSet/>
      <dgm:spPr/>
      <dgm:t>
        <a:bodyPr/>
        <a:lstStyle/>
        <a:p>
          <a:endParaRPr lang="en-US"/>
        </a:p>
      </dgm:t>
    </dgm:pt>
    <dgm:pt modelId="{1AA0D308-D027-4E68-A6EA-9A80F1995316}">
      <dgm:prSet phldrT="[Text]"/>
      <dgm:spPr/>
      <dgm:t>
        <a:bodyPr/>
        <a:lstStyle/>
        <a:p>
          <a:endParaRPr lang="en-US" dirty="0"/>
        </a:p>
      </dgm:t>
    </dgm:pt>
    <dgm:pt modelId="{FE90A396-FC80-4DFA-8450-D54882D40A38}" type="parTrans" cxnId="{4C46F4A4-852D-485D-9684-035D35A0C9BA}">
      <dgm:prSet/>
      <dgm:spPr/>
      <dgm:t>
        <a:bodyPr/>
        <a:lstStyle/>
        <a:p>
          <a:endParaRPr lang="en-US"/>
        </a:p>
      </dgm:t>
    </dgm:pt>
    <dgm:pt modelId="{C7C75C1B-7995-426E-944B-6EF9A91CAC18}" type="sibTrans" cxnId="{4C46F4A4-852D-485D-9684-035D35A0C9BA}">
      <dgm:prSet/>
      <dgm:spPr/>
      <dgm:t>
        <a:bodyPr/>
        <a:lstStyle/>
        <a:p>
          <a:endParaRPr lang="en-US"/>
        </a:p>
      </dgm:t>
    </dgm:pt>
    <dgm:pt modelId="{468F9796-2B1C-4D5C-BC8C-91CC83CB7C99}">
      <dgm:prSet phldrT="[Text]"/>
      <dgm:spPr/>
      <dgm:t>
        <a:bodyPr/>
        <a:lstStyle/>
        <a:p>
          <a:r>
            <a:rPr lang="en-US" b="1" dirty="0" smtClean="0">
              <a:solidFill>
                <a:srgbClr val="006600"/>
              </a:solidFill>
              <a:latin typeface="Arial Black" panose="020B0A04020102020204" pitchFamily="34" charset="0"/>
              <a:cs typeface="Calibri"/>
            </a:rPr>
            <a:t>Used extensively throughout the audit in addition to other audit procedures</a:t>
          </a:r>
          <a:endParaRPr lang="en-US" b="1" dirty="0">
            <a:solidFill>
              <a:srgbClr val="006600"/>
            </a:solidFill>
            <a:latin typeface="Arial Black" panose="020B0A04020102020204" pitchFamily="34" charset="0"/>
          </a:endParaRPr>
        </a:p>
      </dgm:t>
    </dgm:pt>
    <dgm:pt modelId="{265CFDCB-FF99-4F45-8023-E1C428FB7B5B}" type="parTrans" cxnId="{5F3F3D09-084A-47FC-88E8-94D55AFDF47B}">
      <dgm:prSet/>
      <dgm:spPr/>
      <dgm:t>
        <a:bodyPr/>
        <a:lstStyle/>
        <a:p>
          <a:endParaRPr lang="en-US"/>
        </a:p>
      </dgm:t>
    </dgm:pt>
    <dgm:pt modelId="{86F23D63-34CC-47C1-902C-B893F99B2F0A}" type="sibTrans" cxnId="{5F3F3D09-084A-47FC-88E8-94D55AFDF47B}">
      <dgm:prSet/>
      <dgm:spPr/>
      <dgm:t>
        <a:bodyPr/>
        <a:lstStyle/>
        <a:p>
          <a:endParaRPr lang="en-US"/>
        </a:p>
      </dgm:t>
    </dgm:pt>
    <dgm:pt modelId="{368A6EF2-AFF9-43D5-B01C-FB2814E09B13}">
      <dgm:prSet phldrT="[Text]"/>
      <dgm:spPr/>
      <dgm:t>
        <a:bodyPr/>
        <a:lstStyle/>
        <a:p>
          <a:r>
            <a:rPr lang="en-US" b="1" spc="-5" dirty="0" smtClean="0">
              <a:solidFill>
                <a:srgbClr val="006600"/>
              </a:solidFill>
              <a:latin typeface="Arial Black" panose="020B0A04020102020204" pitchFamily="34" charset="0"/>
              <a:cs typeface="Calibri"/>
            </a:rPr>
            <a:t>Seeking information of knowledgeable persons, both financial and non- financial, within the entity or outside the entity</a:t>
          </a:r>
          <a:endParaRPr lang="en-US" b="1" dirty="0">
            <a:solidFill>
              <a:srgbClr val="006600"/>
            </a:solidFill>
            <a:latin typeface="Arial Black" panose="020B0A04020102020204" pitchFamily="34" charset="0"/>
          </a:endParaRPr>
        </a:p>
      </dgm:t>
    </dgm:pt>
    <dgm:pt modelId="{1A139735-4DED-4C00-9FC5-1635F704488D}" type="sibTrans" cxnId="{1844660B-110C-437C-8C63-611FD1F75B0C}">
      <dgm:prSet/>
      <dgm:spPr/>
      <dgm:t>
        <a:bodyPr/>
        <a:lstStyle/>
        <a:p>
          <a:endParaRPr lang="en-US"/>
        </a:p>
      </dgm:t>
    </dgm:pt>
    <dgm:pt modelId="{E2DF0C44-8C73-4240-A734-1DCB293E8B6A}" type="parTrans" cxnId="{1844660B-110C-437C-8C63-611FD1F75B0C}">
      <dgm:prSet/>
      <dgm:spPr/>
      <dgm:t>
        <a:bodyPr/>
        <a:lstStyle/>
        <a:p>
          <a:endParaRPr lang="en-US"/>
        </a:p>
      </dgm:t>
    </dgm:pt>
    <dgm:pt modelId="{CC7988A2-F535-47E6-8E9D-9440BDA1F7F2}">
      <dgm:prSet phldrT="[Text]"/>
      <dgm:spPr/>
      <dgm:t>
        <a:bodyPr/>
        <a:lstStyle/>
        <a:p>
          <a:r>
            <a:rPr lang="en-US" b="1" dirty="0" smtClean="0">
              <a:solidFill>
                <a:srgbClr val="006600"/>
              </a:solidFill>
              <a:latin typeface="Arial Black" panose="020B0A04020102020204" pitchFamily="34" charset="0"/>
            </a:rPr>
            <a:t>May range from formal written inquiries to informal oral inquiries. Evaluating responses to inquiries is an integral part of the inquiry process</a:t>
          </a:r>
          <a:endParaRPr lang="en-US" b="1" dirty="0">
            <a:solidFill>
              <a:srgbClr val="006600"/>
            </a:solidFill>
            <a:latin typeface="Arial Black" panose="020B0A04020102020204" pitchFamily="34" charset="0"/>
          </a:endParaRPr>
        </a:p>
      </dgm:t>
    </dgm:pt>
    <dgm:pt modelId="{6A347306-6A42-42E8-B40A-14F1A2C7BF71}" type="parTrans" cxnId="{E7C3D6F3-18D8-44F4-836A-853753931B36}">
      <dgm:prSet/>
      <dgm:spPr/>
      <dgm:t>
        <a:bodyPr/>
        <a:lstStyle/>
        <a:p>
          <a:endParaRPr lang="en-US"/>
        </a:p>
      </dgm:t>
    </dgm:pt>
    <dgm:pt modelId="{E10AA9C6-07DB-4DA1-94AA-272D285F5ED8}" type="sibTrans" cxnId="{E7C3D6F3-18D8-44F4-836A-853753931B36}">
      <dgm:prSet/>
      <dgm:spPr/>
      <dgm:t>
        <a:bodyPr/>
        <a:lstStyle/>
        <a:p>
          <a:endParaRPr lang="en-US"/>
        </a:p>
      </dgm:t>
    </dgm:pt>
    <dgm:pt modelId="{B4E127DE-5F2D-44C0-ABB1-8F4F8CBBDCA9}">
      <dgm:prSet phldrT="[Text]"/>
      <dgm:spPr/>
      <dgm:t>
        <a:bodyPr/>
        <a:lstStyle/>
        <a:p>
          <a:endParaRPr lang="en-US" b="1" dirty="0">
            <a:solidFill>
              <a:srgbClr val="006600"/>
            </a:solidFill>
            <a:latin typeface="Arial Black" panose="020B0A04020102020204" pitchFamily="34" charset="0"/>
          </a:endParaRPr>
        </a:p>
      </dgm:t>
    </dgm:pt>
    <dgm:pt modelId="{D5AD4D4D-1057-4252-97B1-26EF6C77A475}" type="parTrans" cxnId="{2BFD559B-E5E2-4B6A-B796-5A44CB001073}">
      <dgm:prSet/>
      <dgm:spPr/>
      <dgm:t>
        <a:bodyPr/>
        <a:lstStyle/>
        <a:p>
          <a:endParaRPr lang="en-US"/>
        </a:p>
      </dgm:t>
    </dgm:pt>
    <dgm:pt modelId="{9867BD86-192D-4901-A833-8EC5BFEC5993}" type="sibTrans" cxnId="{2BFD559B-E5E2-4B6A-B796-5A44CB001073}">
      <dgm:prSet/>
      <dgm:spPr/>
      <dgm:t>
        <a:bodyPr/>
        <a:lstStyle/>
        <a:p>
          <a:endParaRPr lang="en-US"/>
        </a:p>
      </dgm:t>
    </dgm:pt>
    <dgm:pt modelId="{AFE1122F-D481-4FDB-AEC5-CB2B05304942}" type="pres">
      <dgm:prSet presAssocID="{9DFEA9A4-6B1C-4A30-9B52-2422E7034FA5}" presName="linearFlow" presStyleCnt="0">
        <dgm:presLayoutVars>
          <dgm:dir/>
          <dgm:animLvl val="lvl"/>
          <dgm:resizeHandles val="exact"/>
        </dgm:presLayoutVars>
      </dgm:prSet>
      <dgm:spPr/>
      <dgm:t>
        <a:bodyPr/>
        <a:lstStyle/>
        <a:p>
          <a:endParaRPr lang="en-US"/>
        </a:p>
      </dgm:t>
    </dgm:pt>
    <dgm:pt modelId="{74DA28FE-30E4-43F3-9262-A57FD2B58051}" type="pres">
      <dgm:prSet presAssocID="{B3A8036B-9F28-4F9D-8CD0-DB33F96B0A72}" presName="composite" presStyleCnt="0"/>
      <dgm:spPr/>
    </dgm:pt>
    <dgm:pt modelId="{6DC80DD0-0F13-438C-9ABE-18B199E69E1D}" type="pres">
      <dgm:prSet presAssocID="{B3A8036B-9F28-4F9D-8CD0-DB33F96B0A72}" presName="parentText" presStyleLbl="alignNode1" presStyleIdx="0" presStyleCnt="3">
        <dgm:presLayoutVars>
          <dgm:chMax val="1"/>
          <dgm:bulletEnabled val="1"/>
        </dgm:presLayoutVars>
      </dgm:prSet>
      <dgm:spPr/>
      <dgm:t>
        <a:bodyPr/>
        <a:lstStyle/>
        <a:p>
          <a:endParaRPr lang="en-US"/>
        </a:p>
      </dgm:t>
    </dgm:pt>
    <dgm:pt modelId="{67751563-C504-4365-90C0-46D3A68FAF5F}" type="pres">
      <dgm:prSet presAssocID="{B3A8036B-9F28-4F9D-8CD0-DB33F96B0A72}" presName="descendantText" presStyleLbl="alignAcc1" presStyleIdx="0" presStyleCnt="3">
        <dgm:presLayoutVars>
          <dgm:bulletEnabled val="1"/>
        </dgm:presLayoutVars>
      </dgm:prSet>
      <dgm:spPr/>
      <dgm:t>
        <a:bodyPr/>
        <a:lstStyle/>
        <a:p>
          <a:endParaRPr lang="en-US"/>
        </a:p>
      </dgm:t>
    </dgm:pt>
    <dgm:pt modelId="{C2080019-2F0B-4DCE-8B55-EC5FB8A3BB7D}" type="pres">
      <dgm:prSet presAssocID="{B051FAA6-197D-4DF4-AB63-BDCF1E1AE64D}" presName="sp" presStyleCnt="0"/>
      <dgm:spPr/>
    </dgm:pt>
    <dgm:pt modelId="{F7438881-54C8-4833-A9C3-3BE5E2BD838C}" type="pres">
      <dgm:prSet presAssocID="{1AA0D308-D027-4E68-A6EA-9A80F1995316}" presName="composite" presStyleCnt="0"/>
      <dgm:spPr/>
    </dgm:pt>
    <dgm:pt modelId="{4AE45106-F19C-4553-BFA9-5CFD2F615E75}" type="pres">
      <dgm:prSet presAssocID="{1AA0D308-D027-4E68-A6EA-9A80F1995316}" presName="parentText" presStyleLbl="alignNode1" presStyleIdx="1" presStyleCnt="3">
        <dgm:presLayoutVars>
          <dgm:chMax val="1"/>
          <dgm:bulletEnabled val="1"/>
        </dgm:presLayoutVars>
      </dgm:prSet>
      <dgm:spPr/>
      <dgm:t>
        <a:bodyPr/>
        <a:lstStyle/>
        <a:p>
          <a:endParaRPr lang="en-US"/>
        </a:p>
      </dgm:t>
    </dgm:pt>
    <dgm:pt modelId="{5418B168-C0C0-4EAE-ADC4-633F9B988F0D}" type="pres">
      <dgm:prSet presAssocID="{1AA0D308-D027-4E68-A6EA-9A80F1995316}" presName="descendantText" presStyleLbl="alignAcc1" presStyleIdx="1" presStyleCnt="3">
        <dgm:presLayoutVars>
          <dgm:bulletEnabled val="1"/>
        </dgm:presLayoutVars>
      </dgm:prSet>
      <dgm:spPr/>
      <dgm:t>
        <a:bodyPr/>
        <a:lstStyle/>
        <a:p>
          <a:endParaRPr lang="en-US"/>
        </a:p>
      </dgm:t>
    </dgm:pt>
    <dgm:pt modelId="{43D3C120-DD2C-4CD9-A4F2-5B9654CA6C1B}" type="pres">
      <dgm:prSet presAssocID="{C7C75C1B-7995-426E-944B-6EF9A91CAC18}" presName="sp" presStyleCnt="0"/>
      <dgm:spPr/>
    </dgm:pt>
    <dgm:pt modelId="{E944019A-5042-4E35-8482-5ACE92C07AD4}" type="pres">
      <dgm:prSet presAssocID="{B4E127DE-5F2D-44C0-ABB1-8F4F8CBBDCA9}" presName="composite" presStyleCnt="0"/>
      <dgm:spPr/>
    </dgm:pt>
    <dgm:pt modelId="{748EB7CD-F270-4A96-87F5-A5618A079EAA}" type="pres">
      <dgm:prSet presAssocID="{B4E127DE-5F2D-44C0-ABB1-8F4F8CBBDCA9}" presName="parentText" presStyleLbl="alignNode1" presStyleIdx="2" presStyleCnt="3">
        <dgm:presLayoutVars>
          <dgm:chMax val="1"/>
          <dgm:bulletEnabled val="1"/>
        </dgm:presLayoutVars>
      </dgm:prSet>
      <dgm:spPr/>
      <dgm:t>
        <a:bodyPr/>
        <a:lstStyle/>
        <a:p>
          <a:endParaRPr lang="en-US"/>
        </a:p>
      </dgm:t>
    </dgm:pt>
    <dgm:pt modelId="{2F915355-DC46-48B1-8097-63F0C5FDCE9C}" type="pres">
      <dgm:prSet presAssocID="{B4E127DE-5F2D-44C0-ABB1-8F4F8CBBDCA9}" presName="descendantText" presStyleLbl="alignAcc1" presStyleIdx="2" presStyleCnt="3">
        <dgm:presLayoutVars>
          <dgm:bulletEnabled val="1"/>
        </dgm:presLayoutVars>
      </dgm:prSet>
      <dgm:spPr/>
      <dgm:t>
        <a:bodyPr/>
        <a:lstStyle/>
        <a:p>
          <a:endParaRPr lang="en-US"/>
        </a:p>
      </dgm:t>
    </dgm:pt>
  </dgm:ptLst>
  <dgm:cxnLst>
    <dgm:cxn modelId="{E83059F3-FEB5-4A5E-89DB-B0E88B72B80C}" type="presOf" srcId="{B3A8036B-9F28-4F9D-8CD0-DB33F96B0A72}" destId="{6DC80DD0-0F13-438C-9ABE-18B199E69E1D}" srcOrd="0" destOrd="0" presId="urn:microsoft.com/office/officeart/2005/8/layout/chevron2"/>
    <dgm:cxn modelId="{72AC4496-7D55-4789-9D62-2BBE8F295634}" srcId="{9DFEA9A4-6B1C-4A30-9B52-2422E7034FA5}" destId="{B3A8036B-9F28-4F9D-8CD0-DB33F96B0A72}" srcOrd="0" destOrd="0" parTransId="{8F587B3D-F05C-4287-BD0F-B0523C81AE1B}" sibTransId="{B051FAA6-197D-4DF4-AB63-BDCF1E1AE64D}"/>
    <dgm:cxn modelId="{323DD954-4C5F-449D-B2BB-7B0B25D77983}" type="presOf" srcId="{B4E127DE-5F2D-44C0-ABB1-8F4F8CBBDCA9}" destId="{748EB7CD-F270-4A96-87F5-A5618A079EAA}" srcOrd="0" destOrd="0" presId="urn:microsoft.com/office/officeart/2005/8/layout/chevron2"/>
    <dgm:cxn modelId="{2BFD559B-E5E2-4B6A-B796-5A44CB001073}" srcId="{9DFEA9A4-6B1C-4A30-9B52-2422E7034FA5}" destId="{B4E127DE-5F2D-44C0-ABB1-8F4F8CBBDCA9}" srcOrd="2" destOrd="0" parTransId="{D5AD4D4D-1057-4252-97B1-26EF6C77A475}" sibTransId="{9867BD86-192D-4901-A833-8EC5BFEC5993}"/>
    <dgm:cxn modelId="{1844660B-110C-437C-8C63-611FD1F75B0C}" srcId="{B3A8036B-9F28-4F9D-8CD0-DB33F96B0A72}" destId="{368A6EF2-AFF9-43D5-B01C-FB2814E09B13}" srcOrd="0" destOrd="0" parTransId="{E2DF0C44-8C73-4240-A734-1DCB293E8B6A}" sibTransId="{1A139735-4DED-4C00-9FC5-1635F704488D}"/>
    <dgm:cxn modelId="{47967490-93B7-4985-A415-70B623C640E8}" type="presOf" srcId="{468F9796-2B1C-4D5C-BC8C-91CC83CB7C99}" destId="{5418B168-C0C0-4EAE-ADC4-633F9B988F0D}" srcOrd="0" destOrd="0" presId="urn:microsoft.com/office/officeart/2005/8/layout/chevron2"/>
    <dgm:cxn modelId="{157019CA-2F62-4EE6-9801-FDC3AB58F98E}" type="presOf" srcId="{368A6EF2-AFF9-43D5-B01C-FB2814E09B13}" destId="{67751563-C504-4365-90C0-46D3A68FAF5F}" srcOrd="0" destOrd="0" presId="urn:microsoft.com/office/officeart/2005/8/layout/chevron2"/>
    <dgm:cxn modelId="{DB006CEA-80A2-4CD6-954E-848FBB9E5D29}" type="presOf" srcId="{1AA0D308-D027-4E68-A6EA-9A80F1995316}" destId="{4AE45106-F19C-4553-BFA9-5CFD2F615E75}" srcOrd="0" destOrd="0" presId="urn:microsoft.com/office/officeart/2005/8/layout/chevron2"/>
    <dgm:cxn modelId="{9C8E940E-0065-4C51-B083-7CB872E5C735}" type="presOf" srcId="{9DFEA9A4-6B1C-4A30-9B52-2422E7034FA5}" destId="{AFE1122F-D481-4FDB-AEC5-CB2B05304942}" srcOrd="0" destOrd="0" presId="urn:microsoft.com/office/officeart/2005/8/layout/chevron2"/>
    <dgm:cxn modelId="{5F3F3D09-084A-47FC-88E8-94D55AFDF47B}" srcId="{1AA0D308-D027-4E68-A6EA-9A80F1995316}" destId="{468F9796-2B1C-4D5C-BC8C-91CC83CB7C99}" srcOrd="0" destOrd="0" parTransId="{265CFDCB-FF99-4F45-8023-E1C428FB7B5B}" sibTransId="{86F23D63-34CC-47C1-902C-B893F99B2F0A}"/>
    <dgm:cxn modelId="{E7C3D6F3-18D8-44F4-836A-853753931B36}" srcId="{B4E127DE-5F2D-44C0-ABB1-8F4F8CBBDCA9}" destId="{CC7988A2-F535-47E6-8E9D-9440BDA1F7F2}" srcOrd="0" destOrd="0" parTransId="{6A347306-6A42-42E8-B40A-14F1A2C7BF71}" sibTransId="{E10AA9C6-07DB-4DA1-94AA-272D285F5ED8}"/>
    <dgm:cxn modelId="{4C46F4A4-852D-485D-9684-035D35A0C9BA}" srcId="{9DFEA9A4-6B1C-4A30-9B52-2422E7034FA5}" destId="{1AA0D308-D027-4E68-A6EA-9A80F1995316}" srcOrd="1" destOrd="0" parTransId="{FE90A396-FC80-4DFA-8450-D54882D40A38}" sibTransId="{C7C75C1B-7995-426E-944B-6EF9A91CAC18}"/>
    <dgm:cxn modelId="{B1851FF4-5D75-417D-A47D-D80E9285DF32}" type="presOf" srcId="{CC7988A2-F535-47E6-8E9D-9440BDA1F7F2}" destId="{2F915355-DC46-48B1-8097-63F0C5FDCE9C}" srcOrd="0" destOrd="0" presId="urn:microsoft.com/office/officeart/2005/8/layout/chevron2"/>
    <dgm:cxn modelId="{9867AA09-8052-4517-9467-65E78495495D}" type="presParOf" srcId="{AFE1122F-D481-4FDB-AEC5-CB2B05304942}" destId="{74DA28FE-30E4-43F3-9262-A57FD2B58051}" srcOrd="0" destOrd="0" presId="urn:microsoft.com/office/officeart/2005/8/layout/chevron2"/>
    <dgm:cxn modelId="{93673AC3-ED92-43CD-8D25-4784D1D0CBAE}" type="presParOf" srcId="{74DA28FE-30E4-43F3-9262-A57FD2B58051}" destId="{6DC80DD0-0F13-438C-9ABE-18B199E69E1D}" srcOrd="0" destOrd="0" presId="urn:microsoft.com/office/officeart/2005/8/layout/chevron2"/>
    <dgm:cxn modelId="{E3C25195-59D4-4E95-9B73-2BF645758CF6}" type="presParOf" srcId="{74DA28FE-30E4-43F3-9262-A57FD2B58051}" destId="{67751563-C504-4365-90C0-46D3A68FAF5F}" srcOrd="1" destOrd="0" presId="urn:microsoft.com/office/officeart/2005/8/layout/chevron2"/>
    <dgm:cxn modelId="{77F00FFB-CD2C-428E-9F49-6388877FAC66}" type="presParOf" srcId="{AFE1122F-D481-4FDB-AEC5-CB2B05304942}" destId="{C2080019-2F0B-4DCE-8B55-EC5FB8A3BB7D}" srcOrd="1" destOrd="0" presId="urn:microsoft.com/office/officeart/2005/8/layout/chevron2"/>
    <dgm:cxn modelId="{E8893B62-2B4A-45BF-BA1A-E062CF468DDF}" type="presParOf" srcId="{AFE1122F-D481-4FDB-AEC5-CB2B05304942}" destId="{F7438881-54C8-4833-A9C3-3BE5E2BD838C}" srcOrd="2" destOrd="0" presId="urn:microsoft.com/office/officeart/2005/8/layout/chevron2"/>
    <dgm:cxn modelId="{A01D2D1F-809D-4F35-8506-3A69EB01B6BD}" type="presParOf" srcId="{F7438881-54C8-4833-A9C3-3BE5E2BD838C}" destId="{4AE45106-F19C-4553-BFA9-5CFD2F615E75}" srcOrd="0" destOrd="0" presId="urn:microsoft.com/office/officeart/2005/8/layout/chevron2"/>
    <dgm:cxn modelId="{2482E407-4D84-46F7-8C8A-8F49A242A464}" type="presParOf" srcId="{F7438881-54C8-4833-A9C3-3BE5E2BD838C}" destId="{5418B168-C0C0-4EAE-ADC4-633F9B988F0D}" srcOrd="1" destOrd="0" presId="urn:microsoft.com/office/officeart/2005/8/layout/chevron2"/>
    <dgm:cxn modelId="{86E9EC06-D067-435F-B0EC-A5EA1AF3DA12}" type="presParOf" srcId="{AFE1122F-D481-4FDB-AEC5-CB2B05304942}" destId="{43D3C120-DD2C-4CD9-A4F2-5B9654CA6C1B}" srcOrd="3" destOrd="0" presId="urn:microsoft.com/office/officeart/2005/8/layout/chevron2"/>
    <dgm:cxn modelId="{FF7C70DD-540B-4A94-B382-328AF38DDF1E}" type="presParOf" srcId="{AFE1122F-D481-4FDB-AEC5-CB2B05304942}" destId="{E944019A-5042-4E35-8482-5ACE92C07AD4}" srcOrd="4" destOrd="0" presId="urn:microsoft.com/office/officeart/2005/8/layout/chevron2"/>
    <dgm:cxn modelId="{4DA9C8A1-ACF0-4418-859A-BCBC293D387E}" type="presParOf" srcId="{E944019A-5042-4E35-8482-5ACE92C07AD4}" destId="{748EB7CD-F270-4A96-87F5-A5618A079EAA}" srcOrd="0" destOrd="0" presId="urn:microsoft.com/office/officeart/2005/8/layout/chevron2"/>
    <dgm:cxn modelId="{A3C01017-3F0C-4CDA-9F77-90214B51BBE5}" type="presParOf" srcId="{E944019A-5042-4E35-8482-5ACE92C07AD4}" destId="{2F915355-DC46-48B1-8097-63F0C5FDCE9C}" srcOrd="1" destOrd="0" presId="urn:microsoft.com/office/officeart/2005/8/layout/chevro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D9609AB-7991-4AA0-ADD6-68C1D17564EF}"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en-US"/>
        </a:p>
      </dgm:t>
    </dgm:pt>
    <dgm:pt modelId="{F1638EB5-D5CE-4BCA-875D-61BACB6486BE}">
      <dgm:prSet phldrT="[Text]" custT="1"/>
      <dgm:spPr/>
      <dgm:t>
        <a:bodyPr/>
        <a:lstStyle/>
        <a:p>
          <a:pPr algn="ctr"/>
          <a:r>
            <a:rPr lang="en-US" sz="2000" b="1" dirty="0" smtClean="0">
              <a:solidFill>
                <a:srgbClr val="0070C0"/>
              </a:solidFill>
              <a:latin typeface="Arial Black" panose="020B0A04020102020204" pitchFamily="34" charset="0"/>
              <a:cs typeface="Calibri"/>
            </a:rPr>
            <a:t>While </a:t>
          </a:r>
          <a:r>
            <a:rPr lang="en-US" sz="2000" b="1" spc="-10" dirty="0" smtClean="0">
              <a:solidFill>
                <a:srgbClr val="0070C0"/>
              </a:solidFill>
              <a:latin typeface="Arial Black" panose="020B0A04020102020204" pitchFamily="34" charset="0"/>
              <a:cs typeface="Calibri"/>
            </a:rPr>
            <a:t>Performing </a:t>
          </a:r>
          <a:r>
            <a:rPr lang="en-US" sz="2000" b="1" dirty="0" smtClean="0">
              <a:solidFill>
                <a:srgbClr val="0070C0"/>
              </a:solidFill>
              <a:latin typeface="Arial Black" panose="020B0A04020102020204" pitchFamily="34" charset="0"/>
              <a:cs typeface="Calibri"/>
            </a:rPr>
            <a:t>Audit </a:t>
          </a:r>
          <a:r>
            <a:rPr lang="en-US" sz="2000" b="1" spc="5" dirty="0" smtClean="0">
              <a:solidFill>
                <a:srgbClr val="0070C0"/>
              </a:solidFill>
              <a:latin typeface="Arial Black" panose="020B0A04020102020204" pitchFamily="34" charset="0"/>
              <a:cs typeface="Calibri"/>
            </a:rPr>
            <a:t> </a:t>
          </a:r>
          <a:r>
            <a:rPr lang="en-US" sz="2000" b="1" spc="-10" dirty="0" smtClean="0">
              <a:solidFill>
                <a:srgbClr val="0070C0"/>
              </a:solidFill>
              <a:latin typeface="Arial Black" panose="020B0A04020102020204" pitchFamily="34" charset="0"/>
              <a:cs typeface="Calibri"/>
            </a:rPr>
            <a:t>Procedures </a:t>
          </a:r>
          <a:r>
            <a:rPr lang="en-US" sz="2000" b="1" dirty="0" smtClean="0">
              <a:solidFill>
                <a:srgbClr val="0070C0"/>
              </a:solidFill>
              <a:latin typeface="Arial Black" panose="020B0A04020102020204" pitchFamily="34" charset="0"/>
              <a:cs typeface="Calibri"/>
            </a:rPr>
            <a:t>the </a:t>
          </a:r>
          <a:r>
            <a:rPr lang="en-US" sz="2000" b="1" spc="-5" dirty="0" smtClean="0">
              <a:solidFill>
                <a:srgbClr val="0070C0"/>
              </a:solidFill>
              <a:latin typeface="Arial Black" panose="020B0A04020102020204" pitchFamily="34" charset="0"/>
              <a:cs typeface="Calibri"/>
            </a:rPr>
            <a:t>auditor shall </a:t>
          </a:r>
          <a:r>
            <a:rPr lang="en-US" sz="2000" b="1" spc="-440" dirty="0" smtClean="0">
              <a:solidFill>
                <a:srgbClr val="0070C0"/>
              </a:solidFill>
              <a:latin typeface="Arial Black" panose="020B0A04020102020204" pitchFamily="34" charset="0"/>
              <a:cs typeface="Calibri"/>
            </a:rPr>
            <a:t> </a:t>
          </a:r>
          <a:r>
            <a:rPr lang="en-US" sz="2000" b="1" spc="-5" dirty="0" smtClean="0">
              <a:solidFill>
                <a:srgbClr val="0070C0"/>
              </a:solidFill>
              <a:latin typeface="Arial Black" panose="020B0A04020102020204" pitchFamily="34" charset="0"/>
              <a:cs typeface="Calibri"/>
            </a:rPr>
            <a:t>consider </a:t>
          </a:r>
          <a:r>
            <a:rPr lang="en-US" sz="2000" b="1" dirty="0" smtClean="0">
              <a:solidFill>
                <a:srgbClr val="0070C0"/>
              </a:solidFill>
              <a:latin typeface="Arial Black" panose="020B0A04020102020204" pitchFamily="34" charset="0"/>
              <a:cs typeface="Calibri"/>
            </a:rPr>
            <a:t>the </a:t>
          </a:r>
          <a:r>
            <a:rPr lang="en-US" sz="2000" b="1" spc="-10" dirty="0" smtClean="0">
              <a:solidFill>
                <a:srgbClr val="0070C0"/>
              </a:solidFill>
              <a:latin typeface="Arial Black" panose="020B0A04020102020204" pitchFamily="34" charset="0"/>
              <a:cs typeface="Calibri"/>
            </a:rPr>
            <a:t>relevance </a:t>
          </a:r>
          <a:r>
            <a:rPr lang="en-US" sz="2000" b="1" dirty="0" smtClean="0">
              <a:solidFill>
                <a:srgbClr val="0070C0"/>
              </a:solidFill>
              <a:latin typeface="Arial Black" panose="020B0A04020102020204" pitchFamily="34" charset="0"/>
              <a:cs typeface="Calibri"/>
            </a:rPr>
            <a:t>and </a:t>
          </a:r>
          <a:r>
            <a:rPr lang="en-US" sz="2000" b="1" spc="5" dirty="0" smtClean="0">
              <a:solidFill>
                <a:srgbClr val="0070C0"/>
              </a:solidFill>
              <a:latin typeface="Arial Black" panose="020B0A04020102020204" pitchFamily="34" charset="0"/>
              <a:cs typeface="Calibri"/>
            </a:rPr>
            <a:t> </a:t>
          </a:r>
          <a:r>
            <a:rPr lang="en-US" sz="2000" b="1" spc="-5" dirty="0" smtClean="0">
              <a:solidFill>
                <a:srgbClr val="0070C0"/>
              </a:solidFill>
              <a:latin typeface="Arial Black" panose="020B0A04020102020204" pitchFamily="34" charset="0"/>
              <a:cs typeface="Calibri"/>
            </a:rPr>
            <a:t>reliability</a:t>
          </a:r>
          <a:endParaRPr lang="en-US" sz="2000" b="1" dirty="0">
            <a:solidFill>
              <a:srgbClr val="0070C0"/>
            </a:solidFill>
            <a:latin typeface="Arial Black" panose="020B0A04020102020204" pitchFamily="34" charset="0"/>
          </a:endParaRPr>
        </a:p>
      </dgm:t>
    </dgm:pt>
    <dgm:pt modelId="{93283238-D643-4776-A84B-65C26B0634D0}" type="parTrans" cxnId="{6374864A-C0BF-4CE3-BB5A-E2BBC3D123C0}">
      <dgm:prSet/>
      <dgm:spPr/>
      <dgm:t>
        <a:bodyPr/>
        <a:lstStyle/>
        <a:p>
          <a:endParaRPr lang="en-US"/>
        </a:p>
      </dgm:t>
    </dgm:pt>
    <dgm:pt modelId="{1E41DB6C-B098-4938-BB7D-F180517514D1}" type="sibTrans" cxnId="{6374864A-C0BF-4CE3-BB5A-E2BBC3D123C0}">
      <dgm:prSet/>
      <dgm:spPr/>
      <dgm:t>
        <a:bodyPr/>
        <a:lstStyle/>
        <a:p>
          <a:endParaRPr lang="en-US"/>
        </a:p>
      </dgm:t>
    </dgm:pt>
    <dgm:pt modelId="{A412D961-222B-44CC-8541-D9B8E8076FB1}">
      <dgm:prSet phldrT="[Text]" custT="1"/>
      <dgm:spPr/>
      <dgm:t>
        <a:bodyPr/>
        <a:lstStyle/>
        <a:p>
          <a:pPr algn="ctr"/>
          <a:r>
            <a:rPr lang="en-IN" sz="2400" b="1" spc="-10" dirty="0" smtClean="0">
              <a:solidFill>
                <a:srgbClr val="0070C0"/>
              </a:solidFill>
              <a:latin typeface="Arial Black" panose="020B0A04020102020204" pitchFamily="34" charset="0"/>
              <a:cs typeface="Calibri"/>
            </a:rPr>
            <a:t>Information</a:t>
          </a:r>
          <a:r>
            <a:rPr lang="en-IN" sz="2400" b="1" spc="-65" dirty="0" smtClean="0">
              <a:solidFill>
                <a:srgbClr val="0070C0"/>
              </a:solidFill>
              <a:latin typeface="Arial Black" panose="020B0A04020102020204" pitchFamily="34" charset="0"/>
              <a:cs typeface="Calibri"/>
            </a:rPr>
            <a:t> </a:t>
          </a:r>
          <a:r>
            <a:rPr lang="en-IN" sz="2400" b="1" spc="-5" dirty="0" smtClean="0">
              <a:solidFill>
                <a:srgbClr val="0070C0"/>
              </a:solidFill>
              <a:latin typeface="Arial Black" panose="020B0A04020102020204" pitchFamily="34" charset="0"/>
              <a:cs typeface="Calibri"/>
            </a:rPr>
            <a:t>produced </a:t>
          </a:r>
          <a:r>
            <a:rPr lang="en-IN" sz="2400" b="1" spc="-440" dirty="0" smtClean="0">
              <a:solidFill>
                <a:srgbClr val="0070C0"/>
              </a:solidFill>
              <a:latin typeface="Arial Black" panose="020B0A04020102020204" pitchFamily="34" charset="0"/>
              <a:cs typeface="Calibri"/>
            </a:rPr>
            <a:t> </a:t>
          </a:r>
          <a:r>
            <a:rPr lang="en-IN" sz="2400" b="1" spc="-5" dirty="0" smtClean="0">
              <a:solidFill>
                <a:srgbClr val="0070C0"/>
              </a:solidFill>
              <a:latin typeface="Arial Black" panose="020B0A04020102020204" pitchFamily="34" charset="0"/>
              <a:cs typeface="Calibri"/>
            </a:rPr>
            <a:t>using </a:t>
          </a:r>
          <a:r>
            <a:rPr lang="en-IN" sz="2400" b="1" spc="-25" dirty="0" smtClean="0">
              <a:solidFill>
                <a:srgbClr val="0070C0"/>
              </a:solidFill>
              <a:latin typeface="Arial Black" panose="020B0A04020102020204" pitchFamily="34" charset="0"/>
              <a:cs typeface="Calibri"/>
            </a:rPr>
            <a:t>Work</a:t>
          </a:r>
          <a:r>
            <a:rPr lang="en-IN" sz="2400" b="1" spc="-30" dirty="0" smtClean="0">
              <a:solidFill>
                <a:srgbClr val="0070C0"/>
              </a:solidFill>
              <a:latin typeface="Arial Black" panose="020B0A04020102020204" pitchFamily="34" charset="0"/>
              <a:cs typeface="Calibri"/>
            </a:rPr>
            <a:t> </a:t>
          </a:r>
          <a:r>
            <a:rPr lang="en-IN" sz="2400" b="1" spc="-5" dirty="0" smtClean="0">
              <a:solidFill>
                <a:srgbClr val="0070C0"/>
              </a:solidFill>
              <a:latin typeface="Arial Black" panose="020B0A04020102020204" pitchFamily="34" charset="0"/>
              <a:cs typeface="Calibri"/>
            </a:rPr>
            <a:t>by</a:t>
          </a:r>
          <a:r>
            <a:rPr lang="en-IN" sz="2400" b="1" spc="-20" dirty="0" smtClean="0">
              <a:solidFill>
                <a:srgbClr val="0070C0"/>
              </a:solidFill>
              <a:latin typeface="Arial Black" panose="020B0A04020102020204" pitchFamily="34" charset="0"/>
              <a:cs typeface="Calibri"/>
            </a:rPr>
            <a:t> </a:t>
          </a:r>
          <a:r>
            <a:rPr lang="en-IN" sz="2400" b="1" spc="-10" dirty="0" smtClean="0">
              <a:solidFill>
                <a:srgbClr val="0070C0"/>
              </a:solidFill>
              <a:latin typeface="Arial Black" panose="020B0A04020102020204" pitchFamily="34" charset="0"/>
              <a:cs typeface="Calibri"/>
            </a:rPr>
            <a:t>Management’s </a:t>
          </a:r>
          <a:r>
            <a:rPr lang="en-IN" sz="2400" b="1" spc="-5" dirty="0" smtClean="0">
              <a:solidFill>
                <a:srgbClr val="0070C0"/>
              </a:solidFill>
              <a:latin typeface="Arial Black" panose="020B0A04020102020204" pitchFamily="34" charset="0"/>
              <a:cs typeface="Calibri"/>
            </a:rPr>
            <a:t>Expert</a:t>
          </a:r>
          <a:endParaRPr lang="en-US" sz="2400" b="1" dirty="0">
            <a:solidFill>
              <a:srgbClr val="0070C0"/>
            </a:solidFill>
            <a:latin typeface="Arial Black" panose="020B0A04020102020204" pitchFamily="34" charset="0"/>
          </a:endParaRPr>
        </a:p>
      </dgm:t>
    </dgm:pt>
    <dgm:pt modelId="{81E3C6AA-4F31-496F-8090-E83B552B1028}" type="parTrans" cxnId="{0B3BFEBD-6BE9-461A-8150-BD747BE4B63D}">
      <dgm:prSet/>
      <dgm:spPr>
        <a:solidFill>
          <a:schemeClr val="tx1"/>
        </a:solidFill>
      </dgm:spPr>
      <dgm:t>
        <a:bodyPr/>
        <a:lstStyle/>
        <a:p>
          <a:endParaRPr lang="en-US">
            <a:solidFill>
              <a:schemeClr val="tx1"/>
            </a:solidFill>
          </a:endParaRPr>
        </a:p>
      </dgm:t>
    </dgm:pt>
    <dgm:pt modelId="{4F1D700B-FDAC-4F39-BA27-F0FD9D9A9EB2}" type="sibTrans" cxnId="{0B3BFEBD-6BE9-461A-8150-BD747BE4B63D}">
      <dgm:prSet/>
      <dgm:spPr/>
      <dgm:t>
        <a:bodyPr/>
        <a:lstStyle/>
        <a:p>
          <a:endParaRPr lang="en-US"/>
        </a:p>
      </dgm:t>
    </dgm:pt>
    <dgm:pt modelId="{0A8BDAA7-717F-4C51-A1E9-AFD23B1FB443}">
      <dgm:prSet phldrT="[Text]" custT="1"/>
      <dgm:spPr/>
      <dgm:t>
        <a:bodyPr/>
        <a:lstStyle/>
        <a:p>
          <a:pPr algn="ctr"/>
          <a:r>
            <a:rPr lang="en-IN" sz="2400" b="1" spc="-10" dirty="0" smtClean="0">
              <a:solidFill>
                <a:srgbClr val="0070C0"/>
              </a:solidFill>
              <a:latin typeface="Arial Black" panose="020B0A04020102020204" pitchFamily="34" charset="0"/>
              <a:cs typeface="Calibri"/>
            </a:rPr>
            <a:t>Information </a:t>
          </a:r>
          <a:r>
            <a:rPr lang="en-IN" sz="2400" b="1" spc="-5" dirty="0" smtClean="0">
              <a:solidFill>
                <a:srgbClr val="0070C0"/>
              </a:solidFill>
              <a:latin typeface="Arial Black" panose="020B0A04020102020204" pitchFamily="34" charset="0"/>
              <a:cs typeface="Calibri"/>
            </a:rPr>
            <a:t> Produced</a:t>
          </a:r>
          <a:r>
            <a:rPr lang="en-IN" sz="2400" b="1" spc="-130" dirty="0" smtClean="0">
              <a:solidFill>
                <a:srgbClr val="0070C0"/>
              </a:solidFill>
              <a:latin typeface="Arial Black" panose="020B0A04020102020204" pitchFamily="34" charset="0"/>
              <a:cs typeface="Calibri"/>
            </a:rPr>
            <a:t> </a:t>
          </a:r>
          <a:r>
            <a:rPr lang="en-IN" sz="2400" b="1" spc="-5" dirty="0" smtClean="0">
              <a:solidFill>
                <a:srgbClr val="0070C0"/>
              </a:solidFill>
              <a:latin typeface="Arial Black" panose="020B0A04020102020204" pitchFamily="34" charset="0"/>
              <a:cs typeface="Calibri"/>
            </a:rPr>
            <a:t>by </a:t>
          </a:r>
          <a:r>
            <a:rPr lang="en-IN" sz="2400" b="1" spc="-570" dirty="0" smtClean="0">
              <a:solidFill>
                <a:srgbClr val="0070C0"/>
              </a:solidFill>
              <a:latin typeface="Arial Black" panose="020B0A04020102020204" pitchFamily="34" charset="0"/>
              <a:cs typeface="Calibri"/>
            </a:rPr>
            <a:t> </a:t>
          </a:r>
          <a:r>
            <a:rPr lang="en-IN" sz="2400" b="1" spc="-5" dirty="0" smtClean="0">
              <a:solidFill>
                <a:srgbClr val="0070C0"/>
              </a:solidFill>
              <a:latin typeface="Arial Black" panose="020B0A04020102020204" pitchFamily="34" charset="0"/>
              <a:cs typeface="Calibri"/>
            </a:rPr>
            <a:t>Entity</a:t>
          </a:r>
          <a:endParaRPr lang="en-US" sz="2400" b="1" dirty="0">
            <a:solidFill>
              <a:srgbClr val="0070C0"/>
            </a:solidFill>
            <a:latin typeface="Arial Black" panose="020B0A04020102020204" pitchFamily="34" charset="0"/>
          </a:endParaRPr>
        </a:p>
      </dgm:t>
    </dgm:pt>
    <dgm:pt modelId="{D525D7C3-0AD8-4AC6-9349-9B1412B645EC}" type="parTrans" cxnId="{28AE8FFC-67E9-4656-BB26-66C7DA0E12CD}">
      <dgm:prSet/>
      <dgm:spPr/>
      <dgm:t>
        <a:bodyPr/>
        <a:lstStyle/>
        <a:p>
          <a:endParaRPr lang="en-US"/>
        </a:p>
      </dgm:t>
    </dgm:pt>
    <dgm:pt modelId="{ECFBEE64-BDF1-481B-AD6D-99B3BBEEDB4E}" type="sibTrans" cxnId="{28AE8FFC-67E9-4656-BB26-66C7DA0E12CD}">
      <dgm:prSet/>
      <dgm:spPr/>
      <dgm:t>
        <a:bodyPr/>
        <a:lstStyle/>
        <a:p>
          <a:endParaRPr lang="en-US"/>
        </a:p>
      </dgm:t>
    </dgm:pt>
    <dgm:pt modelId="{47F3F6EC-63DF-4783-AF40-C3EE1E9C2BA2}">
      <dgm:prSet phldrT="[Text]" custT="1"/>
      <dgm:spPr/>
      <dgm:t>
        <a:bodyPr/>
        <a:lstStyle/>
        <a:p>
          <a:pPr algn="l"/>
          <a:r>
            <a:rPr lang="en-IN" sz="2000" b="1" spc="-95" dirty="0" smtClean="0">
              <a:solidFill>
                <a:srgbClr val="0070C0"/>
              </a:solidFill>
              <a:latin typeface="Arial Black" panose="020B0A04020102020204" pitchFamily="34" charset="0"/>
              <a:cs typeface="Calibri"/>
            </a:rPr>
            <a:t>1. V</a:t>
          </a:r>
          <a:r>
            <a:rPr lang="en-IN" sz="2000" b="1" dirty="0" smtClean="0">
              <a:solidFill>
                <a:srgbClr val="0070C0"/>
              </a:solidFill>
              <a:latin typeface="Arial Black" panose="020B0A04020102020204" pitchFamily="34" charset="0"/>
              <a:cs typeface="Calibri"/>
            </a:rPr>
            <a:t>erify	</a:t>
          </a:r>
          <a:r>
            <a:rPr lang="en-IN" sz="2000" b="1" spc="-50" dirty="0" smtClean="0">
              <a:solidFill>
                <a:srgbClr val="0070C0"/>
              </a:solidFill>
              <a:latin typeface="Arial Black" panose="020B0A04020102020204" pitchFamily="34" charset="0"/>
              <a:cs typeface="Calibri"/>
            </a:rPr>
            <a:t>f</a:t>
          </a:r>
          <a:r>
            <a:rPr lang="en-IN" sz="2000" b="1" spc="-5" dirty="0" smtClean="0">
              <a:solidFill>
                <a:srgbClr val="0070C0"/>
              </a:solidFill>
              <a:latin typeface="Arial Black" panose="020B0A04020102020204" pitchFamily="34" charset="0"/>
              <a:cs typeface="Calibri"/>
            </a:rPr>
            <a:t>o</a:t>
          </a:r>
          <a:r>
            <a:rPr lang="en-IN" sz="2000" b="1" dirty="0" smtClean="0">
              <a:solidFill>
                <a:srgbClr val="0070C0"/>
              </a:solidFill>
              <a:latin typeface="Arial Black" panose="020B0A04020102020204" pitchFamily="34" charset="0"/>
              <a:cs typeface="Calibri"/>
            </a:rPr>
            <a:t>r	Acc</a:t>
          </a:r>
          <a:r>
            <a:rPr lang="en-IN" sz="2000" b="1" spc="-10" dirty="0" smtClean="0">
              <a:solidFill>
                <a:srgbClr val="0070C0"/>
              </a:solidFill>
              <a:latin typeface="Arial Black" panose="020B0A04020102020204" pitchFamily="34" charset="0"/>
              <a:cs typeface="Calibri"/>
            </a:rPr>
            <a:t>u</a:t>
          </a:r>
          <a:r>
            <a:rPr lang="en-IN" sz="2000" b="1" spc="-40" dirty="0" smtClean="0">
              <a:solidFill>
                <a:srgbClr val="0070C0"/>
              </a:solidFill>
              <a:latin typeface="Arial Black" panose="020B0A04020102020204" pitchFamily="34" charset="0"/>
              <a:cs typeface="Calibri"/>
            </a:rPr>
            <a:t>r</a:t>
          </a:r>
          <a:r>
            <a:rPr lang="en-IN" sz="2000" b="1" dirty="0" smtClean="0">
              <a:solidFill>
                <a:srgbClr val="0070C0"/>
              </a:solidFill>
              <a:latin typeface="Arial Black" panose="020B0A04020102020204" pitchFamily="34" charset="0"/>
              <a:cs typeface="Calibri"/>
            </a:rPr>
            <a:t>a</a:t>
          </a:r>
          <a:r>
            <a:rPr lang="en-IN" sz="2000" b="1" spc="-10" dirty="0" smtClean="0">
              <a:solidFill>
                <a:srgbClr val="0070C0"/>
              </a:solidFill>
              <a:latin typeface="Arial Black" panose="020B0A04020102020204" pitchFamily="34" charset="0"/>
              <a:cs typeface="Calibri"/>
            </a:rPr>
            <a:t>c</a:t>
          </a:r>
          <a:r>
            <a:rPr lang="en-IN" sz="2000" b="1" dirty="0" smtClean="0">
              <a:solidFill>
                <a:srgbClr val="0070C0"/>
              </a:solidFill>
              <a:latin typeface="Arial Black" panose="020B0A04020102020204" pitchFamily="34" charset="0"/>
              <a:cs typeface="Calibri"/>
            </a:rPr>
            <a:t>y and completeness</a:t>
          </a:r>
        </a:p>
        <a:p>
          <a:pPr algn="l"/>
          <a:r>
            <a:rPr lang="en-US" sz="2000" b="1" dirty="0" smtClean="0">
              <a:solidFill>
                <a:srgbClr val="0070C0"/>
              </a:solidFill>
              <a:latin typeface="Arial Black" panose="020B0A04020102020204" pitchFamily="34" charset="0"/>
              <a:cs typeface="Calibri"/>
            </a:rPr>
            <a:t>2. </a:t>
          </a:r>
          <a:r>
            <a:rPr lang="en-US" sz="2000" b="1" spc="-15" dirty="0" smtClean="0">
              <a:solidFill>
                <a:srgbClr val="0070C0"/>
              </a:solidFill>
              <a:latin typeface="Arial Black" panose="020B0A04020102020204" pitchFamily="34" charset="0"/>
              <a:cs typeface="Calibri"/>
            </a:rPr>
            <a:t>Evaluate</a:t>
          </a:r>
          <a:r>
            <a:rPr lang="en-US" sz="2000" b="1" spc="-20" dirty="0" smtClean="0">
              <a:solidFill>
                <a:srgbClr val="0070C0"/>
              </a:solidFill>
              <a:latin typeface="Arial Black" panose="020B0A04020102020204" pitchFamily="34" charset="0"/>
              <a:cs typeface="Calibri"/>
            </a:rPr>
            <a:t> </a:t>
          </a:r>
          <a:r>
            <a:rPr lang="en-US" sz="2000" b="1" spc="-15" dirty="0" smtClean="0">
              <a:solidFill>
                <a:srgbClr val="0070C0"/>
              </a:solidFill>
              <a:latin typeface="Arial Black" panose="020B0A04020102020204" pitchFamily="34" charset="0"/>
              <a:cs typeface="Calibri"/>
            </a:rPr>
            <a:t>for</a:t>
          </a:r>
          <a:r>
            <a:rPr lang="en-US" sz="2000" b="1" spc="-25" dirty="0" smtClean="0">
              <a:solidFill>
                <a:srgbClr val="0070C0"/>
              </a:solidFill>
              <a:latin typeface="Arial Black" panose="020B0A04020102020204" pitchFamily="34" charset="0"/>
              <a:cs typeface="Calibri"/>
            </a:rPr>
            <a:t> </a:t>
          </a:r>
          <a:r>
            <a:rPr lang="en-US" sz="2000" b="1" spc="-5" dirty="0" smtClean="0">
              <a:solidFill>
                <a:srgbClr val="0070C0"/>
              </a:solidFill>
              <a:latin typeface="Arial Black" panose="020B0A04020102020204" pitchFamily="34" charset="0"/>
              <a:cs typeface="Calibri"/>
            </a:rPr>
            <a:t>Sufficiency</a:t>
          </a:r>
          <a:r>
            <a:rPr lang="en-US" sz="2000" b="1" spc="-30" dirty="0" smtClean="0">
              <a:solidFill>
                <a:srgbClr val="0070C0"/>
              </a:solidFill>
              <a:latin typeface="Arial Black" panose="020B0A04020102020204" pitchFamily="34" charset="0"/>
              <a:cs typeface="Calibri"/>
            </a:rPr>
            <a:t> </a:t>
          </a:r>
          <a:r>
            <a:rPr lang="en-US" sz="2000" b="1" spc="-5" dirty="0" smtClean="0">
              <a:solidFill>
                <a:srgbClr val="0070C0"/>
              </a:solidFill>
              <a:latin typeface="Arial Black" panose="020B0A04020102020204" pitchFamily="34" charset="0"/>
              <a:cs typeface="Calibri"/>
            </a:rPr>
            <a:t>in details</a:t>
          </a:r>
          <a:endParaRPr lang="en-US" sz="2000" b="1" dirty="0">
            <a:solidFill>
              <a:srgbClr val="0070C0"/>
            </a:solidFill>
            <a:latin typeface="Arial Black" panose="020B0A04020102020204" pitchFamily="34" charset="0"/>
          </a:endParaRPr>
        </a:p>
      </dgm:t>
    </dgm:pt>
    <dgm:pt modelId="{601CA60D-CE62-4AE2-BFC3-D74E61D04B40}" type="parTrans" cxnId="{F4F70ADD-5965-4164-9429-C577D65F6384}">
      <dgm:prSet/>
      <dgm:spPr/>
      <dgm:t>
        <a:bodyPr/>
        <a:lstStyle/>
        <a:p>
          <a:endParaRPr lang="en-US"/>
        </a:p>
      </dgm:t>
    </dgm:pt>
    <dgm:pt modelId="{753E67E4-2E54-4383-BE67-497A2450B7E8}" type="sibTrans" cxnId="{F4F70ADD-5965-4164-9429-C577D65F6384}">
      <dgm:prSet/>
      <dgm:spPr/>
      <dgm:t>
        <a:bodyPr/>
        <a:lstStyle/>
        <a:p>
          <a:endParaRPr lang="en-US"/>
        </a:p>
      </dgm:t>
    </dgm:pt>
    <dgm:pt modelId="{9C223C64-F0E5-4248-A508-D6A87251D32E}">
      <dgm:prSet phldrT="[Text]" custT="1"/>
      <dgm:spPr/>
      <dgm:t>
        <a:bodyPr/>
        <a:lstStyle/>
        <a:p>
          <a:pPr algn="l"/>
          <a:r>
            <a:rPr lang="en-IN" sz="1800" b="1" spc="-15" dirty="0" smtClean="0">
              <a:solidFill>
                <a:srgbClr val="0070C0"/>
              </a:solidFill>
              <a:latin typeface="Arial Black" panose="020B0A04020102020204" pitchFamily="34" charset="0"/>
              <a:cs typeface="Calibri"/>
            </a:rPr>
            <a:t>1. Evaluate</a:t>
          </a:r>
          <a:r>
            <a:rPr lang="en-IN" sz="1800" b="1" spc="-30" dirty="0" smtClean="0">
              <a:solidFill>
                <a:srgbClr val="0070C0"/>
              </a:solidFill>
              <a:latin typeface="Arial Black" panose="020B0A04020102020204" pitchFamily="34" charset="0"/>
              <a:cs typeface="Calibri"/>
            </a:rPr>
            <a:t> </a:t>
          </a:r>
          <a:r>
            <a:rPr lang="en-IN" sz="1800" b="1" dirty="0" smtClean="0">
              <a:solidFill>
                <a:srgbClr val="0070C0"/>
              </a:solidFill>
              <a:latin typeface="Arial Black" panose="020B0A04020102020204" pitchFamily="34" charset="0"/>
              <a:cs typeface="Calibri"/>
            </a:rPr>
            <a:t>the</a:t>
          </a:r>
          <a:r>
            <a:rPr lang="en-IN" sz="1800" b="1" spc="-30" dirty="0" smtClean="0">
              <a:solidFill>
                <a:srgbClr val="0070C0"/>
              </a:solidFill>
              <a:latin typeface="Arial Black" panose="020B0A04020102020204" pitchFamily="34" charset="0"/>
              <a:cs typeface="Calibri"/>
            </a:rPr>
            <a:t> </a:t>
          </a:r>
          <a:r>
            <a:rPr lang="en-IN" sz="1800" b="1" spc="-5" dirty="0" smtClean="0">
              <a:solidFill>
                <a:srgbClr val="0070C0"/>
              </a:solidFill>
              <a:latin typeface="Arial Black" panose="020B0A04020102020204" pitchFamily="34" charset="0"/>
              <a:cs typeface="Calibri"/>
            </a:rPr>
            <a:t>competence</a:t>
          </a:r>
          <a:r>
            <a:rPr lang="en-IN" sz="1800" b="1" spc="-55" dirty="0" smtClean="0">
              <a:solidFill>
                <a:srgbClr val="0070C0"/>
              </a:solidFill>
              <a:latin typeface="Arial Black" panose="020B0A04020102020204" pitchFamily="34" charset="0"/>
              <a:cs typeface="Calibri"/>
            </a:rPr>
            <a:t> </a:t>
          </a:r>
          <a:r>
            <a:rPr lang="en-IN" sz="1800" b="1" dirty="0" smtClean="0">
              <a:solidFill>
                <a:srgbClr val="0070C0"/>
              </a:solidFill>
              <a:latin typeface="Arial Black" panose="020B0A04020102020204" pitchFamily="34" charset="0"/>
              <a:cs typeface="Calibri"/>
            </a:rPr>
            <a:t>&amp; </a:t>
          </a:r>
          <a:r>
            <a:rPr lang="en-IN" sz="1800" b="1" spc="-5" dirty="0" smtClean="0">
              <a:solidFill>
                <a:srgbClr val="0070C0"/>
              </a:solidFill>
              <a:latin typeface="Arial Black" panose="020B0A04020102020204" pitchFamily="34" charset="0"/>
              <a:cs typeface="Calibri"/>
            </a:rPr>
            <a:t>Objectivity</a:t>
          </a:r>
        </a:p>
        <a:p>
          <a:pPr algn="l"/>
          <a:r>
            <a:rPr lang="en-US" sz="1800" b="1" spc="-5" dirty="0" smtClean="0">
              <a:solidFill>
                <a:srgbClr val="0070C0"/>
              </a:solidFill>
              <a:latin typeface="Arial Black" panose="020B0A04020102020204" pitchFamily="34" charset="0"/>
              <a:cs typeface="Calibri"/>
            </a:rPr>
            <a:t>2. Obtain an Understanding</a:t>
          </a:r>
        </a:p>
        <a:p>
          <a:pPr algn="l"/>
          <a:r>
            <a:rPr lang="en-US" sz="1800" b="1" spc="-5" dirty="0" smtClean="0">
              <a:solidFill>
                <a:srgbClr val="0070C0"/>
              </a:solidFill>
              <a:latin typeface="Arial Black" panose="020B0A04020102020204" pitchFamily="34" charset="0"/>
              <a:cs typeface="Calibri"/>
            </a:rPr>
            <a:t>3. Evaluate the appropriateness</a:t>
          </a:r>
          <a:endParaRPr lang="en-US" sz="1800" b="1" dirty="0">
            <a:solidFill>
              <a:srgbClr val="0070C0"/>
            </a:solidFill>
            <a:latin typeface="Arial Black" panose="020B0A04020102020204" pitchFamily="34" charset="0"/>
          </a:endParaRPr>
        </a:p>
      </dgm:t>
    </dgm:pt>
    <dgm:pt modelId="{558D86E4-CA51-439C-8E35-1291C0F9CDDF}" type="parTrans" cxnId="{00F84DDE-345F-4778-A551-850D18D17F4C}">
      <dgm:prSet/>
      <dgm:spPr/>
      <dgm:t>
        <a:bodyPr/>
        <a:lstStyle/>
        <a:p>
          <a:endParaRPr lang="en-US"/>
        </a:p>
      </dgm:t>
    </dgm:pt>
    <dgm:pt modelId="{449EF4D2-C33E-4F0A-9F89-CBAA58132CA8}" type="sibTrans" cxnId="{00F84DDE-345F-4778-A551-850D18D17F4C}">
      <dgm:prSet/>
      <dgm:spPr/>
      <dgm:t>
        <a:bodyPr/>
        <a:lstStyle/>
        <a:p>
          <a:endParaRPr lang="en-US"/>
        </a:p>
      </dgm:t>
    </dgm:pt>
    <dgm:pt modelId="{CD186948-3744-49FC-8631-E3923ACD8D6E}" type="pres">
      <dgm:prSet presAssocID="{7D9609AB-7991-4AA0-ADD6-68C1D17564EF}" presName="hierChild1" presStyleCnt="0">
        <dgm:presLayoutVars>
          <dgm:chPref val="1"/>
          <dgm:dir/>
          <dgm:animOne val="branch"/>
          <dgm:animLvl val="lvl"/>
          <dgm:resizeHandles/>
        </dgm:presLayoutVars>
      </dgm:prSet>
      <dgm:spPr/>
      <dgm:t>
        <a:bodyPr/>
        <a:lstStyle/>
        <a:p>
          <a:endParaRPr lang="en-US"/>
        </a:p>
      </dgm:t>
    </dgm:pt>
    <dgm:pt modelId="{558A21DA-7D57-4A90-BC45-87E956E4089A}" type="pres">
      <dgm:prSet presAssocID="{F1638EB5-D5CE-4BCA-875D-61BACB6486BE}" presName="hierRoot1" presStyleCnt="0"/>
      <dgm:spPr/>
    </dgm:pt>
    <dgm:pt modelId="{86A4A5B5-4A2E-4CCE-99EF-D80D90C1DC8A}" type="pres">
      <dgm:prSet presAssocID="{F1638EB5-D5CE-4BCA-875D-61BACB6486BE}" presName="composite" presStyleCnt="0"/>
      <dgm:spPr/>
    </dgm:pt>
    <dgm:pt modelId="{16D3B621-4E2D-44A6-AD4B-978CFB310590}" type="pres">
      <dgm:prSet presAssocID="{F1638EB5-D5CE-4BCA-875D-61BACB6486BE}" presName="background" presStyleLbl="node0" presStyleIdx="0" presStyleCnt="1"/>
      <dgm:spPr/>
    </dgm:pt>
    <dgm:pt modelId="{C4E73E19-F9B1-4BFD-8340-3AB8EB4D28A4}" type="pres">
      <dgm:prSet presAssocID="{F1638EB5-D5CE-4BCA-875D-61BACB6486BE}" presName="text" presStyleLbl="fgAcc0" presStyleIdx="0" presStyleCnt="1" custScaleX="188548">
        <dgm:presLayoutVars>
          <dgm:chPref val="3"/>
        </dgm:presLayoutVars>
      </dgm:prSet>
      <dgm:spPr/>
      <dgm:t>
        <a:bodyPr/>
        <a:lstStyle/>
        <a:p>
          <a:endParaRPr lang="en-US"/>
        </a:p>
      </dgm:t>
    </dgm:pt>
    <dgm:pt modelId="{DE55FA5D-4603-47C9-A924-A796016DBE7E}" type="pres">
      <dgm:prSet presAssocID="{F1638EB5-D5CE-4BCA-875D-61BACB6486BE}" presName="hierChild2" presStyleCnt="0"/>
      <dgm:spPr/>
    </dgm:pt>
    <dgm:pt modelId="{F67BBE4B-7390-4A52-9935-C93EE8F62298}" type="pres">
      <dgm:prSet presAssocID="{81E3C6AA-4F31-496F-8090-E83B552B1028}" presName="Name10" presStyleLbl="parChTrans1D2" presStyleIdx="0" presStyleCnt="2"/>
      <dgm:spPr/>
      <dgm:t>
        <a:bodyPr/>
        <a:lstStyle/>
        <a:p>
          <a:endParaRPr lang="en-US"/>
        </a:p>
      </dgm:t>
    </dgm:pt>
    <dgm:pt modelId="{FD57158D-0588-476E-85DB-72C30114B49F}" type="pres">
      <dgm:prSet presAssocID="{A412D961-222B-44CC-8541-D9B8E8076FB1}" presName="hierRoot2" presStyleCnt="0"/>
      <dgm:spPr/>
    </dgm:pt>
    <dgm:pt modelId="{38E89470-203A-4835-90B4-60B53AD644B7}" type="pres">
      <dgm:prSet presAssocID="{A412D961-222B-44CC-8541-D9B8E8076FB1}" presName="composite2" presStyleCnt="0"/>
      <dgm:spPr/>
    </dgm:pt>
    <dgm:pt modelId="{40492602-F4DD-49F3-BD4D-25F12376BB24}" type="pres">
      <dgm:prSet presAssocID="{A412D961-222B-44CC-8541-D9B8E8076FB1}" presName="background2" presStyleLbl="node2" presStyleIdx="0" presStyleCnt="2"/>
      <dgm:spPr/>
    </dgm:pt>
    <dgm:pt modelId="{E2505A26-4703-4513-B45E-5B93598D9622}" type="pres">
      <dgm:prSet presAssocID="{A412D961-222B-44CC-8541-D9B8E8076FB1}" presName="text2" presStyleLbl="fgAcc2" presStyleIdx="0" presStyleCnt="2" custScaleX="188548">
        <dgm:presLayoutVars>
          <dgm:chPref val="3"/>
        </dgm:presLayoutVars>
      </dgm:prSet>
      <dgm:spPr/>
      <dgm:t>
        <a:bodyPr/>
        <a:lstStyle/>
        <a:p>
          <a:endParaRPr lang="en-US"/>
        </a:p>
      </dgm:t>
    </dgm:pt>
    <dgm:pt modelId="{00F74A19-D597-4122-AE8E-5423494FBFA0}" type="pres">
      <dgm:prSet presAssocID="{A412D961-222B-44CC-8541-D9B8E8076FB1}" presName="hierChild3" presStyleCnt="0"/>
      <dgm:spPr/>
    </dgm:pt>
    <dgm:pt modelId="{1C41C86E-DA06-4344-9E8D-3F8010183E44}" type="pres">
      <dgm:prSet presAssocID="{558D86E4-CA51-439C-8E35-1291C0F9CDDF}" presName="Name17" presStyleLbl="parChTrans1D3" presStyleIdx="0" presStyleCnt="2"/>
      <dgm:spPr/>
      <dgm:t>
        <a:bodyPr/>
        <a:lstStyle/>
        <a:p>
          <a:endParaRPr lang="en-US"/>
        </a:p>
      </dgm:t>
    </dgm:pt>
    <dgm:pt modelId="{30AC3009-C36C-4260-B0EC-7F5D4D3033AA}" type="pres">
      <dgm:prSet presAssocID="{9C223C64-F0E5-4248-A508-D6A87251D32E}" presName="hierRoot3" presStyleCnt="0"/>
      <dgm:spPr/>
    </dgm:pt>
    <dgm:pt modelId="{2EC5AAC6-666D-43D2-91EF-3CBB4A2BBF63}" type="pres">
      <dgm:prSet presAssocID="{9C223C64-F0E5-4248-A508-D6A87251D32E}" presName="composite3" presStyleCnt="0"/>
      <dgm:spPr/>
    </dgm:pt>
    <dgm:pt modelId="{F8C28242-FA2F-4E86-AEF3-715856C53513}" type="pres">
      <dgm:prSet presAssocID="{9C223C64-F0E5-4248-A508-D6A87251D32E}" presName="background3" presStyleLbl="node3" presStyleIdx="0" presStyleCnt="2"/>
      <dgm:spPr/>
    </dgm:pt>
    <dgm:pt modelId="{AC45A814-1013-42AB-8811-3DE76D41441C}" type="pres">
      <dgm:prSet presAssocID="{9C223C64-F0E5-4248-A508-D6A87251D32E}" presName="text3" presStyleLbl="fgAcc3" presStyleIdx="0" presStyleCnt="2" custScaleX="188548">
        <dgm:presLayoutVars>
          <dgm:chPref val="3"/>
        </dgm:presLayoutVars>
      </dgm:prSet>
      <dgm:spPr/>
      <dgm:t>
        <a:bodyPr/>
        <a:lstStyle/>
        <a:p>
          <a:endParaRPr lang="en-US"/>
        </a:p>
      </dgm:t>
    </dgm:pt>
    <dgm:pt modelId="{F3D52E01-CE9B-47BA-9E17-7D6AD06A8ECD}" type="pres">
      <dgm:prSet presAssocID="{9C223C64-F0E5-4248-A508-D6A87251D32E}" presName="hierChild4" presStyleCnt="0"/>
      <dgm:spPr/>
    </dgm:pt>
    <dgm:pt modelId="{2CEEFA54-F3B5-48D7-BFF2-EDAB5BBAAE71}" type="pres">
      <dgm:prSet presAssocID="{D525D7C3-0AD8-4AC6-9349-9B1412B645EC}" presName="Name10" presStyleLbl="parChTrans1D2" presStyleIdx="1" presStyleCnt="2"/>
      <dgm:spPr/>
      <dgm:t>
        <a:bodyPr/>
        <a:lstStyle/>
        <a:p>
          <a:endParaRPr lang="en-US"/>
        </a:p>
      </dgm:t>
    </dgm:pt>
    <dgm:pt modelId="{76588CD5-C20D-4D26-8F27-52CF53421C01}" type="pres">
      <dgm:prSet presAssocID="{0A8BDAA7-717F-4C51-A1E9-AFD23B1FB443}" presName="hierRoot2" presStyleCnt="0"/>
      <dgm:spPr/>
    </dgm:pt>
    <dgm:pt modelId="{FB89E1B1-4B28-4822-82E9-C779A2D1E5CD}" type="pres">
      <dgm:prSet presAssocID="{0A8BDAA7-717F-4C51-A1E9-AFD23B1FB443}" presName="composite2" presStyleCnt="0"/>
      <dgm:spPr/>
    </dgm:pt>
    <dgm:pt modelId="{740303A8-47BA-43AC-AEED-2047F2A975D3}" type="pres">
      <dgm:prSet presAssocID="{0A8BDAA7-717F-4C51-A1E9-AFD23B1FB443}" presName="background2" presStyleLbl="node2" presStyleIdx="1" presStyleCnt="2"/>
      <dgm:spPr/>
    </dgm:pt>
    <dgm:pt modelId="{3A507834-BD39-482E-BF44-D2E005124255}" type="pres">
      <dgm:prSet presAssocID="{0A8BDAA7-717F-4C51-A1E9-AFD23B1FB443}" presName="text2" presStyleLbl="fgAcc2" presStyleIdx="1" presStyleCnt="2" custScaleX="188548">
        <dgm:presLayoutVars>
          <dgm:chPref val="3"/>
        </dgm:presLayoutVars>
      </dgm:prSet>
      <dgm:spPr/>
      <dgm:t>
        <a:bodyPr/>
        <a:lstStyle/>
        <a:p>
          <a:endParaRPr lang="en-US"/>
        </a:p>
      </dgm:t>
    </dgm:pt>
    <dgm:pt modelId="{DD14713F-117A-4AE5-B0B0-192FBC1A9EBB}" type="pres">
      <dgm:prSet presAssocID="{0A8BDAA7-717F-4C51-A1E9-AFD23B1FB443}" presName="hierChild3" presStyleCnt="0"/>
      <dgm:spPr/>
    </dgm:pt>
    <dgm:pt modelId="{E8F0656F-C929-43AE-B3B3-FDDB4C2A1DE1}" type="pres">
      <dgm:prSet presAssocID="{601CA60D-CE62-4AE2-BFC3-D74E61D04B40}" presName="Name17" presStyleLbl="parChTrans1D3" presStyleIdx="1" presStyleCnt="2"/>
      <dgm:spPr/>
      <dgm:t>
        <a:bodyPr/>
        <a:lstStyle/>
        <a:p>
          <a:endParaRPr lang="en-US"/>
        </a:p>
      </dgm:t>
    </dgm:pt>
    <dgm:pt modelId="{BA35EC49-E176-4EBC-83BD-79C6D1AAE411}" type="pres">
      <dgm:prSet presAssocID="{47F3F6EC-63DF-4783-AF40-C3EE1E9C2BA2}" presName="hierRoot3" presStyleCnt="0"/>
      <dgm:spPr/>
    </dgm:pt>
    <dgm:pt modelId="{AF048660-3E2B-4F22-899C-A44DF04A0E61}" type="pres">
      <dgm:prSet presAssocID="{47F3F6EC-63DF-4783-AF40-C3EE1E9C2BA2}" presName="composite3" presStyleCnt="0"/>
      <dgm:spPr/>
    </dgm:pt>
    <dgm:pt modelId="{9D00EFBD-97DB-4A85-94FC-FF0FD0F546FA}" type="pres">
      <dgm:prSet presAssocID="{47F3F6EC-63DF-4783-AF40-C3EE1E9C2BA2}" presName="background3" presStyleLbl="node3" presStyleIdx="1" presStyleCnt="2"/>
      <dgm:spPr/>
    </dgm:pt>
    <dgm:pt modelId="{B6D178FE-5C76-40D5-89E8-098CFA340273}" type="pres">
      <dgm:prSet presAssocID="{47F3F6EC-63DF-4783-AF40-C3EE1E9C2BA2}" presName="text3" presStyleLbl="fgAcc3" presStyleIdx="1" presStyleCnt="2" custScaleX="188548">
        <dgm:presLayoutVars>
          <dgm:chPref val="3"/>
        </dgm:presLayoutVars>
      </dgm:prSet>
      <dgm:spPr/>
      <dgm:t>
        <a:bodyPr/>
        <a:lstStyle/>
        <a:p>
          <a:endParaRPr lang="en-US"/>
        </a:p>
      </dgm:t>
    </dgm:pt>
    <dgm:pt modelId="{7A1E34AC-7101-4AD0-89F8-321892047DB2}" type="pres">
      <dgm:prSet presAssocID="{47F3F6EC-63DF-4783-AF40-C3EE1E9C2BA2}" presName="hierChild4" presStyleCnt="0"/>
      <dgm:spPr/>
    </dgm:pt>
  </dgm:ptLst>
  <dgm:cxnLst>
    <dgm:cxn modelId="{28AE8FFC-67E9-4656-BB26-66C7DA0E12CD}" srcId="{F1638EB5-D5CE-4BCA-875D-61BACB6486BE}" destId="{0A8BDAA7-717F-4C51-A1E9-AFD23B1FB443}" srcOrd="1" destOrd="0" parTransId="{D525D7C3-0AD8-4AC6-9349-9B1412B645EC}" sibTransId="{ECFBEE64-BDF1-481B-AD6D-99B3BBEEDB4E}"/>
    <dgm:cxn modelId="{00F84DDE-345F-4778-A551-850D18D17F4C}" srcId="{A412D961-222B-44CC-8541-D9B8E8076FB1}" destId="{9C223C64-F0E5-4248-A508-D6A87251D32E}" srcOrd="0" destOrd="0" parTransId="{558D86E4-CA51-439C-8E35-1291C0F9CDDF}" sibTransId="{449EF4D2-C33E-4F0A-9F89-CBAA58132CA8}"/>
    <dgm:cxn modelId="{0194C0BB-3141-463E-B4F1-59C9B45E732F}" type="presOf" srcId="{F1638EB5-D5CE-4BCA-875D-61BACB6486BE}" destId="{C4E73E19-F9B1-4BFD-8340-3AB8EB4D28A4}" srcOrd="0" destOrd="0" presId="urn:microsoft.com/office/officeart/2005/8/layout/hierarchy1"/>
    <dgm:cxn modelId="{350C5DB3-8696-4C94-A5CB-92F8FB29174E}" type="presOf" srcId="{9C223C64-F0E5-4248-A508-D6A87251D32E}" destId="{AC45A814-1013-42AB-8811-3DE76D41441C}" srcOrd="0" destOrd="0" presId="urn:microsoft.com/office/officeart/2005/8/layout/hierarchy1"/>
    <dgm:cxn modelId="{1CF7264E-CAFA-4420-B04E-D9AF6C7FF0C9}" type="presOf" srcId="{7D9609AB-7991-4AA0-ADD6-68C1D17564EF}" destId="{CD186948-3744-49FC-8631-E3923ACD8D6E}" srcOrd="0" destOrd="0" presId="urn:microsoft.com/office/officeart/2005/8/layout/hierarchy1"/>
    <dgm:cxn modelId="{C9600CFB-AB87-495D-9AF3-0A6940A97EC5}" type="presOf" srcId="{47F3F6EC-63DF-4783-AF40-C3EE1E9C2BA2}" destId="{B6D178FE-5C76-40D5-89E8-098CFA340273}" srcOrd="0" destOrd="0" presId="urn:microsoft.com/office/officeart/2005/8/layout/hierarchy1"/>
    <dgm:cxn modelId="{F4F70ADD-5965-4164-9429-C577D65F6384}" srcId="{0A8BDAA7-717F-4C51-A1E9-AFD23B1FB443}" destId="{47F3F6EC-63DF-4783-AF40-C3EE1E9C2BA2}" srcOrd="0" destOrd="0" parTransId="{601CA60D-CE62-4AE2-BFC3-D74E61D04B40}" sibTransId="{753E67E4-2E54-4383-BE67-497A2450B7E8}"/>
    <dgm:cxn modelId="{755CE6C7-125D-4E49-AF6E-C203298B5587}" type="presOf" srcId="{601CA60D-CE62-4AE2-BFC3-D74E61D04B40}" destId="{E8F0656F-C929-43AE-B3B3-FDDB4C2A1DE1}" srcOrd="0" destOrd="0" presId="urn:microsoft.com/office/officeart/2005/8/layout/hierarchy1"/>
    <dgm:cxn modelId="{F0A4DEB2-E58B-4AC8-BFA1-6D632F9CD2A3}" type="presOf" srcId="{0A8BDAA7-717F-4C51-A1E9-AFD23B1FB443}" destId="{3A507834-BD39-482E-BF44-D2E005124255}" srcOrd="0" destOrd="0" presId="urn:microsoft.com/office/officeart/2005/8/layout/hierarchy1"/>
    <dgm:cxn modelId="{E3E82B21-DD1C-487D-9EEB-F2DFE88265DC}" type="presOf" srcId="{558D86E4-CA51-439C-8E35-1291C0F9CDDF}" destId="{1C41C86E-DA06-4344-9E8D-3F8010183E44}" srcOrd="0" destOrd="0" presId="urn:microsoft.com/office/officeart/2005/8/layout/hierarchy1"/>
    <dgm:cxn modelId="{8BA6C4C7-1AB1-42F4-9784-EB2142934052}" type="presOf" srcId="{D525D7C3-0AD8-4AC6-9349-9B1412B645EC}" destId="{2CEEFA54-F3B5-48D7-BFF2-EDAB5BBAAE71}" srcOrd="0" destOrd="0" presId="urn:microsoft.com/office/officeart/2005/8/layout/hierarchy1"/>
    <dgm:cxn modelId="{33AF5CAE-0C87-4FAF-A84B-D53E9F7CE39D}" type="presOf" srcId="{81E3C6AA-4F31-496F-8090-E83B552B1028}" destId="{F67BBE4B-7390-4A52-9935-C93EE8F62298}" srcOrd="0" destOrd="0" presId="urn:microsoft.com/office/officeart/2005/8/layout/hierarchy1"/>
    <dgm:cxn modelId="{0B3BFEBD-6BE9-461A-8150-BD747BE4B63D}" srcId="{F1638EB5-D5CE-4BCA-875D-61BACB6486BE}" destId="{A412D961-222B-44CC-8541-D9B8E8076FB1}" srcOrd="0" destOrd="0" parTransId="{81E3C6AA-4F31-496F-8090-E83B552B1028}" sibTransId="{4F1D700B-FDAC-4F39-BA27-F0FD9D9A9EB2}"/>
    <dgm:cxn modelId="{6374864A-C0BF-4CE3-BB5A-E2BBC3D123C0}" srcId="{7D9609AB-7991-4AA0-ADD6-68C1D17564EF}" destId="{F1638EB5-D5CE-4BCA-875D-61BACB6486BE}" srcOrd="0" destOrd="0" parTransId="{93283238-D643-4776-A84B-65C26B0634D0}" sibTransId="{1E41DB6C-B098-4938-BB7D-F180517514D1}"/>
    <dgm:cxn modelId="{D993BC30-32D2-4245-851B-6C5E548724B9}" type="presOf" srcId="{A412D961-222B-44CC-8541-D9B8E8076FB1}" destId="{E2505A26-4703-4513-B45E-5B93598D9622}" srcOrd="0" destOrd="0" presId="urn:microsoft.com/office/officeart/2005/8/layout/hierarchy1"/>
    <dgm:cxn modelId="{8943DEB1-B58B-4800-A64A-AD892C12CFC6}" type="presParOf" srcId="{CD186948-3744-49FC-8631-E3923ACD8D6E}" destId="{558A21DA-7D57-4A90-BC45-87E956E4089A}" srcOrd="0" destOrd="0" presId="urn:microsoft.com/office/officeart/2005/8/layout/hierarchy1"/>
    <dgm:cxn modelId="{4B322FA4-D24A-4FF6-89DB-977A095507FD}" type="presParOf" srcId="{558A21DA-7D57-4A90-BC45-87E956E4089A}" destId="{86A4A5B5-4A2E-4CCE-99EF-D80D90C1DC8A}" srcOrd="0" destOrd="0" presId="urn:microsoft.com/office/officeart/2005/8/layout/hierarchy1"/>
    <dgm:cxn modelId="{0AEE7F91-89B6-4ECE-A741-6D939552D921}" type="presParOf" srcId="{86A4A5B5-4A2E-4CCE-99EF-D80D90C1DC8A}" destId="{16D3B621-4E2D-44A6-AD4B-978CFB310590}" srcOrd="0" destOrd="0" presId="urn:microsoft.com/office/officeart/2005/8/layout/hierarchy1"/>
    <dgm:cxn modelId="{0A808AEF-6357-4798-BF7D-0522329BF9D0}" type="presParOf" srcId="{86A4A5B5-4A2E-4CCE-99EF-D80D90C1DC8A}" destId="{C4E73E19-F9B1-4BFD-8340-3AB8EB4D28A4}" srcOrd="1" destOrd="0" presId="urn:microsoft.com/office/officeart/2005/8/layout/hierarchy1"/>
    <dgm:cxn modelId="{5DB44193-9EB7-4327-AEAC-E50490318BA9}" type="presParOf" srcId="{558A21DA-7D57-4A90-BC45-87E956E4089A}" destId="{DE55FA5D-4603-47C9-A924-A796016DBE7E}" srcOrd="1" destOrd="0" presId="urn:microsoft.com/office/officeart/2005/8/layout/hierarchy1"/>
    <dgm:cxn modelId="{A3BBC7EA-C28F-4027-86EA-E50DFED30745}" type="presParOf" srcId="{DE55FA5D-4603-47C9-A924-A796016DBE7E}" destId="{F67BBE4B-7390-4A52-9935-C93EE8F62298}" srcOrd="0" destOrd="0" presId="urn:microsoft.com/office/officeart/2005/8/layout/hierarchy1"/>
    <dgm:cxn modelId="{03C73E70-0F7E-42F4-812E-AB8D1867A136}" type="presParOf" srcId="{DE55FA5D-4603-47C9-A924-A796016DBE7E}" destId="{FD57158D-0588-476E-85DB-72C30114B49F}" srcOrd="1" destOrd="0" presId="urn:microsoft.com/office/officeart/2005/8/layout/hierarchy1"/>
    <dgm:cxn modelId="{D18A07E4-9ED2-46D4-BF41-30EE3223C511}" type="presParOf" srcId="{FD57158D-0588-476E-85DB-72C30114B49F}" destId="{38E89470-203A-4835-90B4-60B53AD644B7}" srcOrd="0" destOrd="0" presId="urn:microsoft.com/office/officeart/2005/8/layout/hierarchy1"/>
    <dgm:cxn modelId="{D41B98CD-AE86-48F2-B612-BA20C0131C22}" type="presParOf" srcId="{38E89470-203A-4835-90B4-60B53AD644B7}" destId="{40492602-F4DD-49F3-BD4D-25F12376BB24}" srcOrd="0" destOrd="0" presId="urn:microsoft.com/office/officeart/2005/8/layout/hierarchy1"/>
    <dgm:cxn modelId="{0D955AC8-7715-40E8-AC90-5E7DFBE64805}" type="presParOf" srcId="{38E89470-203A-4835-90B4-60B53AD644B7}" destId="{E2505A26-4703-4513-B45E-5B93598D9622}" srcOrd="1" destOrd="0" presId="urn:microsoft.com/office/officeart/2005/8/layout/hierarchy1"/>
    <dgm:cxn modelId="{AEC00B2F-F364-497F-890C-0564D468951D}" type="presParOf" srcId="{FD57158D-0588-476E-85DB-72C30114B49F}" destId="{00F74A19-D597-4122-AE8E-5423494FBFA0}" srcOrd="1" destOrd="0" presId="urn:microsoft.com/office/officeart/2005/8/layout/hierarchy1"/>
    <dgm:cxn modelId="{A7349CCA-2F3D-413E-8E4A-3ADCFC9754CD}" type="presParOf" srcId="{00F74A19-D597-4122-AE8E-5423494FBFA0}" destId="{1C41C86E-DA06-4344-9E8D-3F8010183E44}" srcOrd="0" destOrd="0" presId="urn:microsoft.com/office/officeart/2005/8/layout/hierarchy1"/>
    <dgm:cxn modelId="{B088D2D9-341F-4735-B9C4-3189731AA31F}" type="presParOf" srcId="{00F74A19-D597-4122-AE8E-5423494FBFA0}" destId="{30AC3009-C36C-4260-B0EC-7F5D4D3033AA}" srcOrd="1" destOrd="0" presId="urn:microsoft.com/office/officeart/2005/8/layout/hierarchy1"/>
    <dgm:cxn modelId="{3D369F7C-FF88-4708-A99A-A43874C73FD5}" type="presParOf" srcId="{30AC3009-C36C-4260-B0EC-7F5D4D3033AA}" destId="{2EC5AAC6-666D-43D2-91EF-3CBB4A2BBF63}" srcOrd="0" destOrd="0" presId="urn:microsoft.com/office/officeart/2005/8/layout/hierarchy1"/>
    <dgm:cxn modelId="{8D86EEFA-7D13-4BED-829B-FF77B2BBCABF}" type="presParOf" srcId="{2EC5AAC6-666D-43D2-91EF-3CBB4A2BBF63}" destId="{F8C28242-FA2F-4E86-AEF3-715856C53513}" srcOrd="0" destOrd="0" presId="urn:microsoft.com/office/officeart/2005/8/layout/hierarchy1"/>
    <dgm:cxn modelId="{A091F9AC-0972-4979-8F00-28C0C36B835F}" type="presParOf" srcId="{2EC5AAC6-666D-43D2-91EF-3CBB4A2BBF63}" destId="{AC45A814-1013-42AB-8811-3DE76D41441C}" srcOrd="1" destOrd="0" presId="urn:microsoft.com/office/officeart/2005/8/layout/hierarchy1"/>
    <dgm:cxn modelId="{A49BFA6D-B182-4147-A9A7-15430BE4FD09}" type="presParOf" srcId="{30AC3009-C36C-4260-B0EC-7F5D4D3033AA}" destId="{F3D52E01-CE9B-47BA-9E17-7D6AD06A8ECD}" srcOrd="1" destOrd="0" presId="urn:microsoft.com/office/officeart/2005/8/layout/hierarchy1"/>
    <dgm:cxn modelId="{7B099D0B-8DCE-4726-9C93-BAA008B0364C}" type="presParOf" srcId="{DE55FA5D-4603-47C9-A924-A796016DBE7E}" destId="{2CEEFA54-F3B5-48D7-BFF2-EDAB5BBAAE71}" srcOrd="2" destOrd="0" presId="urn:microsoft.com/office/officeart/2005/8/layout/hierarchy1"/>
    <dgm:cxn modelId="{FDC5E8C8-E2EF-4B8E-93AC-A01B451CF883}" type="presParOf" srcId="{DE55FA5D-4603-47C9-A924-A796016DBE7E}" destId="{76588CD5-C20D-4D26-8F27-52CF53421C01}" srcOrd="3" destOrd="0" presId="urn:microsoft.com/office/officeart/2005/8/layout/hierarchy1"/>
    <dgm:cxn modelId="{6AF65CDF-703E-4278-BF80-8F1929F98669}" type="presParOf" srcId="{76588CD5-C20D-4D26-8F27-52CF53421C01}" destId="{FB89E1B1-4B28-4822-82E9-C779A2D1E5CD}" srcOrd="0" destOrd="0" presId="urn:microsoft.com/office/officeart/2005/8/layout/hierarchy1"/>
    <dgm:cxn modelId="{8F4ED65A-70D9-4631-900A-2AAB8053CAC0}" type="presParOf" srcId="{FB89E1B1-4B28-4822-82E9-C779A2D1E5CD}" destId="{740303A8-47BA-43AC-AEED-2047F2A975D3}" srcOrd="0" destOrd="0" presId="urn:microsoft.com/office/officeart/2005/8/layout/hierarchy1"/>
    <dgm:cxn modelId="{D993C100-8E66-4F9F-AE07-13057A5B8C56}" type="presParOf" srcId="{FB89E1B1-4B28-4822-82E9-C779A2D1E5CD}" destId="{3A507834-BD39-482E-BF44-D2E005124255}" srcOrd="1" destOrd="0" presId="urn:microsoft.com/office/officeart/2005/8/layout/hierarchy1"/>
    <dgm:cxn modelId="{932582C0-2007-40EF-A1D9-CBD62702708C}" type="presParOf" srcId="{76588CD5-C20D-4D26-8F27-52CF53421C01}" destId="{DD14713F-117A-4AE5-B0B0-192FBC1A9EBB}" srcOrd="1" destOrd="0" presId="urn:microsoft.com/office/officeart/2005/8/layout/hierarchy1"/>
    <dgm:cxn modelId="{0A691A6C-986E-4481-BA5D-91463F15183F}" type="presParOf" srcId="{DD14713F-117A-4AE5-B0B0-192FBC1A9EBB}" destId="{E8F0656F-C929-43AE-B3B3-FDDB4C2A1DE1}" srcOrd="0" destOrd="0" presId="urn:microsoft.com/office/officeart/2005/8/layout/hierarchy1"/>
    <dgm:cxn modelId="{F16495D5-6022-4224-8906-E66D8E5E7E37}" type="presParOf" srcId="{DD14713F-117A-4AE5-B0B0-192FBC1A9EBB}" destId="{BA35EC49-E176-4EBC-83BD-79C6D1AAE411}" srcOrd="1" destOrd="0" presId="urn:microsoft.com/office/officeart/2005/8/layout/hierarchy1"/>
    <dgm:cxn modelId="{B4022896-3626-410F-AD82-E16F330B8BB4}" type="presParOf" srcId="{BA35EC49-E176-4EBC-83BD-79C6D1AAE411}" destId="{AF048660-3E2B-4F22-899C-A44DF04A0E61}" srcOrd="0" destOrd="0" presId="urn:microsoft.com/office/officeart/2005/8/layout/hierarchy1"/>
    <dgm:cxn modelId="{9DFEFDF6-7778-4DC0-A05D-95E557920BA1}" type="presParOf" srcId="{AF048660-3E2B-4F22-899C-A44DF04A0E61}" destId="{9D00EFBD-97DB-4A85-94FC-FF0FD0F546FA}" srcOrd="0" destOrd="0" presId="urn:microsoft.com/office/officeart/2005/8/layout/hierarchy1"/>
    <dgm:cxn modelId="{0C03031E-E51B-4BC9-BF0F-DFE8EB0ED504}" type="presParOf" srcId="{AF048660-3E2B-4F22-899C-A44DF04A0E61}" destId="{B6D178FE-5C76-40D5-89E8-098CFA340273}" srcOrd="1" destOrd="0" presId="urn:microsoft.com/office/officeart/2005/8/layout/hierarchy1"/>
    <dgm:cxn modelId="{A1E63E20-50C5-4868-B414-706498740E61}" type="presParOf" srcId="{BA35EC49-E176-4EBC-83BD-79C6D1AAE411}" destId="{7A1E34AC-7101-4AD0-89F8-321892047DB2}" srcOrd="1" destOrd="0" presId="urn:microsoft.com/office/officeart/2005/8/layout/hierarchy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9DFEA9A4-6B1C-4A30-9B52-2422E7034FA5}"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n-US"/>
        </a:p>
      </dgm:t>
    </dgm:pt>
    <dgm:pt modelId="{B3A8036B-9F28-4F9D-8CD0-DB33F96B0A72}">
      <dgm:prSet phldrT="[Text]"/>
      <dgm:spPr/>
      <dgm:t>
        <a:bodyPr/>
        <a:lstStyle/>
        <a:p>
          <a:endParaRPr lang="en-US" dirty="0"/>
        </a:p>
      </dgm:t>
    </dgm:pt>
    <dgm:pt modelId="{8F587B3D-F05C-4287-BD0F-B0523C81AE1B}" type="parTrans" cxnId="{72AC4496-7D55-4789-9D62-2BBE8F295634}">
      <dgm:prSet/>
      <dgm:spPr/>
      <dgm:t>
        <a:bodyPr/>
        <a:lstStyle/>
        <a:p>
          <a:endParaRPr lang="en-US"/>
        </a:p>
      </dgm:t>
    </dgm:pt>
    <dgm:pt modelId="{B051FAA6-197D-4DF4-AB63-BDCF1E1AE64D}" type="sibTrans" cxnId="{72AC4496-7D55-4789-9D62-2BBE8F295634}">
      <dgm:prSet/>
      <dgm:spPr/>
      <dgm:t>
        <a:bodyPr/>
        <a:lstStyle/>
        <a:p>
          <a:endParaRPr lang="en-US"/>
        </a:p>
      </dgm:t>
    </dgm:pt>
    <dgm:pt modelId="{1AA0D308-D027-4E68-A6EA-9A80F1995316}">
      <dgm:prSet phldrT="[Text]"/>
      <dgm:spPr/>
      <dgm:t>
        <a:bodyPr/>
        <a:lstStyle/>
        <a:p>
          <a:endParaRPr lang="en-US" dirty="0"/>
        </a:p>
      </dgm:t>
    </dgm:pt>
    <dgm:pt modelId="{FE90A396-FC80-4DFA-8450-D54882D40A38}" type="parTrans" cxnId="{4C46F4A4-852D-485D-9684-035D35A0C9BA}">
      <dgm:prSet/>
      <dgm:spPr/>
      <dgm:t>
        <a:bodyPr/>
        <a:lstStyle/>
        <a:p>
          <a:endParaRPr lang="en-US"/>
        </a:p>
      </dgm:t>
    </dgm:pt>
    <dgm:pt modelId="{C7C75C1B-7995-426E-944B-6EF9A91CAC18}" type="sibTrans" cxnId="{4C46F4A4-852D-485D-9684-035D35A0C9BA}">
      <dgm:prSet/>
      <dgm:spPr/>
      <dgm:t>
        <a:bodyPr/>
        <a:lstStyle/>
        <a:p>
          <a:endParaRPr lang="en-US"/>
        </a:p>
      </dgm:t>
    </dgm:pt>
    <dgm:pt modelId="{468F9796-2B1C-4D5C-BC8C-91CC83CB7C99}">
      <dgm:prSet phldrT="[Text]"/>
      <dgm:spPr/>
      <dgm:t>
        <a:bodyPr/>
        <a:lstStyle/>
        <a:p>
          <a:r>
            <a:rPr lang="en-US" b="1" dirty="0" smtClean="0">
              <a:solidFill>
                <a:srgbClr val="006600"/>
              </a:solidFill>
              <a:latin typeface="Arial Black" panose="020B0A04020102020204" pitchFamily="34" charset="0"/>
              <a:cs typeface="Calibri"/>
            </a:rPr>
            <a:t>I</a:t>
          </a:r>
          <a:r>
            <a:rPr lang="en-US" b="1" spc="-35" dirty="0" smtClean="0">
              <a:solidFill>
                <a:srgbClr val="006600"/>
              </a:solidFill>
              <a:latin typeface="Arial Black" panose="020B0A04020102020204" pitchFamily="34" charset="0"/>
              <a:cs typeface="Calibri"/>
            </a:rPr>
            <a:t>n</a:t>
          </a:r>
          <a:r>
            <a:rPr lang="en-US" b="1" spc="-25" dirty="0" smtClean="0">
              <a:solidFill>
                <a:srgbClr val="006600"/>
              </a:solidFill>
              <a:latin typeface="Arial Black" panose="020B0A04020102020204" pitchFamily="34" charset="0"/>
              <a:cs typeface="Calibri"/>
            </a:rPr>
            <a:t>t</a:t>
          </a:r>
          <a:r>
            <a:rPr lang="en-US" b="1" dirty="0" smtClean="0">
              <a:solidFill>
                <a:srgbClr val="006600"/>
              </a:solidFill>
              <a:latin typeface="Arial Black" panose="020B0A04020102020204" pitchFamily="34" charset="0"/>
              <a:cs typeface="Calibri"/>
            </a:rPr>
            <a:t>e</a:t>
          </a:r>
          <a:r>
            <a:rPr lang="en-US" b="1" spc="-10" dirty="0" smtClean="0">
              <a:solidFill>
                <a:srgbClr val="006600"/>
              </a:solidFill>
              <a:latin typeface="Arial Black" panose="020B0A04020102020204" pitchFamily="34" charset="0"/>
              <a:cs typeface="Calibri"/>
            </a:rPr>
            <a:t>r</a:t>
          </a:r>
          <a:r>
            <a:rPr lang="en-US" b="1" spc="-5" dirty="0" smtClean="0">
              <a:solidFill>
                <a:srgbClr val="006600"/>
              </a:solidFill>
              <a:latin typeface="Arial Black" panose="020B0A04020102020204" pitchFamily="34" charset="0"/>
              <a:cs typeface="Calibri"/>
            </a:rPr>
            <a:t>na</a:t>
          </a:r>
          <a:r>
            <a:rPr lang="en-US" b="1" dirty="0" smtClean="0">
              <a:solidFill>
                <a:srgbClr val="006600"/>
              </a:solidFill>
              <a:latin typeface="Arial Black" panose="020B0A04020102020204" pitchFamily="34" charset="0"/>
              <a:cs typeface="Calibri"/>
            </a:rPr>
            <a:t>l </a:t>
          </a:r>
          <a:r>
            <a:rPr lang="en-US" b="1" spc="-25" dirty="0" smtClean="0">
              <a:solidFill>
                <a:srgbClr val="006600"/>
              </a:solidFill>
              <a:latin typeface="Arial Black" panose="020B0A04020102020204" pitchFamily="34" charset="0"/>
              <a:cs typeface="Calibri"/>
            </a:rPr>
            <a:t>e</a:t>
          </a:r>
          <a:r>
            <a:rPr lang="en-US" b="1" spc="-15" dirty="0" smtClean="0">
              <a:solidFill>
                <a:srgbClr val="006600"/>
              </a:solidFill>
              <a:latin typeface="Arial Black" panose="020B0A04020102020204" pitchFamily="34" charset="0"/>
              <a:cs typeface="Calibri"/>
            </a:rPr>
            <a:t>v</a:t>
          </a:r>
          <a:r>
            <a:rPr lang="en-US" b="1" dirty="0" smtClean="0">
              <a:solidFill>
                <a:srgbClr val="006600"/>
              </a:solidFill>
              <a:latin typeface="Arial Black" panose="020B0A04020102020204" pitchFamily="34" charset="0"/>
              <a:cs typeface="Calibri"/>
            </a:rPr>
            <a:t>id</a:t>
          </a:r>
          <a:r>
            <a:rPr lang="en-US" b="1" spc="-10" dirty="0" smtClean="0">
              <a:solidFill>
                <a:srgbClr val="006600"/>
              </a:solidFill>
              <a:latin typeface="Arial Black" panose="020B0A04020102020204" pitchFamily="34" charset="0"/>
              <a:cs typeface="Calibri"/>
            </a:rPr>
            <a:t>e</a:t>
          </a:r>
          <a:r>
            <a:rPr lang="en-US" b="1" spc="-5" dirty="0" smtClean="0">
              <a:solidFill>
                <a:srgbClr val="006600"/>
              </a:solidFill>
              <a:latin typeface="Arial Black" panose="020B0A04020102020204" pitchFamily="34" charset="0"/>
              <a:cs typeface="Calibri"/>
            </a:rPr>
            <a:t>n</a:t>
          </a:r>
          <a:r>
            <a:rPr lang="en-US" b="1" spc="-10" dirty="0" smtClean="0">
              <a:solidFill>
                <a:srgbClr val="006600"/>
              </a:solidFill>
              <a:latin typeface="Arial Black" panose="020B0A04020102020204" pitchFamily="34" charset="0"/>
              <a:cs typeface="Calibri"/>
            </a:rPr>
            <a:t>c</a:t>
          </a:r>
          <a:r>
            <a:rPr lang="en-US" b="1" dirty="0" smtClean="0">
              <a:solidFill>
                <a:srgbClr val="006600"/>
              </a:solidFill>
              <a:latin typeface="Arial Black" panose="020B0A04020102020204" pitchFamily="34" charset="0"/>
              <a:cs typeface="Calibri"/>
            </a:rPr>
            <a:t>es a</a:t>
          </a:r>
          <a:r>
            <a:rPr lang="en-US" b="1" spc="-45" dirty="0" smtClean="0">
              <a:solidFill>
                <a:srgbClr val="006600"/>
              </a:solidFill>
              <a:latin typeface="Arial Black" panose="020B0A04020102020204" pitchFamily="34" charset="0"/>
              <a:cs typeface="Calibri"/>
            </a:rPr>
            <a:t>r</a:t>
          </a:r>
          <a:r>
            <a:rPr lang="en-US" b="1" dirty="0" smtClean="0">
              <a:solidFill>
                <a:srgbClr val="006600"/>
              </a:solidFill>
              <a:latin typeface="Arial Black" panose="020B0A04020102020204" pitchFamily="34" charset="0"/>
              <a:cs typeface="Calibri"/>
            </a:rPr>
            <a:t>e </a:t>
          </a:r>
          <a:r>
            <a:rPr lang="en-US" b="1" spc="-35" dirty="0" smtClean="0">
              <a:solidFill>
                <a:srgbClr val="006600"/>
              </a:solidFill>
              <a:latin typeface="Arial Black" panose="020B0A04020102020204" pitchFamily="34" charset="0"/>
              <a:cs typeface="Calibri"/>
            </a:rPr>
            <a:t>r</a:t>
          </a:r>
          <a:r>
            <a:rPr lang="en-US" b="1" dirty="0" smtClean="0">
              <a:solidFill>
                <a:srgbClr val="006600"/>
              </a:solidFill>
              <a:latin typeface="Arial Black" panose="020B0A04020102020204" pitchFamily="34" charset="0"/>
              <a:cs typeface="Calibri"/>
            </a:rPr>
            <a:t>eli</a:t>
          </a:r>
          <a:r>
            <a:rPr lang="en-US" b="1" spc="-10" dirty="0" smtClean="0">
              <a:solidFill>
                <a:srgbClr val="006600"/>
              </a:solidFill>
              <a:latin typeface="Arial Black" panose="020B0A04020102020204" pitchFamily="34" charset="0"/>
              <a:cs typeface="Calibri"/>
            </a:rPr>
            <a:t>a</a:t>
          </a:r>
          <a:r>
            <a:rPr lang="en-US" b="1" spc="-5" dirty="0" smtClean="0">
              <a:solidFill>
                <a:srgbClr val="006600"/>
              </a:solidFill>
              <a:latin typeface="Arial Black" panose="020B0A04020102020204" pitchFamily="34" charset="0"/>
              <a:cs typeface="Calibri"/>
            </a:rPr>
            <a:t>ble</a:t>
          </a:r>
          <a:r>
            <a:rPr lang="en-US" b="1" dirty="0" smtClean="0">
              <a:solidFill>
                <a:srgbClr val="006600"/>
              </a:solidFill>
              <a:latin typeface="Arial Black" panose="020B0A04020102020204" pitchFamily="34" charset="0"/>
              <a:cs typeface="Calibri"/>
            </a:rPr>
            <a:t>, if i</a:t>
          </a:r>
          <a:r>
            <a:rPr lang="en-US" b="1" spc="-20" dirty="0" smtClean="0">
              <a:solidFill>
                <a:srgbClr val="006600"/>
              </a:solidFill>
              <a:latin typeface="Arial Black" panose="020B0A04020102020204" pitchFamily="34" charset="0"/>
              <a:cs typeface="Calibri"/>
            </a:rPr>
            <a:t>n</a:t>
          </a:r>
          <a:r>
            <a:rPr lang="en-US" b="1" spc="-35" dirty="0" smtClean="0">
              <a:solidFill>
                <a:srgbClr val="006600"/>
              </a:solidFill>
              <a:latin typeface="Arial Black" panose="020B0A04020102020204" pitchFamily="34" charset="0"/>
              <a:cs typeface="Calibri"/>
            </a:rPr>
            <a:t>t</a:t>
          </a:r>
          <a:r>
            <a:rPr lang="en-US" b="1" dirty="0" smtClean="0">
              <a:solidFill>
                <a:srgbClr val="006600"/>
              </a:solidFill>
              <a:latin typeface="Arial Black" panose="020B0A04020102020204" pitchFamily="34" charset="0"/>
              <a:cs typeface="Calibri"/>
            </a:rPr>
            <a:t>ern</a:t>
          </a:r>
          <a:r>
            <a:rPr lang="en-US" b="1" spc="-10" dirty="0" smtClean="0">
              <a:solidFill>
                <a:srgbClr val="006600"/>
              </a:solidFill>
              <a:latin typeface="Arial Black" panose="020B0A04020102020204" pitchFamily="34" charset="0"/>
              <a:cs typeface="Calibri"/>
            </a:rPr>
            <a:t>a</a:t>
          </a:r>
          <a:r>
            <a:rPr lang="en-US" b="1" dirty="0" smtClean="0">
              <a:solidFill>
                <a:srgbClr val="006600"/>
              </a:solidFill>
              <a:latin typeface="Arial Black" panose="020B0A04020102020204" pitchFamily="34" charset="0"/>
              <a:cs typeface="Calibri"/>
            </a:rPr>
            <a:t>l </a:t>
          </a:r>
          <a:r>
            <a:rPr lang="en-US" b="1" spc="-25" dirty="0" smtClean="0">
              <a:solidFill>
                <a:srgbClr val="006600"/>
              </a:solidFill>
              <a:latin typeface="Arial Black" panose="020B0A04020102020204" pitchFamily="34" charset="0"/>
              <a:cs typeface="Calibri"/>
            </a:rPr>
            <a:t>c</a:t>
          </a:r>
          <a:r>
            <a:rPr lang="en-US" b="1" spc="-5" dirty="0" smtClean="0">
              <a:solidFill>
                <a:srgbClr val="006600"/>
              </a:solidFill>
              <a:latin typeface="Arial Black" panose="020B0A04020102020204" pitchFamily="34" charset="0"/>
              <a:cs typeface="Calibri"/>
            </a:rPr>
            <a:t>o</a:t>
          </a:r>
          <a:r>
            <a:rPr lang="en-US" b="1" spc="-30" dirty="0" smtClean="0">
              <a:solidFill>
                <a:srgbClr val="006600"/>
              </a:solidFill>
              <a:latin typeface="Arial Black" panose="020B0A04020102020204" pitchFamily="34" charset="0"/>
              <a:cs typeface="Calibri"/>
            </a:rPr>
            <a:t>n</a:t>
          </a:r>
          <a:r>
            <a:rPr lang="en-US" b="1" dirty="0" smtClean="0">
              <a:solidFill>
                <a:srgbClr val="006600"/>
              </a:solidFill>
              <a:latin typeface="Arial Black" panose="020B0A04020102020204" pitchFamily="34" charset="0"/>
              <a:cs typeface="Calibri"/>
            </a:rPr>
            <a:t>t</a:t>
          </a:r>
          <a:r>
            <a:rPr lang="en-US" b="1" spc="-30" dirty="0" smtClean="0">
              <a:solidFill>
                <a:srgbClr val="006600"/>
              </a:solidFill>
              <a:latin typeface="Arial Black" panose="020B0A04020102020204" pitchFamily="34" charset="0"/>
              <a:cs typeface="Calibri"/>
            </a:rPr>
            <a:t>r</a:t>
          </a:r>
          <a:r>
            <a:rPr lang="en-US" b="1" spc="-5" dirty="0" smtClean="0">
              <a:solidFill>
                <a:srgbClr val="006600"/>
              </a:solidFill>
              <a:latin typeface="Arial Black" panose="020B0A04020102020204" pitchFamily="34" charset="0"/>
              <a:cs typeface="Calibri"/>
            </a:rPr>
            <a:t>ol</a:t>
          </a:r>
          <a:r>
            <a:rPr lang="en-US" b="1" dirty="0" smtClean="0">
              <a:solidFill>
                <a:srgbClr val="006600"/>
              </a:solidFill>
              <a:latin typeface="Arial Black" panose="020B0A04020102020204" pitchFamily="34" charset="0"/>
              <a:cs typeface="Calibri"/>
            </a:rPr>
            <a:t>s a</a:t>
          </a:r>
          <a:r>
            <a:rPr lang="en-US" b="1" spc="-35" dirty="0" smtClean="0">
              <a:solidFill>
                <a:srgbClr val="006600"/>
              </a:solidFill>
              <a:latin typeface="Arial Black" panose="020B0A04020102020204" pitchFamily="34" charset="0"/>
              <a:cs typeface="Calibri"/>
            </a:rPr>
            <a:t>r</a:t>
          </a:r>
          <a:r>
            <a:rPr lang="en-US" b="1" dirty="0" smtClean="0">
              <a:solidFill>
                <a:srgbClr val="006600"/>
              </a:solidFill>
              <a:latin typeface="Arial Black" panose="020B0A04020102020204" pitchFamily="34" charset="0"/>
              <a:cs typeface="Calibri"/>
            </a:rPr>
            <a:t>e  </a:t>
          </a:r>
          <a:r>
            <a:rPr lang="en-US" b="1" spc="-15" dirty="0" smtClean="0">
              <a:solidFill>
                <a:srgbClr val="006600"/>
              </a:solidFill>
              <a:latin typeface="Arial Black" panose="020B0A04020102020204" pitchFamily="34" charset="0"/>
              <a:cs typeface="Calibri"/>
            </a:rPr>
            <a:t>effective.</a:t>
          </a:r>
          <a:endParaRPr lang="en-US" b="1" dirty="0">
            <a:solidFill>
              <a:srgbClr val="006600"/>
            </a:solidFill>
            <a:latin typeface="Arial Black" panose="020B0A04020102020204" pitchFamily="34" charset="0"/>
          </a:endParaRPr>
        </a:p>
      </dgm:t>
    </dgm:pt>
    <dgm:pt modelId="{265CFDCB-FF99-4F45-8023-E1C428FB7B5B}" type="parTrans" cxnId="{5F3F3D09-084A-47FC-88E8-94D55AFDF47B}">
      <dgm:prSet/>
      <dgm:spPr/>
      <dgm:t>
        <a:bodyPr/>
        <a:lstStyle/>
        <a:p>
          <a:endParaRPr lang="en-US"/>
        </a:p>
      </dgm:t>
    </dgm:pt>
    <dgm:pt modelId="{86F23D63-34CC-47C1-902C-B893F99B2F0A}" type="sibTrans" cxnId="{5F3F3D09-084A-47FC-88E8-94D55AFDF47B}">
      <dgm:prSet/>
      <dgm:spPr/>
      <dgm:t>
        <a:bodyPr/>
        <a:lstStyle/>
        <a:p>
          <a:endParaRPr lang="en-US"/>
        </a:p>
      </dgm:t>
    </dgm:pt>
    <dgm:pt modelId="{368A6EF2-AFF9-43D5-B01C-FB2814E09B13}">
      <dgm:prSet phldrT="[Text]"/>
      <dgm:spPr/>
      <dgm:t>
        <a:bodyPr/>
        <a:lstStyle/>
        <a:p>
          <a:r>
            <a:rPr lang="en-US" b="1" spc="-5" dirty="0" smtClean="0">
              <a:solidFill>
                <a:srgbClr val="006600"/>
              </a:solidFill>
              <a:latin typeface="Arial Black" panose="020B0A04020102020204" pitchFamily="34" charset="0"/>
              <a:cs typeface="Calibri"/>
            </a:rPr>
            <a:t>E</a:t>
          </a:r>
          <a:r>
            <a:rPr lang="en-US" b="1" spc="5" dirty="0" smtClean="0">
              <a:solidFill>
                <a:srgbClr val="006600"/>
              </a:solidFill>
              <a:latin typeface="Arial Black" panose="020B0A04020102020204" pitchFamily="34" charset="0"/>
              <a:cs typeface="Calibri"/>
            </a:rPr>
            <a:t>x</a:t>
          </a:r>
          <a:r>
            <a:rPr lang="en-US" b="1" spc="-35" dirty="0" smtClean="0">
              <a:solidFill>
                <a:srgbClr val="006600"/>
              </a:solidFill>
              <a:latin typeface="Arial Black" panose="020B0A04020102020204" pitchFamily="34" charset="0"/>
              <a:cs typeface="Calibri"/>
            </a:rPr>
            <a:t>t</a:t>
          </a:r>
          <a:r>
            <a:rPr lang="en-US" b="1" dirty="0" smtClean="0">
              <a:solidFill>
                <a:srgbClr val="006600"/>
              </a:solidFill>
              <a:latin typeface="Arial Black" panose="020B0A04020102020204" pitchFamily="34" charset="0"/>
              <a:cs typeface="Calibri"/>
            </a:rPr>
            <a:t>ernal </a:t>
          </a:r>
          <a:r>
            <a:rPr lang="en-US" b="1" spc="-25" dirty="0" smtClean="0">
              <a:solidFill>
                <a:srgbClr val="006600"/>
              </a:solidFill>
              <a:latin typeface="Arial Black" panose="020B0A04020102020204" pitchFamily="34" charset="0"/>
              <a:cs typeface="Calibri"/>
            </a:rPr>
            <a:t>e</a:t>
          </a:r>
          <a:r>
            <a:rPr lang="en-US" b="1" dirty="0" smtClean="0">
              <a:solidFill>
                <a:srgbClr val="006600"/>
              </a:solidFill>
              <a:latin typeface="Arial Black" panose="020B0A04020102020204" pitchFamily="34" charset="0"/>
              <a:cs typeface="Calibri"/>
            </a:rPr>
            <a:t>vid</a:t>
          </a:r>
          <a:r>
            <a:rPr lang="en-US" b="1" spc="-15" dirty="0" smtClean="0">
              <a:solidFill>
                <a:srgbClr val="006600"/>
              </a:solidFill>
              <a:latin typeface="Arial Black" panose="020B0A04020102020204" pitchFamily="34" charset="0"/>
              <a:cs typeface="Calibri"/>
            </a:rPr>
            <a:t>e</a:t>
          </a:r>
          <a:r>
            <a:rPr lang="en-US" b="1" spc="-5" dirty="0" smtClean="0">
              <a:solidFill>
                <a:srgbClr val="006600"/>
              </a:solidFill>
              <a:latin typeface="Arial Black" panose="020B0A04020102020204" pitchFamily="34" charset="0"/>
              <a:cs typeface="Calibri"/>
            </a:rPr>
            <a:t>n</a:t>
          </a:r>
          <a:r>
            <a:rPr lang="en-US" b="1" spc="-10" dirty="0" smtClean="0">
              <a:solidFill>
                <a:srgbClr val="006600"/>
              </a:solidFill>
              <a:latin typeface="Arial Black" panose="020B0A04020102020204" pitchFamily="34" charset="0"/>
              <a:cs typeface="Calibri"/>
            </a:rPr>
            <a:t>c</a:t>
          </a:r>
          <a:r>
            <a:rPr lang="en-US" b="1" dirty="0" smtClean="0">
              <a:solidFill>
                <a:srgbClr val="006600"/>
              </a:solidFill>
              <a:latin typeface="Arial Black" panose="020B0A04020102020204" pitchFamily="34" charset="0"/>
              <a:cs typeface="Calibri"/>
            </a:rPr>
            <a:t>es a</a:t>
          </a:r>
          <a:r>
            <a:rPr lang="en-US" b="1" spc="-35" dirty="0" smtClean="0">
              <a:solidFill>
                <a:srgbClr val="006600"/>
              </a:solidFill>
              <a:latin typeface="Arial Black" panose="020B0A04020102020204" pitchFamily="34" charset="0"/>
              <a:cs typeface="Calibri"/>
            </a:rPr>
            <a:t>r</a:t>
          </a:r>
          <a:r>
            <a:rPr lang="en-US" b="1" dirty="0" smtClean="0">
              <a:solidFill>
                <a:srgbClr val="006600"/>
              </a:solidFill>
              <a:latin typeface="Arial Black" panose="020B0A04020102020204" pitchFamily="34" charset="0"/>
              <a:cs typeface="Calibri"/>
            </a:rPr>
            <a:t>e m</a:t>
          </a:r>
          <a:r>
            <a:rPr lang="en-US" b="1" spc="-10" dirty="0" smtClean="0">
              <a:solidFill>
                <a:srgbClr val="006600"/>
              </a:solidFill>
              <a:latin typeface="Arial Black" panose="020B0A04020102020204" pitchFamily="34" charset="0"/>
              <a:cs typeface="Calibri"/>
            </a:rPr>
            <a:t>o</a:t>
          </a:r>
          <a:r>
            <a:rPr lang="en-US" b="1" spc="-35" dirty="0" smtClean="0">
              <a:solidFill>
                <a:srgbClr val="006600"/>
              </a:solidFill>
              <a:latin typeface="Arial Black" panose="020B0A04020102020204" pitchFamily="34" charset="0"/>
              <a:cs typeface="Calibri"/>
            </a:rPr>
            <a:t>r</a:t>
          </a:r>
          <a:r>
            <a:rPr lang="en-US" b="1" dirty="0" smtClean="0">
              <a:solidFill>
                <a:srgbClr val="006600"/>
              </a:solidFill>
              <a:latin typeface="Arial Black" panose="020B0A04020102020204" pitchFamily="34" charset="0"/>
              <a:cs typeface="Calibri"/>
            </a:rPr>
            <a:t>e </a:t>
          </a:r>
          <a:r>
            <a:rPr lang="en-US" b="1" spc="-35" dirty="0" smtClean="0">
              <a:solidFill>
                <a:srgbClr val="006600"/>
              </a:solidFill>
              <a:latin typeface="Arial Black" panose="020B0A04020102020204" pitchFamily="34" charset="0"/>
              <a:cs typeface="Calibri"/>
            </a:rPr>
            <a:t>r</a:t>
          </a:r>
          <a:r>
            <a:rPr lang="en-US" b="1" dirty="0" smtClean="0">
              <a:solidFill>
                <a:srgbClr val="006600"/>
              </a:solidFill>
              <a:latin typeface="Arial Black" panose="020B0A04020102020204" pitchFamily="34" charset="0"/>
              <a:cs typeface="Calibri"/>
            </a:rPr>
            <a:t>eliab</a:t>
          </a:r>
          <a:r>
            <a:rPr lang="en-US" b="1" spc="-10" dirty="0" smtClean="0">
              <a:solidFill>
                <a:srgbClr val="006600"/>
              </a:solidFill>
              <a:latin typeface="Arial Black" panose="020B0A04020102020204" pitchFamily="34" charset="0"/>
              <a:cs typeface="Calibri"/>
            </a:rPr>
            <a:t>l</a:t>
          </a:r>
          <a:r>
            <a:rPr lang="en-US" b="1" dirty="0" smtClean="0">
              <a:solidFill>
                <a:srgbClr val="006600"/>
              </a:solidFill>
              <a:latin typeface="Arial Black" panose="020B0A04020102020204" pitchFamily="34" charset="0"/>
              <a:cs typeface="Calibri"/>
            </a:rPr>
            <a:t>e than I</a:t>
          </a:r>
          <a:r>
            <a:rPr lang="en-US" b="1" spc="-30" dirty="0" smtClean="0">
              <a:solidFill>
                <a:srgbClr val="006600"/>
              </a:solidFill>
              <a:latin typeface="Arial Black" panose="020B0A04020102020204" pitchFamily="34" charset="0"/>
              <a:cs typeface="Calibri"/>
            </a:rPr>
            <a:t>n</a:t>
          </a:r>
          <a:r>
            <a:rPr lang="en-US" b="1" spc="-20" dirty="0" smtClean="0">
              <a:solidFill>
                <a:srgbClr val="006600"/>
              </a:solidFill>
              <a:latin typeface="Arial Black" panose="020B0A04020102020204" pitchFamily="34" charset="0"/>
              <a:cs typeface="Calibri"/>
            </a:rPr>
            <a:t>t</a:t>
          </a:r>
          <a:r>
            <a:rPr lang="en-US" b="1" dirty="0" smtClean="0">
              <a:solidFill>
                <a:srgbClr val="006600"/>
              </a:solidFill>
              <a:latin typeface="Arial Black" panose="020B0A04020102020204" pitchFamily="34" charset="0"/>
              <a:cs typeface="Calibri"/>
            </a:rPr>
            <a:t>ernal evidences</a:t>
          </a:r>
          <a:endParaRPr lang="en-US" b="1" dirty="0">
            <a:solidFill>
              <a:srgbClr val="006600"/>
            </a:solidFill>
            <a:latin typeface="Arial Black" panose="020B0A04020102020204" pitchFamily="34" charset="0"/>
          </a:endParaRPr>
        </a:p>
      </dgm:t>
    </dgm:pt>
    <dgm:pt modelId="{1A139735-4DED-4C00-9FC5-1635F704488D}" type="sibTrans" cxnId="{1844660B-110C-437C-8C63-611FD1F75B0C}">
      <dgm:prSet/>
      <dgm:spPr/>
      <dgm:t>
        <a:bodyPr/>
        <a:lstStyle/>
        <a:p>
          <a:endParaRPr lang="en-US"/>
        </a:p>
      </dgm:t>
    </dgm:pt>
    <dgm:pt modelId="{E2DF0C44-8C73-4240-A734-1DCB293E8B6A}" type="parTrans" cxnId="{1844660B-110C-437C-8C63-611FD1F75B0C}">
      <dgm:prSet/>
      <dgm:spPr/>
      <dgm:t>
        <a:bodyPr/>
        <a:lstStyle/>
        <a:p>
          <a:endParaRPr lang="en-US"/>
        </a:p>
      </dgm:t>
    </dgm:pt>
    <dgm:pt modelId="{AFE1122F-D481-4FDB-AEC5-CB2B05304942}" type="pres">
      <dgm:prSet presAssocID="{9DFEA9A4-6B1C-4A30-9B52-2422E7034FA5}" presName="linearFlow" presStyleCnt="0">
        <dgm:presLayoutVars>
          <dgm:dir/>
          <dgm:animLvl val="lvl"/>
          <dgm:resizeHandles val="exact"/>
        </dgm:presLayoutVars>
      </dgm:prSet>
      <dgm:spPr/>
      <dgm:t>
        <a:bodyPr/>
        <a:lstStyle/>
        <a:p>
          <a:endParaRPr lang="en-US"/>
        </a:p>
      </dgm:t>
    </dgm:pt>
    <dgm:pt modelId="{74DA28FE-30E4-43F3-9262-A57FD2B58051}" type="pres">
      <dgm:prSet presAssocID="{B3A8036B-9F28-4F9D-8CD0-DB33F96B0A72}" presName="composite" presStyleCnt="0"/>
      <dgm:spPr/>
    </dgm:pt>
    <dgm:pt modelId="{6DC80DD0-0F13-438C-9ABE-18B199E69E1D}" type="pres">
      <dgm:prSet presAssocID="{B3A8036B-9F28-4F9D-8CD0-DB33F96B0A72}" presName="parentText" presStyleLbl="alignNode1" presStyleIdx="0" presStyleCnt="2">
        <dgm:presLayoutVars>
          <dgm:chMax val="1"/>
          <dgm:bulletEnabled val="1"/>
        </dgm:presLayoutVars>
      </dgm:prSet>
      <dgm:spPr/>
      <dgm:t>
        <a:bodyPr/>
        <a:lstStyle/>
        <a:p>
          <a:endParaRPr lang="en-US"/>
        </a:p>
      </dgm:t>
    </dgm:pt>
    <dgm:pt modelId="{67751563-C504-4365-90C0-46D3A68FAF5F}" type="pres">
      <dgm:prSet presAssocID="{B3A8036B-9F28-4F9D-8CD0-DB33F96B0A72}" presName="descendantText" presStyleLbl="alignAcc1" presStyleIdx="0" presStyleCnt="2">
        <dgm:presLayoutVars>
          <dgm:bulletEnabled val="1"/>
        </dgm:presLayoutVars>
      </dgm:prSet>
      <dgm:spPr/>
      <dgm:t>
        <a:bodyPr/>
        <a:lstStyle/>
        <a:p>
          <a:endParaRPr lang="en-US"/>
        </a:p>
      </dgm:t>
    </dgm:pt>
    <dgm:pt modelId="{C2080019-2F0B-4DCE-8B55-EC5FB8A3BB7D}" type="pres">
      <dgm:prSet presAssocID="{B051FAA6-197D-4DF4-AB63-BDCF1E1AE64D}" presName="sp" presStyleCnt="0"/>
      <dgm:spPr/>
    </dgm:pt>
    <dgm:pt modelId="{F7438881-54C8-4833-A9C3-3BE5E2BD838C}" type="pres">
      <dgm:prSet presAssocID="{1AA0D308-D027-4E68-A6EA-9A80F1995316}" presName="composite" presStyleCnt="0"/>
      <dgm:spPr/>
    </dgm:pt>
    <dgm:pt modelId="{4AE45106-F19C-4553-BFA9-5CFD2F615E75}" type="pres">
      <dgm:prSet presAssocID="{1AA0D308-D027-4E68-A6EA-9A80F1995316}" presName="parentText" presStyleLbl="alignNode1" presStyleIdx="1" presStyleCnt="2">
        <dgm:presLayoutVars>
          <dgm:chMax val="1"/>
          <dgm:bulletEnabled val="1"/>
        </dgm:presLayoutVars>
      </dgm:prSet>
      <dgm:spPr/>
      <dgm:t>
        <a:bodyPr/>
        <a:lstStyle/>
        <a:p>
          <a:endParaRPr lang="en-US"/>
        </a:p>
      </dgm:t>
    </dgm:pt>
    <dgm:pt modelId="{5418B168-C0C0-4EAE-ADC4-633F9B988F0D}" type="pres">
      <dgm:prSet presAssocID="{1AA0D308-D027-4E68-A6EA-9A80F1995316}" presName="descendantText" presStyleLbl="alignAcc1" presStyleIdx="1" presStyleCnt="2">
        <dgm:presLayoutVars>
          <dgm:bulletEnabled val="1"/>
        </dgm:presLayoutVars>
      </dgm:prSet>
      <dgm:spPr/>
      <dgm:t>
        <a:bodyPr/>
        <a:lstStyle/>
        <a:p>
          <a:endParaRPr lang="en-US"/>
        </a:p>
      </dgm:t>
    </dgm:pt>
  </dgm:ptLst>
  <dgm:cxnLst>
    <dgm:cxn modelId="{E83059F3-FEB5-4A5E-89DB-B0E88B72B80C}" type="presOf" srcId="{B3A8036B-9F28-4F9D-8CD0-DB33F96B0A72}" destId="{6DC80DD0-0F13-438C-9ABE-18B199E69E1D}" srcOrd="0" destOrd="0" presId="urn:microsoft.com/office/officeart/2005/8/layout/chevron2"/>
    <dgm:cxn modelId="{DB006CEA-80A2-4CD6-954E-848FBB9E5D29}" type="presOf" srcId="{1AA0D308-D027-4E68-A6EA-9A80F1995316}" destId="{4AE45106-F19C-4553-BFA9-5CFD2F615E75}" srcOrd="0" destOrd="0" presId="urn:microsoft.com/office/officeart/2005/8/layout/chevron2"/>
    <dgm:cxn modelId="{47967490-93B7-4985-A415-70B623C640E8}" type="presOf" srcId="{468F9796-2B1C-4D5C-BC8C-91CC83CB7C99}" destId="{5418B168-C0C0-4EAE-ADC4-633F9B988F0D}" srcOrd="0" destOrd="0" presId="urn:microsoft.com/office/officeart/2005/8/layout/chevron2"/>
    <dgm:cxn modelId="{157019CA-2F62-4EE6-9801-FDC3AB58F98E}" type="presOf" srcId="{368A6EF2-AFF9-43D5-B01C-FB2814E09B13}" destId="{67751563-C504-4365-90C0-46D3A68FAF5F}" srcOrd="0" destOrd="0" presId="urn:microsoft.com/office/officeart/2005/8/layout/chevron2"/>
    <dgm:cxn modelId="{5F3F3D09-084A-47FC-88E8-94D55AFDF47B}" srcId="{1AA0D308-D027-4E68-A6EA-9A80F1995316}" destId="{468F9796-2B1C-4D5C-BC8C-91CC83CB7C99}" srcOrd="0" destOrd="0" parTransId="{265CFDCB-FF99-4F45-8023-E1C428FB7B5B}" sibTransId="{86F23D63-34CC-47C1-902C-B893F99B2F0A}"/>
    <dgm:cxn modelId="{72AC4496-7D55-4789-9D62-2BBE8F295634}" srcId="{9DFEA9A4-6B1C-4A30-9B52-2422E7034FA5}" destId="{B3A8036B-9F28-4F9D-8CD0-DB33F96B0A72}" srcOrd="0" destOrd="0" parTransId="{8F587B3D-F05C-4287-BD0F-B0523C81AE1B}" sibTransId="{B051FAA6-197D-4DF4-AB63-BDCF1E1AE64D}"/>
    <dgm:cxn modelId="{4C46F4A4-852D-485D-9684-035D35A0C9BA}" srcId="{9DFEA9A4-6B1C-4A30-9B52-2422E7034FA5}" destId="{1AA0D308-D027-4E68-A6EA-9A80F1995316}" srcOrd="1" destOrd="0" parTransId="{FE90A396-FC80-4DFA-8450-D54882D40A38}" sibTransId="{C7C75C1B-7995-426E-944B-6EF9A91CAC18}"/>
    <dgm:cxn modelId="{1844660B-110C-437C-8C63-611FD1F75B0C}" srcId="{B3A8036B-9F28-4F9D-8CD0-DB33F96B0A72}" destId="{368A6EF2-AFF9-43D5-B01C-FB2814E09B13}" srcOrd="0" destOrd="0" parTransId="{E2DF0C44-8C73-4240-A734-1DCB293E8B6A}" sibTransId="{1A139735-4DED-4C00-9FC5-1635F704488D}"/>
    <dgm:cxn modelId="{9C8E940E-0065-4C51-B083-7CB872E5C735}" type="presOf" srcId="{9DFEA9A4-6B1C-4A30-9B52-2422E7034FA5}" destId="{AFE1122F-D481-4FDB-AEC5-CB2B05304942}" srcOrd="0" destOrd="0" presId="urn:microsoft.com/office/officeart/2005/8/layout/chevron2"/>
    <dgm:cxn modelId="{9867AA09-8052-4517-9467-65E78495495D}" type="presParOf" srcId="{AFE1122F-D481-4FDB-AEC5-CB2B05304942}" destId="{74DA28FE-30E4-43F3-9262-A57FD2B58051}" srcOrd="0" destOrd="0" presId="urn:microsoft.com/office/officeart/2005/8/layout/chevron2"/>
    <dgm:cxn modelId="{93673AC3-ED92-43CD-8D25-4784D1D0CBAE}" type="presParOf" srcId="{74DA28FE-30E4-43F3-9262-A57FD2B58051}" destId="{6DC80DD0-0F13-438C-9ABE-18B199E69E1D}" srcOrd="0" destOrd="0" presId="urn:microsoft.com/office/officeart/2005/8/layout/chevron2"/>
    <dgm:cxn modelId="{E3C25195-59D4-4E95-9B73-2BF645758CF6}" type="presParOf" srcId="{74DA28FE-30E4-43F3-9262-A57FD2B58051}" destId="{67751563-C504-4365-90C0-46D3A68FAF5F}" srcOrd="1" destOrd="0" presId="urn:microsoft.com/office/officeart/2005/8/layout/chevron2"/>
    <dgm:cxn modelId="{77F00FFB-CD2C-428E-9F49-6388877FAC66}" type="presParOf" srcId="{AFE1122F-D481-4FDB-AEC5-CB2B05304942}" destId="{C2080019-2F0B-4DCE-8B55-EC5FB8A3BB7D}" srcOrd="1" destOrd="0" presId="urn:microsoft.com/office/officeart/2005/8/layout/chevron2"/>
    <dgm:cxn modelId="{E8893B62-2B4A-45BF-BA1A-E062CF468DDF}" type="presParOf" srcId="{AFE1122F-D481-4FDB-AEC5-CB2B05304942}" destId="{F7438881-54C8-4833-A9C3-3BE5E2BD838C}" srcOrd="2" destOrd="0" presId="urn:microsoft.com/office/officeart/2005/8/layout/chevron2"/>
    <dgm:cxn modelId="{A01D2D1F-809D-4F35-8506-3A69EB01B6BD}" type="presParOf" srcId="{F7438881-54C8-4833-A9C3-3BE5E2BD838C}" destId="{4AE45106-F19C-4553-BFA9-5CFD2F615E75}" srcOrd="0" destOrd="0" presId="urn:microsoft.com/office/officeart/2005/8/layout/chevron2"/>
    <dgm:cxn modelId="{2482E407-4D84-46F7-8C8A-8F49A242A464}" type="presParOf" srcId="{F7438881-54C8-4833-A9C3-3BE5E2BD838C}" destId="{5418B168-C0C0-4EAE-ADC4-633F9B988F0D}" srcOrd="1" destOrd="0" presId="urn:microsoft.com/office/officeart/2005/8/layout/chevro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9DFEA9A4-6B1C-4A30-9B52-2422E7034FA5}"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n-US"/>
        </a:p>
      </dgm:t>
    </dgm:pt>
    <dgm:pt modelId="{FA97BD30-83D2-4F79-9DC4-B0D407EA6EC8}">
      <dgm:prSet phldrT="[Text]"/>
      <dgm:spPr/>
      <dgm:t>
        <a:bodyPr/>
        <a:lstStyle/>
        <a:p>
          <a:endParaRPr lang="en-US" dirty="0"/>
        </a:p>
      </dgm:t>
    </dgm:pt>
    <dgm:pt modelId="{09AE11B6-ACC8-4F15-BF9C-A43ED6F9F4B5}" type="parTrans" cxnId="{24B9DD74-3AA0-4ABF-937F-6A5C39BC4082}">
      <dgm:prSet/>
      <dgm:spPr/>
      <dgm:t>
        <a:bodyPr/>
        <a:lstStyle/>
        <a:p>
          <a:endParaRPr lang="en-US"/>
        </a:p>
      </dgm:t>
    </dgm:pt>
    <dgm:pt modelId="{4429230C-5C1F-444F-B9F0-D5145F4B0B2C}" type="sibTrans" cxnId="{24B9DD74-3AA0-4ABF-937F-6A5C39BC4082}">
      <dgm:prSet/>
      <dgm:spPr/>
      <dgm:t>
        <a:bodyPr/>
        <a:lstStyle/>
        <a:p>
          <a:endParaRPr lang="en-US"/>
        </a:p>
      </dgm:t>
    </dgm:pt>
    <dgm:pt modelId="{A672F6BA-6DAD-47ED-AC1F-D2DA8350B22C}">
      <dgm:prSet phldrT="[Text]"/>
      <dgm:spPr/>
      <dgm:t>
        <a:bodyPr/>
        <a:lstStyle/>
        <a:p>
          <a:endParaRPr lang="en-US" dirty="0"/>
        </a:p>
      </dgm:t>
    </dgm:pt>
    <dgm:pt modelId="{24BF6F7B-14A8-4239-BB19-1251B95F1F32}" type="parTrans" cxnId="{6C00AE9D-54C3-49C5-8F4F-C7B72DD11877}">
      <dgm:prSet/>
      <dgm:spPr/>
      <dgm:t>
        <a:bodyPr/>
        <a:lstStyle/>
        <a:p>
          <a:endParaRPr lang="en-US"/>
        </a:p>
      </dgm:t>
    </dgm:pt>
    <dgm:pt modelId="{5DF7FF1D-C685-4B6B-89DF-8C7E14655419}" type="sibTrans" cxnId="{6C00AE9D-54C3-49C5-8F4F-C7B72DD11877}">
      <dgm:prSet/>
      <dgm:spPr/>
      <dgm:t>
        <a:bodyPr/>
        <a:lstStyle/>
        <a:p>
          <a:endParaRPr lang="en-US"/>
        </a:p>
      </dgm:t>
    </dgm:pt>
    <dgm:pt modelId="{AB823A99-D5FD-4FE4-A830-36854529FCB2}">
      <dgm:prSet phldrT="[Text]" custT="1"/>
      <dgm:spPr/>
      <dgm:t>
        <a:bodyPr/>
        <a:lstStyle/>
        <a:p>
          <a:r>
            <a:rPr lang="en-US" sz="2400" b="1" dirty="0" smtClean="0">
              <a:solidFill>
                <a:srgbClr val="006600"/>
              </a:solidFill>
              <a:latin typeface="Arial Black" panose="020B0A04020102020204" pitchFamily="34" charset="0"/>
              <a:cs typeface="Calibri"/>
            </a:rPr>
            <a:t>Audit </a:t>
          </a:r>
          <a:r>
            <a:rPr lang="en-US" sz="2400" b="1" spc="-65" dirty="0" smtClean="0">
              <a:solidFill>
                <a:srgbClr val="006600"/>
              </a:solidFill>
              <a:latin typeface="Arial Black" panose="020B0A04020102020204" pitchFamily="34" charset="0"/>
              <a:cs typeface="Calibri"/>
            </a:rPr>
            <a:t>E</a:t>
          </a:r>
          <a:r>
            <a:rPr lang="en-US" sz="2400" b="1" dirty="0" smtClean="0">
              <a:solidFill>
                <a:srgbClr val="006600"/>
              </a:solidFill>
              <a:latin typeface="Arial Black" panose="020B0A04020102020204" pitchFamily="34" charset="0"/>
              <a:cs typeface="Calibri"/>
            </a:rPr>
            <a:t>vi</a:t>
          </a:r>
          <a:r>
            <a:rPr lang="en-US" sz="2400" b="1" spc="-10" dirty="0" smtClean="0">
              <a:solidFill>
                <a:srgbClr val="006600"/>
              </a:solidFill>
              <a:latin typeface="Arial Black" panose="020B0A04020102020204" pitchFamily="34" charset="0"/>
              <a:cs typeface="Calibri"/>
            </a:rPr>
            <a:t>d</a:t>
          </a:r>
          <a:r>
            <a:rPr lang="en-US" sz="2400" b="1" dirty="0" smtClean="0">
              <a:solidFill>
                <a:srgbClr val="006600"/>
              </a:solidFill>
              <a:latin typeface="Arial Black" panose="020B0A04020102020204" pitchFamily="34" charset="0"/>
              <a:cs typeface="Calibri"/>
            </a:rPr>
            <a:t>e</a:t>
          </a:r>
          <a:r>
            <a:rPr lang="en-US" sz="2400" b="1" spc="-15" dirty="0" smtClean="0">
              <a:solidFill>
                <a:srgbClr val="006600"/>
              </a:solidFill>
              <a:latin typeface="Arial Black" panose="020B0A04020102020204" pitchFamily="34" charset="0"/>
              <a:cs typeface="Calibri"/>
            </a:rPr>
            <a:t>n</a:t>
          </a:r>
          <a:r>
            <a:rPr lang="en-US" sz="2400" b="1" dirty="0" smtClean="0">
              <a:solidFill>
                <a:srgbClr val="006600"/>
              </a:solidFill>
              <a:latin typeface="Arial Black" panose="020B0A04020102020204" pitchFamily="34" charset="0"/>
              <a:cs typeface="Calibri"/>
            </a:rPr>
            <a:t>ce </a:t>
          </a:r>
          <a:r>
            <a:rPr lang="en-US" sz="2400" b="1" spc="-10" dirty="0" smtClean="0">
              <a:solidFill>
                <a:srgbClr val="006600"/>
              </a:solidFill>
              <a:latin typeface="Arial Black" panose="020B0A04020102020204" pitchFamily="34" charset="0"/>
              <a:cs typeface="Calibri"/>
            </a:rPr>
            <a:t>i</a:t>
          </a:r>
          <a:r>
            <a:rPr lang="en-US" sz="2400" b="1" dirty="0" smtClean="0">
              <a:solidFill>
                <a:srgbClr val="006600"/>
              </a:solidFill>
              <a:latin typeface="Arial Black" panose="020B0A04020102020204" pitchFamily="34" charset="0"/>
              <a:cs typeface="Calibri"/>
            </a:rPr>
            <a:t>s m</a:t>
          </a:r>
          <a:r>
            <a:rPr lang="en-US" sz="2400" b="1" spc="-10" dirty="0" smtClean="0">
              <a:solidFill>
                <a:srgbClr val="006600"/>
              </a:solidFill>
              <a:latin typeface="Arial Black" panose="020B0A04020102020204" pitchFamily="34" charset="0"/>
              <a:cs typeface="Calibri"/>
            </a:rPr>
            <a:t>o</a:t>
          </a:r>
          <a:r>
            <a:rPr lang="en-US" sz="2400" b="1" spc="-35" dirty="0" smtClean="0">
              <a:solidFill>
                <a:srgbClr val="006600"/>
              </a:solidFill>
              <a:latin typeface="Arial Black" panose="020B0A04020102020204" pitchFamily="34" charset="0"/>
              <a:cs typeface="Calibri"/>
            </a:rPr>
            <a:t>r</a:t>
          </a:r>
          <a:r>
            <a:rPr lang="en-US" sz="2400" b="1" dirty="0" smtClean="0">
              <a:solidFill>
                <a:srgbClr val="006600"/>
              </a:solidFill>
              <a:latin typeface="Arial Black" panose="020B0A04020102020204" pitchFamily="34" charset="0"/>
              <a:cs typeface="Calibri"/>
            </a:rPr>
            <a:t>e	</a:t>
          </a:r>
          <a:r>
            <a:rPr lang="en-US" sz="2400" b="1" spc="-35" dirty="0" smtClean="0">
              <a:solidFill>
                <a:srgbClr val="006600"/>
              </a:solidFill>
              <a:latin typeface="Arial Black" panose="020B0A04020102020204" pitchFamily="34" charset="0"/>
              <a:cs typeface="Calibri"/>
            </a:rPr>
            <a:t>r</a:t>
          </a:r>
          <a:r>
            <a:rPr lang="en-US" sz="2400" b="1" dirty="0" smtClean="0">
              <a:solidFill>
                <a:srgbClr val="006600"/>
              </a:solidFill>
              <a:latin typeface="Arial Black" panose="020B0A04020102020204" pitchFamily="34" charset="0"/>
              <a:cs typeface="Calibri"/>
            </a:rPr>
            <a:t>eliable w</a:t>
          </a:r>
          <a:r>
            <a:rPr lang="en-US" sz="2400" b="1" spc="-15" dirty="0" smtClean="0">
              <a:solidFill>
                <a:srgbClr val="006600"/>
              </a:solidFill>
              <a:latin typeface="Arial Black" panose="020B0A04020102020204" pitchFamily="34" charset="0"/>
              <a:cs typeface="Calibri"/>
            </a:rPr>
            <a:t>he</a:t>
          </a:r>
          <a:r>
            <a:rPr lang="en-US" sz="2400" b="1" dirty="0" smtClean="0">
              <a:solidFill>
                <a:srgbClr val="006600"/>
              </a:solidFill>
              <a:latin typeface="Arial Black" panose="020B0A04020102020204" pitchFamily="34" charset="0"/>
              <a:cs typeface="Calibri"/>
            </a:rPr>
            <a:t>n it </a:t>
          </a:r>
          <a:r>
            <a:rPr lang="en-US" sz="2400" b="1" spc="-40" dirty="0" smtClean="0">
              <a:solidFill>
                <a:srgbClr val="006600"/>
              </a:solidFill>
              <a:latin typeface="Arial Black" panose="020B0A04020102020204" pitchFamily="34" charset="0"/>
              <a:cs typeface="Calibri"/>
            </a:rPr>
            <a:t>e</a:t>
          </a:r>
          <a:r>
            <a:rPr lang="en-US" sz="2400" b="1" spc="-5" dirty="0" smtClean="0">
              <a:solidFill>
                <a:srgbClr val="006600"/>
              </a:solidFill>
              <a:latin typeface="Arial Black" panose="020B0A04020102020204" pitchFamily="34" charset="0"/>
              <a:cs typeface="Calibri"/>
            </a:rPr>
            <a:t>x</a:t>
          </a:r>
          <a:r>
            <a:rPr lang="en-US" sz="2400" b="1" spc="-15" dirty="0" smtClean="0">
              <a:solidFill>
                <a:srgbClr val="006600"/>
              </a:solidFill>
              <a:latin typeface="Arial Black" panose="020B0A04020102020204" pitchFamily="34" charset="0"/>
              <a:cs typeface="Calibri"/>
            </a:rPr>
            <a:t>i</a:t>
          </a:r>
          <a:r>
            <a:rPr lang="en-US" sz="2400" b="1" spc="-25" dirty="0" smtClean="0">
              <a:solidFill>
                <a:srgbClr val="006600"/>
              </a:solidFill>
              <a:latin typeface="Arial Black" panose="020B0A04020102020204" pitchFamily="34" charset="0"/>
              <a:cs typeface="Calibri"/>
            </a:rPr>
            <a:t>s</a:t>
          </a:r>
          <a:r>
            <a:rPr lang="en-US" sz="2400" b="1" spc="-10" dirty="0" smtClean="0">
              <a:solidFill>
                <a:srgbClr val="006600"/>
              </a:solidFill>
              <a:latin typeface="Arial Black" panose="020B0A04020102020204" pitchFamily="34" charset="0"/>
              <a:cs typeface="Calibri"/>
            </a:rPr>
            <a:t>t</a:t>
          </a:r>
          <a:r>
            <a:rPr lang="en-US" sz="2400" b="1" dirty="0" smtClean="0">
              <a:solidFill>
                <a:srgbClr val="006600"/>
              </a:solidFill>
              <a:latin typeface="Arial Black" panose="020B0A04020102020204" pitchFamily="34" charset="0"/>
              <a:cs typeface="Calibri"/>
            </a:rPr>
            <a:t>s </a:t>
          </a:r>
          <a:r>
            <a:rPr lang="en-US" sz="2400" b="1" spc="-10" dirty="0" smtClean="0">
              <a:solidFill>
                <a:srgbClr val="006600"/>
              </a:solidFill>
              <a:latin typeface="Arial Black" panose="020B0A04020102020204" pitchFamily="34" charset="0"/>
              <a:cs typeface="Calibri"/>
            </a:rPr>
            <a:t>in </a:t>
          </a:r>
          <a:r>
            <a:rPr lang="en-US" sz="2400" b="1" spc="-5" dirty="0" smtClean="0">
              <a:solidFill>
                <a:srgbClr val="006600"/>
              </a:solidFill>
              <a:latin typeface="Arial Black" panose="020B0A04020102020204" pitchFamily="34" charset="0"/>
              <a:cs typeface="Calibri"/>
            </a:rPr>
            <a:t>docum</a:t>
          </a:r>
          <a:r>
            <a:rPr lang="en-US" sz="2400" b="1" spc="-20" dirty="0" smtClean="0">
              <a:solidFill>
                <a:srgbClr val="006600"/>
              </a:solidFill>
              <a:latin typeface="Arial Black" panose="020B0A04020102020204" pitchFamily="34" charset="0"/>
              <a:cs typeface="Calibri"/>
            </a:rPr>
            <a:t>e</a:t>
          </a:r>
          <a:r>
            <a:rPr lang="en-US" sz="2400" b="1" spc="-25" dirty="0" smtClean="0">
              <a:solidFill>
                <a:srgbClr val="006600"/>
              </a:solidFill>
              <a:latin typeface="Arial Black" panose="020B0A04020102020204" pitchFamily="34" charset="0"/>
              <a:cs typeface="Calibri"/>
            </a:rPr>
            <a:t>n</a:t>
          </a:r>
          <a:r>
            <a:rPr lang="en-US" sz="2400" b="1" spc="-35" dirty="0" smtClean="0">
              <a:solidFill>
                <a:srgbClr val="006600"/>
              </a:solidFill>
              <a:latin typeface="Arial Black" panose="020B0A04020102020204" pitchFamily="34" charset="0"/>
              <a:cs typeface="Calibri"/>
            </a:rPr>
            <a:t>t</a:t>
          </a:r>
          <a:r>
            <a:rPr lang="en-US" sz="2400" b="1" dirty="0" smtClean="0">
              <a:solidFill>
                <a:srgbClr val="006600"/>
              </a:solidFill>
              <a:latin typeface="Arial Black" panose="020B0A04020102020204" pitchFamily="34" charset="0"/>
              <a:cs typeface="Calibri"/>
            </a:rPr>
            <a:t>a</a:t>
          </a:r>
          <a:r>
            <a:rPr lang="en-US" sz="2400" b="1" spc="10" dirty="0" smtClean="0">
              <a:solidFill>
                <a:srgbClr val="006600"/>
              </a:solidFill>
              <a:latin typeface="Arial Black" panose="020B0A04020102020204" pitchFamily="34" charset="0"/>
              <a:cs typeface="Calibri"/>
            </a:rPr>
            <a:t>r</a:t>
          </a:r>
          <a:r>
            <a:rPr lang="en-US" sz="2400" b="1" dirty="0" smtClean="0">
              <a:solidFill>
                <a:srgbClr val="006600"/>
              </a:solidFill>
              <a:latin typeface="Arial Black" panose="020B0A04020102020204" pitchFamily="34" charset="0"/>
              <a:cs typeface="Calibri"/>
            </a:rPr>
            <a:t>y </a:t>
          </a:r>
          <a:r>
            <a:rPr lang="en-US" sz="2400" b="1" spc="-65" dirty="0" smtClean="0">
              <a:solidFill>
                <a:srgbClr val="006600"/>
              </a:solidFill>
              <a:latin typeface="Arial Black" panose="020B0A04020102020204" pitchFamily="34" charset="0"/>
              <a:cs typeface="Calibri"/>
            </a:rPr>
            <a:t>f</a:t>
          </a:r>
          <a:r>
            <a:rPr lang="en-US" sz="2400" b="1" spc="-5" dirty="0" smtClean="0">
              <a:solidFill>
                <a:srgbClr val="006600"/>
              </a:solidFill>
              <a:latin typeface="Arial Black" panose="020B0A04020102020204" pitchFamily="34" charset="0"/>
              <a:cs typeface="Calibri"/>
            </a:rPr>
            <a:t>orm</a:t>
          </a:r>
          <a:r>
            <a:rPr lang="en-US" sz="2400" b="1" dirty="0" smtClean="0">
              <a:solidFill>
                <a:srgbClr val="006600"/>
              </a:solidFill>
              <a:latin typeface="Arial Black" panose="020B0A04020102020204" pitchFamily="34" charset="0"/>
              <a:cs typeface="Calibri"/>
            </a:rPr>
            <a:t>, wh</a:t>
          </a:r>
          <a:r>
            <a:rPr lang="en-US" sz="2400" b="1" spc="-15" dirty="0" smtClean="0">
              <a:solidFill>
                <a:srgbClr val="006600"/>
              </a:solidFill>
              <a:latin typeface="Arial Black" panose="020B0A04020102020204" pitchFamily="34" charset="0"/>
              <a:cs typeface="Calibri"/>
            </a:rPr>
            <a:t>e</a:t>
          </a:r>
          <a:r>
            <a:rPr lang="en-US" sz="2400" b="1" spc="-10" dirty="0" smtClean="0">
              <a:solidFill>
                <a:srgbClr val="006600"/>
              </a:solidFill>
              <a:latin typeface="Arial Black" panose="020B0A04020102020204" pitchFamily="34" charset="0"/>
              <a:cs typeface="Calibri"/>
            </a:rPr>
            <a:t>t</a:t>
          </a:r>
          <a:r>
            <a:rPr lang="en-US" sz="2400" b="1" spc="-5" dirty="0" smtClean="0">
              <a:solidFill>
                <a:srgbClr val="006600"/>
              </a:solidFill>
              <a:latin typeface="Arial Black" panose="020B0A04020102020204" pitchFamily="34" charset="0"/>
              <a:cs typeface="Calibri"/>
            </a:rPr>
            <a:t>he</a:t>
          </a:r>
          <a:r>
            <a:rPr lang="en-US" sz="2400" b="1" dirty="0" smtClean="0">
              <a:solidFill>
                <a:srgbClr val="006600"/>
              </a:solidFill>
              <a:latin typeface="Arial Black" panose="020B0A04020102020204" pitchFamily="34" charset="0"/>
              <a:cs typeface="Calibri"/>
            </a:rPr>
            <a:t>r </a:t>
          </a:r>
          <a:r>
            <a:rPr lang="en-US" sz="2400" b="1" spc="-15" dirty="0" smtClean="0">
              <a:solidFill>
                <a:srgbClr val="006600"/>
              </a:solidFill>
              <a:latin typeface="Arial Black" panose="020B0A04020102020204" pitchFamily="34" charset="0"/>
              <a:cs typeface="Calibri"/>
            </a:rPr>
            <a:t>p</a:t>
          </a:r>
          <a:r>
            <a:rPr lang="en-US" sz="2400" b="1" dirty="0" smtClean="0">
              <a:solidFill>
                <a:srgbClr val="006600"/>
              </a:solidFill>
              <a:latin typeface="Arial Black" panose="020B0A04020102020204" pitchFamily="34" charset="0"/>
              <a:cs typeface="Calibri"/>
            </a:rPr>
            <a:t>ape</a:t>
          </a:r>
          <a:r>
            <a:rPr lang="en-US" sz="2400" b="1" spc="-225" dirty="0" smtClean="0">
              <a:solidFill>
                <a:srgbClr val="006600"/>
              </a:solidFill>
              <a:latin typeface="Arial Black" panose="020B0A04020102020204" pitchFamily="34" charset="0"/>
              <a:cs typeface="Calibri"/>
            </a:rPr>
            <a:t>r</a:t>
          </a:r>
          <a:r>
            <a:rPr lang="en-US" sz="2400" b="1" dirty="0" smtClean="0">
              <a:solidFill>
                <a:srgbClr val="006600"/>
              </a:solidFill>
              <a:latin typeface="Arial Black" panose="020B0A04020102020204" pitchFamily="34" charset="0"/>
              <a:cs typeface="Calibri"/>
            </a:rPr>
            <a:t>, e</a:t>
          </a:r>
          <a:r>
            <a:rPr lang="en-US" sz="2400" b="1" spc="-10" dirty="0" smtClean="0">
              <a:solidFill>
                <a:srgbClr val="006600"/>
              </a:solidFill>
              <a:latin typeface="Arial Black" panose="020B0A04020102020204" pitchFamily="34" charset="0"/>
              <a:cs typeface="Calibri"/>
            </a:rPr>
            <a:t>l</a:t>
          </a:r>
          <a:r>
            <a:rPr lang="en-US" sz="2400" b="1" dirty="0" smtClean="0">
              <a:solidFill>
                <a:srgbClr val="006600"/>
              </a:solidFill>
              <a:latin typeface="Arial Black" panose="020B0A04020102020204" pitchFamily="34" charset="0"/>
              <a:cs typeface="Calibri"/>
            </a:rPr>
            <a:t>ect</a:t>
          </a:r>
          <a:r>
            <a:rPr lang="en-US" sz="2400" b="1" spc="-40" dirty="0" smtClean="0">
              <a:solidFill>
                <a:srgbClr val="006600"/>
              </a:solidFill>
              <a:latin typeface="Arial Black" panose="020B0A04020102020204" pitchFamily="34" charset="0"/>
              <a:cs typeface="Calibri"/>
            </a:rPr>
            <a:t>r</a:t>
          </a:r>
          <a:r>
            <a:rPr lang="en-US" sz="2400" b="1" spc="-5" dirty="0" smtClean="0">
              <a:solidFill>
                <a:srgbClr val="006600"/>
              </a:solidFill>
              <a:latin typeface="Arial Black" panose="020B0A04020102020204" pitchFamily="34" charset="0"/>
              <a:cs typeface="Calibri"/>
            </a:rPr>
            <a:t>oni</a:t>
          </a:r>
          <a:r>
            <a:rPr lang="en-US" sz="2400" b="1" dirty="0" smtClean="0">
              <a:solidFill>
                <a:srgbClr val="006600"/>
              </a:solidFill>
              <a:latin typeface="Arial Black" panose="020B0A04020102020204" pitchFamily="34" charset="0"/>
              <a:cs typeface="Calibri"/>
            </a:rPr>
            <a:t>c </a:t>
          </a:r>
          <a:r>
            <a:rPr lang="en-US" sz="2400" b="1" spc="-10" dirty="0" smtClean="0">
              <a:solidFill>
                <a:srgbClr val="006600"/>
              </a:solidFill>
              <a:latin typeface="Arial Black" panose="020B0A04020102020204" pitchFamily="34" charset="0"/>
              <a:cs typeface="Calibri"/>
            </a:rPr>
            <a:t>o</a:t>
          </a:r>
          <a:r>
            <a:rPr lang="en-US" sz="2400" b="1" dirty="0" smtClean="0">
              <a:solidFill>
                <a:srgbClr val="006600"/>
              </a:solidFill>
              <a:latin typeface="Arial Black" panose="020B0A04020102020204" pitchFamily="34" charset="0"/>
              <a:cs typeface="Calibri"/>
            </a:rPr>
            <a:t>r </a:t>
          </a:r>
          <a:r>
            <a:rPr lang="en-US" sz="2400" b="1" spc="-5" dirty="0" smtClean="0">
              <a:solidFill>
                <a:srgbClr val="006600"/>
              </a:solidFill>
              <a:latin typeface="Arial Black" panose="020B0A04020102020204" pitchFamily="34" charset="0"/>
              <a:cs typeface="Calibri"/>
            </a:rPr>
            <a:t>o</a:t>
          </a:r>
          <a:r>
            <a:rPr lang="en-US" sz="2400" b="1" spc="5" dirty="0" smtClean="0">
              <a:solidFill>
                <a:srgbClr val="006600"/>
              </a:solidFill>
              <a:latin typeface="Arial Black" panose="020B0A04020102020204" pitchFamily="34" charset="0"/>
              <a:cs typeface="Calibri"/>
            </a:rPr>
            <a:t>t</a:t>
          </a:r>
          <a:r>
            <a:rPr lang="en-US" sz="2400" b="1" spc="-15" dirty="0" smtClean="0">
              <a:solidFill>
                <a:srgbClr val="006600"/>
              </a:solidFill>
              <a:latin typeface="Arial Black" panose="020B0A04020102020204" pitchFamily="34" charset="0"/>
              <a:cs typeface="Calibri"/>
            </a:rPr>
            <a:t>he</a:t>
          </a:r>
          <a:r>
            <a:rPr lang="en-US" sz="2400" b="1" dirty="0" smtClean="0">
              <a:solidFill>
                <a:srgbClr val="006600"/>
              </a:solidFill>
              <a:latin typeface="Arial Black" panose="020B0A04020102020204" pitchFamily="34" charset="0"/>
              <a:cs typeface="Calibri"/>
            </a:rPr>
            <a:t>r  </a:t>
          </a:r>
          <a:r>
            <a:rPr lang="en-US" sz="2400" b="1" spc="-5" dirty="0" smtClean="0">
              <a:solidFill>
                <a:srgbClr val="006600"/>
              </a:solidFill>
              <a:latin typeface="Arial Black" panose="020B0A04020102020204" pitchFamily="34" charset="0"/>
              <a:cs typeface="Calibri"/>
            </a:rPr>
            <a:t>medium</a:t>
          </a:r>
          <a:endParaRPr lang="en-US" sz="2400" b="1" dirty="0">
            <a:solidFill>
              <a:srgbClr val="006600"/>
            </a:solidFill>
            <a:latin typeface="Arial Black" panose="020B0A04020102020204" pitchFamily="34" charset="0"/>
          </a:endParaRPr>
        </a:p>
      </dgm:t>
    </dgm:pt>
    <dgm:pt modelId="{64991CBA-EE60-4431-812B-E319044AE6A3}" type="parTrans" cxnId="{89F0EDA7-1451-437E-B6FA-98429FCD2EB2}">
      <dgm:prSet/>
      <dgm:spPr/>
      <dgm:t>
        <a:bodyPr/>
        <a:lstStyle/>
        <a:p>
          <a:endParaRPr lang="en-US"/>
        </a:p>
      </dgm:t>
    </dgm:pt>
    <dgm:pt modelId="{E29C35C3-05BC-4E7E-8CA1-0681A0B89768}" type="sibTrans" cxnId="{89F0EDA7-1451-437E-B6FA-98429FCD2EB2}">
      <dgm:prSet/>
      <dgm:spPr/>
      <dgm:t>
        <a:bodyPr/>
        <a:lstStyle/>
        <a:p>
          <a:endParaRPr lang="en-US"/>
        </a:p>
      </dgm:t>
    </dgm:pt>
    <dgm:pt modelId="{D9096828-3FF7-488A-9552-6FD8022CE1C9}">
      <dgm:prSet phldrT="[Text]" custT="1"/>
      <dgm:spPr/>
      <dgm:t>
        <a:bodyPr/>
        <a:lstStyle/>
        <a:p>
          <a:r>
            <a:rPr lang="en-US" sz="2400" b="1" smtClean="0">
              <a:solidFill>
                <a:srgbClr val="006600"/>
              </a:solidFill>
              <a:latin typeface="Arial Black" panose="020B0A04020102020204" pitchFamily="34" charset="0"/>
              <a:cs typeface="Calibri"/>
            </a:rPr>
            <a:t>Original </a:t>
          </a:r>
          <a:r>
            <a:rPr lang="en-US" sz="2400" b="1" spc="-5" smtClean="0">
              <a:solidFill>
                <a:srgbClr val="006600"/>
              </a:solidFill>
              <a:latin typeface="Arial Black" panose="020B0A04020102020204" pitchFamily="34" charset="0"/>
              <a:cs typeface="Calibri"/>
            </a:rPr>
            <a:t>documents</a:t>
          </a:r>
          <a:r>
            <a:rPr lang="en-US" sz="2400" b="1" spc="-30" smtClean="0">
              <a:solidFill>
                <a:srgbClr val="006600"/>
              </a:solidFill>
              <a:latin typeface="Arial Black" panose="020B0A04020102020204" pitchFamily="34" charset="0"/>
              <a:cs typeface="Calibri"/>
            </a:rPr>
            <a:t> </a:t>
          </a:r>
          <a:r>
            <a:rPr lang="en-US" sz="2400" b="1" spc="-10" smtClean="0">
              <a:solidFill>
                <a:srgbClr val="006600"/>
              </a:solidFill>
              <a:latin typeface="Arial Black" panose="020B0A04020102020204" pitchFamily="34" charset="0"/>
              <a:cs typeface="Calibri"/>
            </a:rPr>
            <a:t>are</a:t>
          </a:r>
          <a:r>
            <a:rPr lang="en-US" sz="2400" b="1" spc="-20" smtClean="0">
              <a:solidFill>
                <a:srgbClr val="006600"/>
              </a:solidFill>
              <a:latin typeface="Arial Black" panose="020B0A04020102020204" pitchFamily="34" charset="0"/>
              <a:cs typeface="Calibri"/>
            </a:rPr>
            <a:t> </a:t>
          </a:r>
          <a:r>
            <a:rPr lang="en-US" sz="2400" b="1" spc="-10" smtClean="0">
              <a:solidFill>
                <a:srgbClr val="006600"/>
              </a:solidFill>
              <a:latin typeface="Arial Black" panose="020B0A04020102020204" pitchFamily="34" charset="0"/>
              <a:cs typeface="Calibri"/>
            </a:rPr>
            <a:t>more </a:t>
          </a:r>
          <a:r>
            <a:rPr lang="en-US" sz="2400" b="1" spc="-5" smtClean="0">
              <a:solidFill>
                <a:srgbClr val="006600"/>
              </a:solidFill>
              <a:latin typeface="Arial Black" panose="020B0A04020102020204" pitchFamily="34" charset="0"/>
              <a:cs typeface="Calibri"/>
            </a:rPr>
            <a:t>reliable</a:t>
          </a:r>
          <a:r>
            <a:rPr lang="en-US" sz="2400" b="1" spc="-15" smtClean="0">
              <a:solidFill>
                <a:srgbClr val="006600"/>
              </a:solidFill>
              <a:latin typeface="Arial Black" panose="020B0A04020102020204" pitchFamily="34" charset="0"/>
              <a:cs typeface="Calibri"/>
            </a:rPr>
            <a:t> </a:t>
          </a:r>
          <a:r>
            <a:rPr lang="en-US" sz="2400" b="1" smtClean="0">
              <a:solidFill>
                <a:srgbClr val="006600"/>
              </a:solidFill>
              <a:latin typeface="Arial Black" panose="020B0A04020102020204" pitchFamily="34" charset="0"/>
              <a:cs typeface="Calibri"/>
            </a:rPr>
            <a:t>than</a:t>
          </a:r>
          <a:r>
            <a:rPr lang="en-US" sz="2400" b="1" spc="-15" smtClean="0">
              <a:solidFill>
                <a:srgbClr val="006600"/>
              </a:solidFill>
              <a:latin typeface="Arial Black" panose="020B0A04020102020204" pitchFamily="34" charset="0"/>
              <a:cs typeface="Calibri"/>
            </a:rPr>
            <a:t> </a:t>
          </a:r>
          <a:r>
            <a:rPr lang="en-US" sz="2400" b="1" spc="-10" smtClean="0">
              <a:solidFill>
                <a:srgbClr val="006600"/>
              </a:solidFill>
              <a:latin typeface="Arial Black" panose="020B0A04020102020204" pitchFamily="34" charset="0"/>
              <a:cs typeface="Calibri"/>
            </a:rPr>
            <a:t>photocopies</a:t>
          </a:r>
          <a:endParaRPr lang="en-US" sz="2400" b="1" dirty="0">
            <a:solidFill>
              <a:srgbClr val="006600"/>
            </a:solidFill>
            <a:latin typeface="Arial Black" panose="020B0A04020102020204" pitchFamily="34" charset="0"/>
          </a:endParaRPr>
        </a:p>
      </dgm:t>
    </dgm:pt>
    <dgm:pt modelId="{197EA5C3-BC12-4C75-B744-3D014B798436}" type="parTrans" cxnId="{34F46848-BD43-4B72-B5D5-36AC8FBBE884}">
      <dgm:prSet/>
      <dgm:spPr/>
      <dgm:t>
        <a:bodyPr/>
        <a:lstStyle/>
        <a:p>
          <a:endParaRPr lang="en-US"/>
        </a:p>
      </dgm:t>
    </dgm:pt>
    <dgm:pt modelId="{11EB4F3E-4F79-4744-B1D8-1330A2FBE3C3}" type="sibTrans" cxnId="{34F46848-BD43-4B72-B5D5-36AC8FBBE884}">
      <dgm:prSet/>
      <dgm:spPr/>
      <dgm:t>
        <a:bodyPr/>
        <a:lstStyle/>
        <a:p>
          <a:endParaRPr lang="en-US"/>
        </a:p>
      </dgm:t>
    </dgm:pt>
    <dgm:pt modelId="{F876328F-B1BA-4832-A4E3-8279ABB71FA9}">
      <dgm:prSet phldrT="[Text]"/>
      <dgm:spPr/>
      <dgm:t>
        <a:bodyPr/>
        <a:lstStyle/>
        <a:p>
          <a:endParaRPr lang="en-US" dirty="0"/>
        </a:p>
      </dgm:t>
    </dgm:pt>
    <dgm:pt modelId="{2AC7F400-F01E-4EA5-8ABA-569FC698A571}" type="parTrans" cxnId="{457D2D46-2DB9-4857-BE03-81EE0FF036C0}">
      <dgm:prSet/>
      <dgm:spPr/>
      <dgm:t>
        <a:bodyPr/>
        <a:lstStyle/>
        <a:p>
          <a:endParaRPr lang="en-US"/>
        </a:p>
      </dgm:t>
    </dgm:pt>
    <dgm:pt modelId="{50B84E69-3FA2-4DDD-9937-C20328BF63E6}" type="sibTrans" cxnId="{457D2D46-2DB9-4857-BE03-81EE0FF036C0}">
      <dgm:prSet/>
      <dgm:spPr/>
      <dgm:t>
        <a:bodyPr/>
        <a:lstStyle/>
        <a:p>
          <a:endParaRPr lang="en-US"/>
        </a:p>
      </dgm:t>
    </dgm:pt>
    <dgm:pt modelId="{9B0815D1-6BCB-4AE0-AC80-91280331C6ED}">
      <dgm:prSet phldrT="[Text]" custT="1"/>
      <dgm:spPr/>
      <dgm:t>
        <a:bodyPr/>
        <a:lstStyle/>
        <a:p>
          <a:r>
            <a:rPr lang="en-US" sz="2400" b="1" spc="-10" smtClean="0">
              <a:solidFill>
                <a:srgbClr val="006600"/>
              </a:solidFill>
              <a:latin typeface="Arial Black" panose="020B0A04020102020204" pitchFamily="34" charset="0"/>
              <a:cs typeface="Calibri"/>
            </a:rPr>
            <a:t>Evidences</a:t>
          </a:r>
          <a:r>
            <a:rPr lang="en-US" sz="2400" b="1" spc="-30" smtClean="0">
              <a:solidFill>
                <a:srgbClr val="006600"/>
              </a:solidFill>
              <a:latin typeface="Arial Black" panose="020B0A04020102020204" pitchFamily="34" charset="0"/>
              <a:cs typeface="Calibri"/>
            </a:rPr>
            <a:t> </a:t>
          </a:r>
          <a:r>
            <a:rPr lang="en-US" sz="2400" b="1" spc="-10" smtClean="0">
              <a:solidFill>
                <a:srgbClr val="006600"/>
              </a:solidFill>
              <a:latin typeface="Arial Black" panose="020B0A04020102020204" pitchFamily="34" charset="0"/>
              <a:cs typeface="Calibri"/>
            </a:rPr>
            <a:t>obtained</a:t>
          </a:r>
          <a:r>
            <a:rPr lang="en-US" sz="2400" b="1" spc="-5" smtClean="0">
              <a:solidFill>
                <a:srgbClr val="006600"/>
              </a:solidFill>
              <a:latin typeface="Arial Black" panose="020B0A04020102020204" pitchFamily="34" charset="0"/>
              <a:cs typeface="Calibri"/>
            </a:rPr>
            <a:t> directly</a:t>
          </a:r>
          <a:r>
            <a:rPr lang="en-US" sz="2400" b="1" spc="-15" smtClean="0">
              <a:solidFill>
                <a:srgbClr val="006600"/>
              </a:solidFill>
              <a:latin typeface="Arial Black" panose="020B0A04020102020204" pitchFamily="34" charset="0"/>
              <a:cs typeface="Calibri"/>
            </a:rPr>
            <a:t> </a:t>
          </a:r>
          <a:r>
            <a:rPr lang="en-US" sz="2400" b="1" spc="-10" smtClean="0">
              <a:solidFill>
                <a:srgbClr val="006600"/>
              </a:solidFill>
              <a:latin typeface="Arial Black" panose="020B0A04020102020204" pitchFamily="34" charset="0"/>
              <a:cs typeface="Calibri"/>
            </a:rPr>
            <a:t>by</a:t>
          </a:r>
          <a:r>
            <a:rPr lang="en-US" sz="2400" b="1" smtClean="0">
              <a:solidFill>
                <a:srgbClr val="006600"/>
              </a:solidFill>
              <a:latin typeface="Arial Black" panose="020B0A04020102020204" pitchFamily="34" charset="0"/>
              <a:cs typeface="Calibri"/>
            </a:rPr>
            <a:t> the</a:t>
          </a:r>
          <a:r>
            <a:rPr lang="en-US" sz="2400" b="1" spc="-15" smtClean="0">
              <a:solidFill>
                <a:srgbClr val="006600"/>
              </a:solidFill>
              <a:latin typeface="Arial Black" panose="020B0A04020102020204" pitchFamily="34" charset="0"/>
              <a:cs typeface="Calibri"/>
            </a:rPr>
            <a:t> </a:t>
          </a:r>
          <a:r>
            <a:rPr lang="en-US" sz="2400" b="1" spc="-5" smtClean="0">
              <a:solidFill>
                <a:srgbClr val="006600"/>
              </a:solidFill>
              <a:latin typeface="Arial Black" panose="020B0A04020102020204" pitchFamily="34" charset="0"/>
              <a:cs typeface="Calibri"/>
            </a:rPr>
            <a:t>auditor</a:t>
          </a:r>
          <a:r>
            <a:rPr lang="en-US" sz="2400" b="1" smtClean="0">
              <a:solidFill>
                <a:srgbClr val="006600"/>
              </a:solidFill>
              <a:latin typeface="Arial Black" panose="020B0A04020102020204" pitchFamily="34" charset="0"/>
              <a:cs typeface="Calibri"/>
            </a:rPr>
            <a:t> is</a:t>
          </a:r>
          <a:r>
            <a:rPr lang="en-US" sz="2400" b="1" spc="-10" smtClean="0">
              <a:solidFill>
                <a:srgbClr val="006600"/>
              </a:solidFill>
              <a:latin typeface="Arial Black" panose="020B0A04020102020204" pitchFamily="34" charset="0"/>
              <a:cs typeface="Calibri"/>
            </a:rPr>
            <a:t> more</a:t>
          </a:r>
          <a:r>
            <a:rPr lang="en-US" sz="2400" b="1" smtClean="0">
              <a:solidFill>
                <a:srgbClr val="006600"/>
              </a:solidFill>
              <a:latin typeface="Arial Black" panose="020B0A04020102020204" pitchFamily="34" charset="0"/>
              <a:cs typeface="Calibri"/>
            </a:rPr>
            <a:t> </a:t>
          </a:r>
          <a:r>
            <a:rPr lang="en-US" sz="2400" b="1" spc="-5" smtClean="0">
              <a:solidFill>
                <a:srgbClr val="006600"/>
              </a:solidFill>
              <a:latin typeface="Arial Black" panose="020B0A04020102020204" pitchFamily="34" charset="0"/>
              <a:cs typeface="Calibri"/>
            </a:rPr>
            <a:t>reliable</a:t>
          </a:r>
          <a:endParaRPr lang="en-US" sz="2400" b="1" dirty="0">
            <a:solidFill>
              <a:srgbClr val="006600"/>
            </a:solidFill>
            <a:latin typeface="Arial Black" panose="020B0A04020102020204" pitchFamily="34" charset="0"/>
          </a:endParaRPr>
        </a:p>
      </dgm:t>
    </dgm:pt>
    <dgm:pt modelId="{34C8362B-EFCE-4552-B94A-B2B0F142C7F1}" type="parTrans" cxnId="{70FE99BE-B8F1-4FA5-A901-F5729BEE23B9}">
      <dgm:prSet/>
      <dgm:spPr/>
      <dgm:t>
        <a:bodyPr/>
        <a:lstStyle/>
        <a:p>
          <a:endParaRPr lang="en-US"/>
        </a:p>
      </dgm:t>
    </dgm:pt>
    <dgm:pt modelId="{7953EE90-2E92-4E21-91F8-F6D6E32034DB}" type="sibTrans" cxnId="{70FE99BE-B8F1-4FA5-A901-F5729BEE23B9}">
      <dgm:prSet/>
      <dgm:spPr/>
      <dgm:t>
        <a:bodyPr/>
        <a:lstStyle/>
        <a:p>
          <a:endParaRPr lang="en-US"/>
        </a:p>
      </dgm:t>
    </dgm:pt>
    <dgm:pt modelId="{AFE1122F-D481-4FDB-AEC5-CB2B05304942}" type="pres">
      <dgm:prSet presAssocID="{9DFEA9A4-6B1C-4A30-9B52-2422E7034FA5}" presName="linearFlow" presStyleCnt="0">
        <dgm:presLayoutVars>
          <dgm:dir/>
          <dgm:animLvl val="lvl"/>
          <dgm:resizeHandles val="exact"/>
        </dgm:presLayoutVars>
      </dgm:prSet>
      <dgm:spPr/>
      <dgm:t>
        <a:bodyPr/>
        <a:lstStyle/>
        <a:p>
          <a:endParaRPr lang="en-US"/>
        </a:p>
      </dgm:t>
    </dgm:pt>
    <dgm:pt modelId="{61562566-8A7F-46C5-9ACE-5475F4844C25}" type="pres">
      <dgm:prSet presAssocID="{A672F6BA-6DAD-47ED-AC1F-D2DA8350B22C}" presName="composite" presStyleCnt="0"/>
      <dgm:spPr/>
    </dgm:pt>
    <dgm:pt modelId="{F450FB70-C804-4D93-BCB7-6EFE2758AC89}" type="pres">
      <dgm:prSet presAssocID="{A672F6BA-6DAD-47ED-AC1F-D2DA8350B22C}" presName="parentText" presStyleLbl="alignNode1" presStyleIdx="0" presStyleCnt="3">
        <dgm:presLayoutVars>
          <dgm:chMax val="1"/>
          <dgm:bulletEnabled val="1"/>
        </dgm:presLayoutVars>
      </dgm:prSet>
      <dgm:spPr/>
      <dgm:t>
        <a:bodyPr/>
        <a:lstStyle/>
        <a:p>
          <a:endParaRPr lang="en-US"/>
        </a:p>
      </dgm:t>
    </dgm:pt>
    <dgm:pt modelId="{BAEB9ED6-31B4-41BA-80D8-D4E2DD00BA3C}" type="pres">
      <dgm:prSet presAssocID="{A672F6BA-6DAD-47ED-AC1F-D2DA8350B22C}" presName="descendantText" presStyleLbl="alignAcc1" presStyleIdx="0" presStyleCnt="3">
        <dgm:presLayoutVars>
          <dgm:bulletEnabled val="1"/>
        </dgm:presLayoutVars>
      </dgm:prSet>
      <dgm:spPr/>
      <dgm:t>
        <a:bodyPr/>
        <a:lstStyle/>
        <a:p>
          <a:endParaRPr lang="en-US"/>
        </a:p>
      </dgm:t>
    </dgm:pt>
    <dgm:pt modelId="{01DB2A41-5FDE-4808-91BD-79B169A81037}" type="pres">
      <dgm:prSet presAssocID="{5DF7FF1D-C685-4B6B-89DF-8C7E14655419}" presName="sp" presStyleCnt="0"/>
      <dgm:spPr/>
    </dgm:pt>
    <dgm:pt modelId="{BACD452E-2F14-4DFC-88FB-214A793CE675}" type="pres">
      <dgm:prSet presAssocID="{FA97BD30-83D2-4F79-9DC4-B0D407EA6EC8}" presName="composite" presStyleCnt="0"/>
      <dgm:spPr/>
    </dgm:pt>
    <dgm:pt modelId="{362BAA92-ED88-4193-9FD6-1D4D813AF04D}" type="pres">
      <dgm:prSet presAssocID="{FA97BD30-83D2-4F79-9DC4-B0D407EA6EC8}" presName="parentText" presStyleLbl="alignNode1" presStyleIdx="1" presStyleCnt="3">
        <dgm:presLayoutVars>
          <dgm:chMax val="1"/>
          <dgm:bulletEnabled val="1"/>
        </dgm:presLayoutVars>
      </dgm:prSet>
      <dgm:spPr/>
      <dgm:t>
        <a:bodyPr/>
        <a:lstStyle/>
        <a:p>
          <a:endParaRPr lang="en-US"/>
        </a:p>
      </dgm:t>
    </dgm:pt>
    <dgm:pt modelId="{87E778BA-CA4E-4D23-B502-4B3F0604BA3F}" type="pres">
      <dgm:prSet presAssocID="{FA97BD30-83D2-4F79-9DC4-B0D407EA6EC8}" presName="descendantText" presStyleLbl="alignAcc1" presStyleIdx="1" presStyleCnt="3">
        <dgm:presLayoutVars>
          <dgm:bulletEnabled val="1"/>
        </dgm:presLayoutVars>
      </dgm:prSet>
      <dgm:spPr/>
      <dgm:t>
        <a:bodyPr/>
        <a:lstStyle/>
        <a:p>
          <a:endParaRPr lang="en-US"/>
        </a:p>
      </dgm:t>
    </dgm:pt>
    <dgm:pt modelId="{1A4D2C02-5FAE-4D76-A682-87ADFA278E74}" type="pres">
      <dgm:prSet presAssocID="{4429230C-5C1F-444F-B9F0-D5145F4B0B2C}" presName="sp" presStyleCnt="0"/>
      <dgm:spPr/>
    </dgm:pt>
    <dgm:pt modelId="{124F78A4-FB97-4BF8-87DB-670D8D4614A0}" type="pres">
      <dgm:prSet presAssocID="{F876328F-B1BA-4832-A4E3-8279ABB71FA9}" presName="composite" presStyleCnt="0"/>
      <dgm:spPr/>
    </dgm:pt>
    <dgm:pt modelId="{E323853B-3A98-42BA-BADB-07C30D3BC30A}" type="pres">
      <dgm:prSet presAssocID="{F876328F-B1BA-4832-A4E3-8279ABB71FA9}" presName="parentText" presStyleLbl="alignNode1" presStyleIdx="2" presStyleCnt="3">
        <dgm:presLayoutVars>
          <dgm:chMax val="1"/>
          <dgm:bulletEnabled val="1"/>
        </dgm:presLayoutVars>
      </dgm:prSet>
      <dgm:spPr/>
      <dgm:t>
        <a:bodyPr/>
        <a:lstStyle/>
        <a:p>
          <a:endParaRPr lang="en-US"/>
        </a:p>
      </dgm:t>
    </dgm:pt>
    <dgm:pt modelId="{18D462E9-7B56-4BD0-B5B0-6AB15952B01E}" type="pres">
      <dgm:prSet presAssocID="{F876328F-B1BA-4832-A4E3-8279ABB71FA9}" presName="descendantText" presStyleLbl="alignAcc1" presStyleIdx="2" presStyleCnt="3">
        <dgm:presLayoutVars>
          <dgm:bulletEnabled val="1"/>
        </dgm:presLayoutVars>
      </dgm:prSet>
      <dgm:spPr/>
      <dgm:t>
        <a:bodyPr/>
        <a:lstStyle/>
        <a:p>
          <a:endParaRPr lang="en-US"/>
        </a:p>
      </dgm:t>
    </dgm:pt>
  </dgm:ptLst>
  <dgm:cxnLst>
    <dgm:cxn modelId="{70FE99BE-B8F1-4FA5-A901-F5729BEE23B9}" srcId="{F876328F-B1BA-4832-A4E3-8279ABB71FA9}" destId="{9B0815D1-6BCB-4AE0-AC80-91280331C6ED}" srcOrd="0" destOrd="0" parTransId="{34C8362B-EFCE-4552-B94A-B2B0F142C7F1}" sibTransId="{7953EE90-2E92-4E21-91F8-F6D6E32034DB}"/>
    <dgm:cxn modelId="{A242A4F6-7CD7-498D-91AF-97492C2E0108}" type="presOf" srcId="{F876328F-B1BA-4832-A4E3-8279ABB71FA9}" destId="{E323853B-3A98-42BA-BADB-07C30D3BC30A}" srcOrd="0" destOrd="0" presId="urn:microsoft.com/office/officeart/2005/8/layout/chevron2"/>
    <dgm:cxn modelId="{5822BBBD-1CE5-46EB-ABD2-11E992481C2C}" type="presOf" srcId="{AB823A99-D5FD-4FE4-A830-36854529FCB2}" destId="{BAEB9ED6-31B4-41BA-80D8-D4E2DD00BA3C}" srcOrd="0" destOrd="0" presId="urn:microsoft.com/office/officeart/2005/8/layout/chevron2"/>
    <dgm:cxn modelId="{34F46848-BD43-4B72-B5D5-36AC8FBBE884}" srcId="{FA97BD30-83D2-4F79-9DC4-B0D407EA6EC8}" destId="{D9096828-3FF7-488A-9552-6FD8022CE1C9}" srcOrd="0" destOrd="0" parTransId="{197EA5C3-BC12-4C75-B744-3D014B798436}" sibTransId="{11EB4F3E-4F79-4744-B1D8-1330A2FBE3C3}"/>
    <dgm:cxn modelId="{81053236-EBBD-432C-A055-C46BE486122A}" type="presOf" srcId="{9B0815D1-6BCB-4AE0-AC80-91280331C6ED}" destId="{18D462E9-7B56-4BD0-B5B0-6AB15952B01E}" srcOrd="0" destOrd="0" presId="urn:microsoft.com/office/officeart/2005/8/layout/chevron2"/>
    <dgm:cxn modelId="{6C00AE9D-54C3-49C5-8F4F-C7B72DD11877}" srcId="{9DFEA9A4-6B1C-4A30-9B52-2422E7034FA5}" destId="{A672F6BA-6DAD-47ED-AC1F-D2DA8350B22C}" srcOrd="0" destOrd="0" parTransId="{24BF6F7B-14A8-4239-BB19-1251B95F1F32}" sibTransId="{5DF7FF1D-C685-4B6B-89DF-8C7E14655419}"/>
    <dgm:cxn modelId="{24B9DD74-3AA0-4ABF-937F-6A5C39BC4082}" srcId="{9DFEA9A4-6B1C-4A30-9B52-2422E7034FA5}" destId="{FA97BD30-83D2-4F79-9DC4-B0D407EA6EC8}" srcOrd="1" destOrd="0" parTransId="{09AE11B6-ACC8-4F15-BF9C-A43ED6F9F4B5}" sibTransId="{4429230C-5C1F-444F-B9F0-D5145F4B0B2C}"/>
    <dgm:cxn modelId="{6B933B6D-DFA1-4AB4-82E6-C271763C1659}" type="presOf" srcId="{D9096828-3FF7-488A-9552-6FD8022CE1C9}" destId="{87E778BA-CA4E-4D23-B502-4B3F0604BA3F}" srcOrd="0" destOrd="0" presId="urn:microsoft.com/office/officeart/2005/8/layout/chevron2"/>
    <dgm:cxn modelId="{9C8E940E-0065-4C51-B083-7CB872E5C735}" type="presOf" srcId="{9DFEA9A4-6B1C-4A30-9B52-2422E7034FA5}" destId="{AFE1122F-D481-4FDB-AEC5-CB2B05304942}" srcOrd="0" destOrd="0" presId="urn:microsoft.com/office/officeart/2005/8/layout/chevron2"/>
    <dgm:cxn modelId="{4E76AEEB-E762-4C9C-951F-6C3EB686FCD9}" type="presOf" srcId="{A672F6BA-6DAD-47ED-AC1F-D2DA8350B22C}" destId="{F450FB70-C804-4D93-BCB7-6EFE2758AC89}" srcOrd="0" destOrd="0" presId="urn:microsoft.com/office/officeart/2005/8/layout/chevron2"/>
    <dgm:cxn modelId="{457D2D46-2DB9-4857-BE03-81EE0FF036C0}" srcId="{9DFEA9A4-6B1C-4A30-9B52-2422E7034FA5}" destId="{F876328F-B1BA-4832-A4E3-8279ABB71FA9}" srcOrd="2" destOrd="0" parTransId="{2AC7F400-F01E-4EA5-8ABA-569FC698A571}" sibTransId="{50B84E69-3FA2-4DDD-9937-C20328BF63E6}"/>
    <dgm:cxn modelId="{89F0EDA7-1451-437E-B6FA-98429FCD2EB2}" srcId="{A672F6BA-6DAD-47ED-AC1F-D2DA8350B22C}" destId="{AB823A99-D5FD-4FE4-A830-36854529FCB2}" srcOrd="0" destOrd="0" parTransId="{64991CBA-EE60-4431-812B-E319044AE6A3}" sibTransId="{E29C35C3-05BC-4E7E-8CA1-0681A0B89768}"/>
    <dgm:cxn modelId="{821C616D-81E7-4F09-8423-928D09D7DE0B}" type="presOf" srcId="{FA97BD30-83D2-4F79-9DC4-B0D407EA6EC8}" destId="{362BAA92-ED88-4193-9FD6-1D4D813AF04D}" srcOrd="0" destOrd="0" presId="urn:microsoft.com/office/officeart/2005/8/layout/chevron2"/>
    <dgm:cxn modelId="{54B9E1AB-77E5-4AB0-B9C0-2A069B187B62}" type="presParOf" srcId="{AFE1122F-D481-4FDB-AEC5-CB2B05304942}" destId="{61562566-8A7F-46C5-9ACE-5475F4844C25}" srcOrd="0" destOrd="0" presId="urn:microsoft.com/office/officeart/2005/8/layout/chevron2"/>
    <dgm:cxn modelId="{78FA9612-4939-4F65-888A-2ED9ECAB738B}" type="presParOf" srcId="{61562566-8A7F-46C5-9ACE-5475F4844C25}" destId="{F450FB70-C804-4D93-BCB7-6EFE2758AC89}" srcOrd="0" destOrd="0" presId="urn:microsoft.com/office/officeart/2005/8/layout/chevron2"/>
    <dgm:cxn modelId="{F5AF6D3E-66DC-4D70-8233-01107BF1D56C}" type="presParOf" srcId="{61562566-8A7F-46C5-9ACE-5475F4844C25}" destId="{BAEB9ED6-31B4-41BA-80D8-D4E2DD00BA3C}" srcOrd="1" destOrd="0" presId="urn:microsoft.com/office/officeart/2005/8/layout/chevron2"/>
    <dgm:cxn modelId="{011EDDE2-5303-4C63-8C5E-9602461B2A21}" type="presParOf" srcId="{AFE1122F-D481-4FDB-AEC5-CB2B05304942}" destId="{01DB2A41-5FDE-4808-91BD-79B169A81037}" srcOrd="1" destOrd="0" presId="urn:microsoft.com/office/officeart/2005/8/layout/chevron2"/>
    <dgm:cxn modelId="{77F1C345-CC47-47CD-B0D3-4C772EEEAAD8}" type="presParOf" srcId="{AFE1122F-D481-4FDB-AEC5-CB2B05304942}" destId="{BACD452E-2F14-4DFC-88FB-214A793CE675}" srcOrd="2" destOrd="0" presId="urn:microsoft.com/office/officeart/2005/8/layout/chevron2"/>
    <dgm:cxn modelId="{380C993A-CDAD-4D40-BAC8-2601EAEDE05B}" type="presParOf" srcId="{BACD452E-2F14-4DFC-88FB-214A793CE675}" destId="{362BAA92-ED88-4193-9FD6-1D4D813AF04D}" srcOrd="0" destOrd="0" presId="urn:microsoft.com/office/officeart/2005/8/layout/chevron2"/>
    <dgm:cxn modelId="{D562E662-B5E1-4BB5-9D88-873CB7FF8B27}" type="presParOf" srcId="{BACD452E-2F14-4DFC-88FB-214A793CE675}" destId="{87E778BA-CA4E-4D23-B502-4B3F0604BA3F}" srcOrd="1" destOrd="0" presId="urn:microsoft.com/office/officeart/2005/8/layout/chevron2"/>
    <dgm:cxn modelId="{4B640C13-01DB-4369-AD28-5F1B72EC30D5}" type="presParOf" srcId="{AFE1122F-D481-4FDB-AEC5-CB2B05304942}" destId="{1A4D2C02-5FAE-4D76-A682-87ADFA278E74}" srcOrd="3" destOrd="0" presId="urn:microsoft.com/office/officeart/2005/8/layout/chevron2"/>
    <dgm:cxn modelId="{935B47C9-07C9-4B15-8D61-3B8D08D18C19}" type="presParOf" srcId="{AFE1122F-D481-4FDB-AEC5-CB2B05304942}" destId="{124F78A4-FB97-4BF8-87DB-670D8D4614A0}" srcOrd="4" destOrd="0" presId="urn:microsoft.com/office/officeart/2005/8/layout/chevron2"/>
    <dgm:cxn modelId="{7A64481D-D502-4402-9E11-0A32A5F1D344}" type="presParOf" srcId="{124F78A4-FB97-4BF8-87DB-670D8D4614A0}" destId="{E323853B-3A98-42BA-BADB-07C30D3BC30A}" srcOrd="0" destOrd="0" presId="urn:microsoft.com/office/officeart/2005/8/layout/chevron2"/>
    <dgm:cxn modelId="{BAC4033E-49DF-49B4-9F14-D5E427852C75}" type="presParOf" srcId="{124F78A4-FB97-4BF8-87DB-670D8D4614A0}" destId="{18D462E9-7B56-4BD0-B5B0-6AB15952B01E}" srcOrd="1" destOrd="0" presId="urn:microsoft.com/office/officeart/2005/8/layout/chevro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7D9609AB-7991-4AA0-ADD6-68C1D17564EF}"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en-US"/>
        </a:p>
      </dgm:t>
    </dgm:pt>
    <dgm:pt modelId="{F1638EB5-D5CE-4BCA-875D-61BACB6486BE}">
      <dgm:prSet phldrT="[Text]"/>
      <dgm:spPr/>
      <dgm:t>
        <a:bodyPr/>
        <a:lstStyle/>
        <a:p>
          <a:r>
            <a:rPr lang="en-US" dirty="0" smtClean="0">
              <a:solidFill>
                <a:srgbClr val="0070C0"/>
              </a:solidFill>
              <a:latin typeface="Arial Black" panose="020B0A04020102020204" pitchFamily="34" charset="0"/>
            </a:rPr>
            <a:t>Selection Means</a:t>
          </a:r>
          <a:endParaRPr lang="en-US" dirty="0">
            <a:solidFill>
              <a:srgbClr val="0070C0"/>
            </a:solidFill>
            <a:latin typeface="Arial Black" panose="020B0A04020102020204" pitchFamily="34" charset="0"/>
          </a:endParaRPr>
        </a:p>
      </dgm:t>
    </dgm:pt>
    <dgm:pt modelId="{93283238-D643-4776-A84B-65C26B0634D0}" type="parTrans" cxnId="{6374864A-C0BF-4CE3-BB5A-E2BBC3D123C0}">
      <dgm:prSet/>
      <dgm:spPr/>
      <dgm:t>
        <a:bodyPr/>
        <a:lstStyle/>
        <a:p>
          <a:endParaRPr lang="en-US"/>
        </a:p>
      </dgm:t>
    </dgm:pt>
    <dgm:pt modelId="{1E41DB6C-B098-4938-BB7D-F180517514D1}" type="sibTrans" cxnId="{6374864A-C0BF-4CE3-BB5A-E2BBC3D123C0}">
      <dgm:prSet/>
      <dgm:spPr/>
      <dgm:t>
        <a:bodyPr/>
        <a:lstStyle/>
        <a:p>
          <a:endParaRPr lang="en-US"/>
        </a:p>
      </dgm:t>
    </dgm:pt>
    <dgm:pt modelId="{A412D961-222B-44CC-8541-D9B8E8076FB1}">
      <dgm:prSet phldrT="[Text]"/>
      <dgm:spPr/>
      <dgm:t>
        <a:bodyPr/>
        <a:lstStyle/>
        <a:p>
          <a:r>
            <a:rPr lang="en-US" dirty="0" smtClean="0">
              <a:solidFill>
                <a:srgbClr val="0070C0"/>
              </a:solidFill>
              <a:latin typeface="Arial Black" panose="020B0A04020102020204" pitchFamily="34" charset="0"/>
            </a:rPr>
            <a:t>100 %</a:t>
          </a:r>
          <a:endParaRPr lang="en-US" dirty="0">
            <a:solidFill>
              <a:srgbClr val="0070C0"/>
            </a:solidFill>
            <a:latin typeface="Arial Black" panose="020B0A04020102020204" pitchFamily="34" charset="0"/>
          </a:endParaRPr>
        </a:p>
      </dgm:t>
    </dgm:pt>
    <dgm:pt modelId="{81E3C6AA-4F31-496F-8090-E83B552B1028}" type="parTrans" cxnId="{0B3BFEBD-6BE9-461A-8150-BD747BE4B63D}">
      <dgm:prSet/>
      <dgm:spPr/>
      <dgm:t>
        <a:bodyPr/>
        <a:lstStyle/>
        <a:p>
          <a:endParaRPr lang="en-US"/>
        </a:p>
      </dgm:t>
    </dgm:pt>
    <dgm:pt modelId="{4F1D700B-FDAC-4F39-BA27-F0FD9D9A9EB2}" type="sibTrans" cxnId="{0B3BFEBD-6BE9-461A-8150-BD747BE4B63D}">
      <dgm:prSet/>
      <dgm:spPr/>
      <dgm:t>
        <a:bodyPr/>
        <a:lstStyle/>
        <a:p>
          <a:endParaRPr lang="en-US"/>
        </a:p>
      </dgm:t>
    </dgm:pt>
    <dgm:pt modelId="{0A8BDAA7-717F-4C51-A1E9-AFD23B1FB443}">
      <dgm:prSet phldrT="[Text]"/>
      <dgm:spPr/>
      <dgm:t>
        <a:bodyPr/>
        <a:lstStyle/>
        <a:p>
          <a:r>
            <a:rPr lang="en-US" dirty="0" smtClean="0">
              <a:solidFill>
                <a:srgbClr val="0070C0"/>
              </a:solidFill>
              <a:latin typeface="Arial Black" panose="020B0A04020102020204" pitchFamily="34" charset="0"/>
            </a:rPr>
            <a:t>Specific Items</a:t>
          </a:r>
          <a:endParaRPr lang="en-US" dirty="0">
            <a:solidFill>
              <a:srgbClr val="0070C0"/>
            </a:solidFill>
            <a:latin typeface="Arial Black" panose="020B0A04020102020204" pitchFamily="34" charset="0"/>
          </a:endParaRPr>
        </a:p>
      </dgm:t>
    </dgm:pt>
    <dgm:pt modelId="{D525D7C3-0AD8-4AC6-9349-9B1412B645EC}" type="parTrans" cxnId="{28AE8FFC-67E9-4656-BB26-66C7DA0E12CD}">
      <dgm:prSet/>
      <dgm:spPr/>
      <dgm:t>
        <a:bodyPr/>
        <a:lstStyle/>
        <a:p>
          <a:endParaRPr lang="en-US"/>
        </a:p>
      </dgm:t>
    </dgm:pt>
    <dgm:pt modelId="{ECFBEE64-BDF1-481B-AD6D-99B3BBEEDB4E}" type="sibTrans" cxnId="{28AE8FFC-67E9-4656-BB26-66C7DA0E12CD}">
      <dgm:prSet/>
      <dgm:spPr/>
      <dgm:t>
        <a:bodyPr/>
        <a:lstStyle/>
        <a:p>
          <a:endParaRPr lang="en-US"/>
        </a:p>
      </dgm:t>
    </dgm:pt>
    <dgm:pt modelId="{47F3F6EC-63DF-4783-AF40-C3EE1E9C2BA2}">
      <dgm:prSet phldrT="[Text]"/>
      <dgm:spPr/>
      <dgm:t>
        <a:bodyPr/>
        <a:lstStyle/>
        <a:p>
          <a:r>
            <a:rPr lang="en-US" dirty="0" smtClean="0">
              <a:solidFill>
                <a:srgbClr val="0070C0"/>
              </a:solidFill>
              <a:latin typeface="Arial Black" panose="020B0A04020102020204" pitchFamily="34" charset="0"/>
            </a:rPr>
            <a:t>Audit Sampling</a:t>
          </a:r>
          <a:endParaRPr lang="en-US" dirty="0">
            <a:solidFill>
              <a:srgbClr val="0070C0"/>
            </a:solidFill>
            <a:latin typeface="Arial Black" panose="020B0A04020102020204" pitchFamily="34" charset="0"/>
          </a:endParaRPr>
        </a:p>
      </dgm:t>
    </dgm:pt>
    <dgm:pt modelId="{601CA60D-CE62-4AE2-BFC3-D74E61D04B40}" type="parTrans" cxnId="{F4F70ADD-5965-4164-9429-C577D65F6384}">
      <dgm:prSet/>
      <dgm:spPr/>
      <dgm:t>
        <a:bodyPr/>
        <a:lstStyle/>
        <a:p>
          <a:endParaRPr lang="en-US"/>
        </a:p>
      </dgm:t>
    </dgm:pt>
    <dgm:pt modelId="{753E67E4-2E54-4383-BE67-497A2450B7E8}" type="sibTrans" cxnId="{F4F70ADD-5965-4164-9429-C577D65F6384}">
      <dgm:prSet/>
      <dgm:spPr/>
      <dgm:t>
        <a:bodyPr/>
        <a:lstStyle/>
        <a:p>
          <a:endParaRPr lang="en-US"/>
        </a:p>
      </dgm:t>
    </dgm:pt>
    <dgm:pt modelId="{CD186948-3744-49FC-8631-E3923ACD8D6E}" type="pres">
      <dgm:prSet presAssocID="{7D9609AB-7991-4AA0-ADD6-68C1D17564EF}" presName="hierChild1" presStyleCnt="0">
        <dgm:presLayoutVars>
          <dgm:chPref val="1"/>
          <dgm:dir/>
          <dgm:animOne val="branch"/>
          <dgm:animLvl val="lvl"/>
          <dgm:resizeHandles/>
        </dgm:presLayoutVars>
      </dgm:prSet>
      <dgm:spPr/>
      <dgm:t>
        <a:bodyPr/>
        <a:lstStyle/>
        <a:p>
          <a:endParaRPr lang="en-US"/>
        </a:p>
      </dgm:t>
    </dgm:pt>
    <dgm:pt modelId="{558A21DA-7D57-4A90-BC45-87E956E4089A}" type="pres">
      <dgm:prSet presAssocID="{F1638EB5-D5CE-4BCA-875D-61BACB6486BE}" presName="hierRoot1" presStyleCnt="0"/>
      <dgm:spPr/>
    </dgm:pt>
    <dgm:pt modelId="{86A4A5B5-4A2E-4CCE-99EF-D80D90C1DC8A}" type="pres">
      <dgm:prSet presAssocID="{F1638EB5-D5CE-4BCA-875D-61BACB6486BE}" presName="composite" presStyleCnt="0"/>
      <dgm:spPr/>
    </dgm:pt>
    <dgm:pt modelId="{16D3B621-4E2D-44A6-AD4B-978CFB310590}" type="pres">
      <dgm:prSet presAssocID="{F1638EB5-D5CE-4BCA-875D-61BACB6486BE}" presName="background" presStyleLbl="node0" presStyleIdx="0" presStyleCnt="1"/>
      <dgm:spPr/>
    </dgm:pt>
    <dgm:pt modelId="{C4E73E19-F9B1-4BFD-8340-3AB8EB4D28A4}" type="pres">
      <dgm:prSet presAssocID="{F1638EB5-D5CE-4BCA-875D-61BACB6486BE}" presName="text" presStyleLbl="fgAcc0" presStyleIdx="0" presStyleCnt="1">
        <dgm:presLayoutVars>
          <dgm:chPref val="3"/>
        </dgm:presLayoutVars>
      </dgm:prSet>
      <dgm:spPr/>
      <dgm:t>
        <a:bodyPr/>
        <a:lstStyle/>
        <a:p>
          <a:endParaRPr lang="en-US"/>
        </a:p>
      </dgm:t>
    </dgm:pt>
    <dgm:pt modelId="{DE55FA5D-4603-47C9-A924-A796016DBE7E}" type="pres">
      <dgm:prSet presAssocID="{F1638EB5-D5CE-4BCA-875D-61BACB6486BE}" presName="hierChild2" presStyleCnt="0"/>
      <dgm:spPr/>
    </dgm:pt>
    <dgm:pt modelId="{F67BBE4B-7390-4A52-9935-C93EE8F62298}" type="pres">
      <dgm:prSet presAssocID="{81E3C6AA-4F31-496F-8090-E83B552B1028}" presName="Name10" presStyleLbl="parChTrans1D2" presStyleIdx="0" presStyleCnt="3"/>
      <dgm:spPr/>
      <dgm:t>
        <a:bodyPr/>
        <a:lstStyle/>
        <a:p>
          <a:endParaRPr lang="en-US"/>
        </a:p>
      </dgm:t>
    </dgm:pt>
    <dgm:pt modelId="{FD57158D-0588-476E-85DB-72C30114B49F}" type="pres">
      <dgm:prSet presAssocID="{A412D961-222B-44CC-8541-D9B8E8076FB1}" presName="hierRoot2" presStyleCnt="0"/>
      <dgm:spPr/>
    </dgm:pt>
    <dgm:pt modelId="{38E89470-203A-4835-90B4-60B53AD644B7}" type="pres">
      <dgm:prSet presAssocID="{A412D961-222B-44CC-8541-D9B8E8076FB1}" presName="composite2" presStyleCnt="0"/>
      <dgm:spPr/>
    </dgm:pt>
    <dgm:pt modelId="{40492602-F4DD-49F3-BD4D-25F12376BB24}" type="pres">
      <dgm:prSet presAssocID="{A412D961-222B-44CC-8541-D9B8E8076FB1}" presName="background2" presStyleLbl="node2" presStyleIdx="0" presStyleCnt="3"/>
      <dgm:spPr/>
    </dgm:pt>
    <dgm:pt modelId="{E2505A26-4703-4513-B45E-5B93598D9622}" type="pres">
      <dgm:prSet presAssocID="{A412D961-222B-44CC-8541-D9B8E8076FB1}" presName="text2" presStyleLbl="fgAcc2" presStyleIdx="0" presStyleCnt="3">
        <dgm:presLayoutVars>
          <dgm:chPref val="3"/>
        </dgm:presLayoutVars>
      </dgm:prSet>
      <dgm:spPr/>
      <dgm:t>
        <a:bodyPr/>
        <a:lstStyle/>
        <a:p>
          <a:endParaRPr lang="en-US"/>
        </a:p>
      </dgm:t>
    </dgm:pt>
    <dgm:pt modelId="{00F74A19-D597-4122-AE8E-5423494FBFA0}" type="pres">
      <dgm:prSet presAssocID="{A412D961-222B-44CC-8541-D9B8E8076FB1}" presName="hierChild3" presStyleCnt="0"/>
      <dgm:spPr/>
    </dgm:pt>
    <dgm:pt modelId="{2CEEFA54-F3B5-48D7-BFF2-EDAB5BBAAE71}" type="pres">
      <dgm:prSet presAssocID="{D525D7C3-0AD8-4AC6-9349-9B1412B645EC}" presName="Name10" presStyleLbl="parChTrans1D2" presStyleIdx="1" presStyleCnt="3"/>
      <dgm:spPr/>
      <dgm:t>
        <a:bodyPr/>
        <a:lstStyle/>
        <a:p>
          <a:endParaRPr lang="en-US"/>
        </a:p>
      </dgm:t>
    </dgm:pt>
    <dgm:pt modelId="{76588CD5-C20D-4D26-8F27-52CF53421C01}" type="pres">
      <dgm:prSet presAssocID="{0A8BDAA7-717F-4C51-A1E9-AFD23B1FB443}" presName="hierRoot2" presStyleCnt="0"/>
      <dgm:spPr/>
    </dgm:pt>
    <dgm:pt modelId="{FB89E1B1-4B28-4822-82E9-C779A2D1E5CD}" type="pres">
      <dgm:prSet presAssocID="{0A8BDAA7-717F-4C51-A1E9-AFD23B1FB443}" presName="composite2" presStyleCnt="0"/>
      <dgm:spPr/>
    </dgm:pt>
    <dgm:pt modelId="{740303A8-47BA-43AC-AEED-2047F2A975D3}" type="pres">
      <dgm:prSet presAssocID="{0A8BDAA7-717F-4C51-A1E9-AFD23B1FB443}" presName="background2" presStyleLbl="node2" presStyleIdx="1" presStyleCnt="3"/>
      <dgm:spPr/>
    </dgm:pt>
    <dgm:pt modelId="{3A507834-BD39-482E-BF44-D2E005124255}" type="pres">
      <dgm:prSet presAssocID="{0A8BDAA7-717F-4C51-A1E9-AFD23B1FB443}" presName="text2" presStyleLbl="fgAcc2" presStyleIdx="1" presStyleCnt="3">
        <dgm:presLayoutVars>
          <dgm:chPref val="3"/>
        </dgm:presLayoutVars>
      </dgm:prSet>
      <dgm:spPr/>
      <dgm:t>
        <a:bodyPr/>
        <a:lstStyle/>
        <a:p>
          <a:endParaRPr lang="en-US"/>
        </a:p>
      </dgm:t>
    </dgm:pt>
    <dgm:pt modelId="{DD14713F-117A-4AE5-B0B0-192FBC1A9EBB}" type="pres">
      <dgm:prSet presAssocID="{0A8BDAA7-717F-4C51-A1E9-AFD23B1FB443}" presName="hierChild3" presStyleCnt="0"/>
      <dgm:spPr/>
    </dgm:pt>
    <dgm:pt modelId="{83401FB7-83D3-44DA-9AFB-C77F13A5CE30}" type="pres">
      <dgm:prSet presAssocID="{601CA60D-CE62-4AE2-BFC3-D74E61D04B40}" presName="Name10" presStyleLbl="parChTrans1D2" presStyleIdx="2" presStyleCnt="3"/>
      <dgm:spPr/>
      <dgm:t>
        <a:bodyPr/>
        <a:lstStyle/>
        <a:p>
          <a:endParaRPr lang="en-US"/>
        </a:p>
      </dgm:t>
    </dgm:pt>
    <dgm:pt modelId="{23845D7B-7FA6-45AD-ACD4-574821920B8D}" type="pres">
      <dgm:prSet presAssocID="{47F3F6EC-63DF-4783-AF40-C3EE1E9C2BA2}" presName="hierRoot2" presStyleCnt="0"/>
      <dgm:spPr/>
    </dgm:pt>
    <dgm:pt modelId="{9837D1BB-60B2-4696-A8CD-361800EE335B}" type="pres">
      <dgm:prSet presAssocID="{47F3F6EC-63DF-4783-AF40-C3EE1E9C2BA2}" presName="composite2" presStyleCnt="0"/>
      <dgm:spPr/>
    </dgm:pt>
    <dgm:pt modelId="{A8162AA4-5017-47DB-B6A9-83B8E189D654}" type="pres">
      <dgm:prSet presAssocID="{47F3F6EC-63DF-4783-AF40-C3EE1E9C2BA2}" presName="background2" presStyleLbl="node2" presStyleIdx="2" presStyleCnt="3"/>
      <dgm:spPr/>
    </dgm:pt>
    <dgm:pt modelId="{AE9CFFCB-9242-4249-AE64-0798F9ADB920}" type="pres">
      <dgm:prSet presAssocID="{47F3F6EC-63DF-4783-AF40-C3EE1E9C2BA2}" presName="text2" presStyleLbl="fgAcc2" presStyleIdx="2" presStyleCnt="3">
        <dgm:presLayoutVars>
          <dgm:chPref val="3"/>
        </dgm:presLayoutVars>
      </dgm:prSet>
      <dgm:spPr/>
      <dgm:t>
        <a:bodyPr/>
        <a:lstStyle/>
        <a:p>
          <a:endParaRPr lang="en-US"/>
        </a:p>
      </dgm:t>
    </dgm:pt>
    <dgm:pt modelId="{C9CCAA03-D578-4B2A-9EDE-669A438D77A4}" type="pres">
      <dgm:prSet presAssocID="{47F3F6EC-63DF-4783-AF40-C3EE1E9C2BA2}" presName="hierChild3" presStyleCnt="0"/>
      <dgm:spPr/>
    </dgm:pt>
  </dgm:ptLst>
  <dgm:cxnLst>
    <dgm:cxn modelId="{28AE8FFC-67E9-4656-BB26-66C7DA0E12CD}" srcId="{F1638EB5-D5CE-4BCA-875D-61BACB6486BE}" destId="{0A8BDAA7-717F-4C51-A1E9-AFD23B1FB443}" srcOrd="1" destOrd="0" parTransId="{D525D7C3-0AD8-4AC6-9349-9B1412B645EC}" sibTransId="{ECFBEE64-BDF1-481B-AD6D-99B3BBEEDB4E}"/>
    <dgm:cxn modelId="{6374864A-C0BF-4CE3-BB5A-E2BBC3D123C0}" srcId="{7D9609AB-7991-4AA0-ADD6-68C1D17564EF}" destId="{F1638EB5-D5CE-4BCA-875D-61BACB6486BE}" srcOrd="0" destOrd="0" parTransId="{93283238-D643-4776-A84B-65C26B0634D0}" sibTransId="{1E41DB6C-B098-4938-BB7D-F180517514D1}"/>
    <dgm:cxn modelId="{0E48462A-D704-4CCD-BA4F-4A098C1CB1EA}" type="presOf" srcId="{47F3F6EC-63DF-4783-AF40-C3EE1E9C2BA2}" destId="{AE9CFFCB-9242-4249-AE64-0798F9ADB920}" srcOrd="0" destOrd="0" presId="urn:microsoft.com/office/officeart/2005/8/layout/hierarchy1"/>
    <dgm:cxn modelId="{D993BC30-32D2-4245-851B-6C5E548724B9}" type="presOf" srcId="{A412D961-222B-44CC-8541-D9B8E8076FB1}" destId="{E2505A26-4703-4513-B45E-5B93598D9622}" srcOrd="0" destOrd="0" presId="urn:microsoft.com/office/officeart/2005/8/layout/hierarchy1"/>
    <dgm:cxn modelId="{54C65BDC-1B2C-48BA-A1C3-6F807207C380}" type="presOf" srcId="{601CA60D-CE62-4AE2-BFC3-D74E61D04B40}" destId="{83401FB7-83D3-44DA-9AFB-C77F13A5CE30}" srcOrd="0" destOrd="0" presId="urn:microsoft.com/office/officeart/2005/8/layout/hierarchy1"/>
    <dgm:cxn modelId="{F6167D0A-F92F-47EA-B270-898DDE41DAF2}" type="presOf" srcId="{0A8BDAA7-717F-4C51-A1E9-AFD23B1FB443}" destId="{3A507834-BD39-482E-BF44-D2E005124255}" srcOrd="0" destOrd="0" presId="urn:microsoft.com/office/officeart/2005/8/layout/hierarchy1"/>
    <dgm:cxn modelId="{33AF5CAE-0C87-4FAF-A84B-D53E9F7CE39D}" type="presOf" srcId="{81E3C6AA-4F31-496F-8090-E83B552B1028}" destId="{F67BBE4B-7390-4A52-9935-C93EE8F62298}" srcOrd="0" destOrd="0" presId="urn:microsoft.com/office/officeart/2005/8/layout/hierarchy1"/>
    <dgm:cxn modelId="{F4F70ADD-5965-4164-9429-C577D65F6384}" srcId="{F1638EB5-D5CE-4BCA-875D-61BACB6486BE}" destId="{47F3F6EC-63DF-4783-AF40-C3EE1E9C2BA2}" srcOrd="2" destOrd="0" parTransId="{601CA60D-CE62-4AE2-BFC3-D74E61D04B40}" sibTransId="{753E67E4-2E54-4383-BE67-497A2450B7E8}"/>
    <dgm:cxn modelId="{1CF7264E-CAFA-4420-B04E-D9AF6C7FF0C9}" type="presOf" srcId="{7D9609AB-7991-4AA0-ADD6-68C1D17564EF}" destId="{CD186948-3744-49FC-8631-E3923ACD8D6E}" srcOrd="0" destOrd="0" presId="urn:microsoft.com/office/officeart/2005/8/layout/hierarchy1"/>
    <dgm:cxn modelId="{F995474C-2A52-472F-9894-8EB1D6F52016}" type="presOf" srcId="{D525D7C3-0AD8-4AC6-9349-9B1412B645EC}" destId="{2CEEFA54-F3B5-48D7-BFF2-EDAB5BBAAE71}" srcOrd="0" destOrd="0" presId="urn:microsoft.com/office/officeart/2005/8/layout/hierarchy1"/>
    <dgm:cxn modelId="{0B3BFEBD-6BE9-461A-8150-BD747BE4B63D}" srcId="{F1638EB5-D5CE-4BCA-875D-61BACB6486BE}" destId="{A412D961-222B-44CC-8541-D9B8E8076FB1}" srcOrd="0" destOrd="0" parTransId="{81E3C6AA-4F31-496F-8090-E83B552B1028}" sibTransId="{4F1D700B-FDAC-4F39-BA27-F0FD9D9A9EB2}"/>
    <dgm:cxn modelId="{0194C0BB-3141-463E-B4F1-59C9B45E732F}" type="presOf" srcId="{F1638EB5-D5CE-4BCA-875D-61BACB6486BE}" destId="{C4E73E19-F9B1-4BFD-8340-3AB8EB4D28A4}" srcOrd="0" destOrd="0" presId="urn:microsoft.com/office/officeart/2005/8/layout/hierarchy1"/>
    <dgm:cxn modelId="{8943DEB1-B58B-4800-A64A-AD892C12CFC6}" type="presParOf" srcId="{CD186948-3744-49FC-8631-E3923ACD8D6E}" destId="{558A21DA-7D57-4A90-BC45-87E956E4089A}" srcOrd="0" destOrd="0" presId="urn:microsoft.com/office/officeart/2005/8/layout/hierarchy1"/>
    <dgm:cxn modelId="{4B322FA4-D24A-4FF6-89DB-977A095507FD}" type="presParOf" srcId="{558A21DA-7D57-4A90-BC45-87E956E4089A}" destId="{86A4A5B5-4A2E-4CCE-99EF-D80D90C1DC8A}" srcOrd="0" destOrd="0" presId="urn:microsoft.com/office/officeart/2005/8/layout/hierarchy1"/>
    <dgm:cxn modelId="{0AEE7F91-89B6-4ECE-A741-6D939552D921}" type="presParOf" srcId="{86A4A5B5-4A2E-4CCE-99EF-D80D90C1DC8A}" destId="{16D3B621-4E2D-44A6-AD4B-978CFB310590}" srcOrd="0" destOrd="0" presId="urn:microsoft.com/office/officeart/2005/8/layout/hierarchy1"/>
    <dgm:cxn modelId="{0A808AEF-6357-4798-BF7D-0522329BF9D0}" type="presParOf" srcId="{86A4A5B5-4A2E-4CCE-99EF-D80D90C1DC8A}" destId="{C4E73E19-F9B1-4BFD-8340-3AB8EB4D28A4}" srcOrd="1" destOrd="0" presId="urn:microsoft.com/office/officeart/2005/8/layout/hierarchy1"/>
    <dgm:cxn modelId="{5DB44193-9EB7-4327-AEAC-E50490318BA9}" type="presParOf" srcId="{558A21DA-7D57-4A90-BC45-87E956E4089A}" destId="{DE55FA5D-4603-47C9-A924-A796016DBE7E}" srcOrd="1" destOrd="0" presId="urn:microsoft.com/office/officeart/2005/8/layout/hierarchy1"/>
    <dgm:cxn modelId="{A3BBC7EA-C28F-4027-86EA-E50DFED30745}" type="presParOf" srcId="{DE55FA5D-4603-47C9-A924-A796016DBE7E}" destId="{F67BBE4B-7390-4A52-9935-C93EE8F62298}" srcOrd="0" destOrd="0" presId="urn:microsoft.com/office/officeart/2005/8/layout/hierarchy1"/>
    <dgm:cxn modelId="{03C73E70-0F7E-42F4-812E-AB8D1867A136}" type="presParOf" srcId="{DE55FA5D-4603-47C9-A924-A796016DBE7E}" destId="{FD57158D-0588-476E-85DB-72C30114B49F}" srcOrd="1" destOrd="0" presId="urn:microsoft.com/office/officeart/2005/8/layout/hierarchy1"/>
    <dgm:cxn modelId="{D18A07E4-9ED2-46D4-BF41-30EE3223C511}" type="presParOf" srcId="{FD57158D-0588-476E-85DB-72C30114B49F}" destId="{38E89470-203A-4835-90B4-60B53AD644B7}" srcOrd="0" destOrd="0" presId="urn:microsoft.com/office/officeart/2005/8/layout/hierarchy1"/>
    <dgm:cxn modelId="{D41B98CD-AE86-48F2-B612-BA20C0131C22}" type="presParOf" srcId="{38E89470-203A-4835-90B4-60B53AD644B7}" destId="{40492602-F4DD-49F3-BD4D-25F12376BB24}" srcOrd="0" destOrd="0" presId="urn:microsoft.com/office/officeart/2005/8/layout/hierarchy1"/>
    <dgm:cxn modelId="{0D955AC8-7715-40E8-AC90-5E7DFBE64805}" type="presParOf" srcId="{38E89470-203A-4835-90B4-60B53AD644B7}" destId="{E2505A26-4703-4513-B45E-5B93598D9622}" srcOrd="1" destOrd="0" presId="urn:microsoft.com/office/officeart/2005/8/layout/hierarchy1"/>
    <dgm:cxn modelId="{AEC00B2F-F364-497F-890C-0564D468951D}" type="presParOf" srcId="{FD57158D-0588-476E-85DB-72C30114B49F}" destId="{00F74A19-D597-4122-AE8E-5423494FBFA0}" srcOrd="1" destOrd="0" presId="urn:microsoft.com/office/officeart/2005/8/layout/hierarchy1"/>
    <dgm:cxn modelId="{36A306C6-7506-40C1-9889-CBBAB967E0B5}" type="presParOf" srcId="{DE55FA5D-4603-47C9-A924-A796016DBE7E}" destId="{2CEEFA54-F3B5-48D7-BFF2-EDAB5BBAAE71}" srcOrd="2" destOrd="0" presId="urn:microsoft.com/office/officeart/2005/8/layout/hierarchy1"/>
    <dgm:cxn modelId="{90D81733-EA28-4369-B020-DA0B73C79919}" type="presParOf" srcId="{DE55FA5D-4603-47C9-A924-A796016DBE7E}" destId="{76588CD5-C20D-4D26-8F27-52CF53421C01}" srcOrd="3" destOrd="0" presId="urn:microsoft.com/office/officeart/2005/8/layout/hierarchy1"/>
    <dgm:cxn modelId="{FBA52F6F-BFCD-4D62-9F66-B2E0B10D914D}" type="presParOf" srcId="{76588CD5-C20D-4D26-8F27-52CF53421C01}" destId="{FB89E1B1-4B28-4822-82E9-C779A2D1E5CD}" srcOrd="0" destOrd="0" presId="urn:microsoft.com/office/officeart/2005/8/layout/hierarchy1"/>
    <dgm:cxn modelId="{678FD455-D9ED-4403-8715-9808A6582856}" type="presParOf" srcId="{FB89E1B1-4B28-4822-82E9-C779A2D1E5CD}" destId="{740303A8-47BA-43AC-AEED-2047F2A975D3}" srcOrd="0" destOrd="0" presId="urn:microsoft.com/office/officeart/2005/8/layout/hierarchy1"/>
    <dgm:cxn modelId="{ECE243DC-EFF5-4998-8230-7599DE18019D}" type="presParOf" srcId="{FB89E1B1-4B28-4822-82E9-C779A2D1E5CD}" destId="{3A507834-BD39-482E-BF44-D2E005124255}" srcOrd="1" destOrd="0" presId="urn:microsoft.com/office/officeart/2005/8/layout/hierarchy1"/>
    <dgm:cxn modelId="{60AFA8B3-05DD-48FC-B35B-6AD9A7617A5B}" type="presParOf" srcId="{76588CD5-C20D-4D26-8F27-52CF53421C01}" destId="{DD14713F-117A-4AE5-B0B0-192FBC1A9EBB}" srcOrd="1" destOrd="0" presId="urn:microsoft.com/office/officeart/2005/8/layout/hierarchy1"/>
    <dgm:cxn modelId="{7957B0F4-A75B-4D24-94E5-0732393D3EE6}" type="presParOf" srcId="{DE55FA5D-4603-47C9-A924-A796016DBE7E}" destId="{83401FB7-83D3-44DA-9AFB-C77F13A5CE30}" srcOrd="4" destOrd="0" presId="urn:microsoft.com/office/officeart/2005/8/layout/hierarchy1"/>
    <dgm:cxn modelId="{CFC482DF-A011-427B-8E04-03551E3F30EB}" type="presParOf" srcId="{DE55FA5D-4603-47C9-A924-A796016DBE7E}" destId="{23845D7B-7FA6-45AD-ACD4-574821920B8D}" srcOrd="5" destOrd="0" presId="urn:microsoft.com/office/officeart/2005/8/layout/hierarchy1"/>
    <dgm:cxn modelId="{29B1A6FE-1DF7-4BB9-B8F8-48EDF42504E4}" type="presParOf" srcId="{23845D7B-7FA6-45AD-ACD4-574821920B8D}" destId="{9837D1BB-60B2-4696-A8CD-361800EE335B}" srcOrd="0" destOrd="0" presId="urn:microsoft.com/office/officeart/2005/8/layout/hierarchy1"/>
    <dgm:cxn modelId="{11BAAD56-C274-4E57-BCAB-BA82A1B6E565}" type="presParOf" srcId="{9837D1BB-60B2-4696-A8CD-361800EE335B}" destId="{A8162AA4-5017-47DB-B6A9-83B8E189D654}" srcOrd="0" destOrd="0" presId="urn:microsoft.com/office/officeart/2005/8/layout/hierarchy1"/>
    <dgm:cxn modelId="{18E05F23-5240-4C58-B6FB-D1B96C0E781A}" type="presParOf" srcId="{9837D1BB-60B2-4696-A8CD-361800EE335B}" destId="{AE9CFFCB-9242-4249-AE64-0798F9ADB920}" srcOrd="1" destOrd="0" presId="urn:microsoft.com/office/officeart/2005/8/layout/hierarchy1"/>
    <dgm:cxn modelId="{5B0394EF-1569-45B1-A011-AF72F2E70E3D}" type="presParOf" srcId="{23845D7B-7FA6-45AD-ACD4-574821920B8D}" destId="{C9CCAA03-D578-4B2A-9EDE-669A438D77A4}" srcOrd="1" destOrd="0" presId="urn:microsoft.com/office/officeart/2005/8/layout/hierarchy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9DFEA9A4-6B1C-4A30-9B52-2422E7034FA5}"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n-US"/>
        </a:p>
      </dgm:t>
    </dgm:pt>
    <dgm:pt modelId="{B3A8036B-9F28-4F9D-8CD0-DB33F96B0A72}">
      <dgm:prSet phldrT="[Text]"/>
      <dgm:spPr/>
      <dgm:t>
        <a:bodyPr/>
        <a:lstStyle/>
        <a:p>
          <a:endParaRPr lang="en-US" dirty="0"/>
        </a:p>
      </dgm:t>
    </dgm:pt>
    <dgm:pt modelId="{8F587B3D-F05C-4287-BD0F-B0523C81AE1B}" type="parTrans" cxnId="{72AC4496-7D55-4789-9D62-2BBE8F295634}">
      <dgm:prSet/>
      <dgm:spPr/>
      <dgm:t>
        <a:bodyPr/>
        <a:lstStyle/>
        <a:p>
          <a:endParaRPr lang="en-US"/>
        </a:p>
      </dgm:t>
    </dgm:pt>
    <dgm:pt modelId="{B051FAA6-197D-4DF4-AB63-BDCF1E1AE64D}" type="sibTrans" cxnId="{72AC4496-7D55-4789-9D62-2BBE8F295634}">
      <dgm:prSet/>
      <dgm:spPr/>
      <dgm:t>
        <a:bodyPr/>
        <a:lstStyle/>
        <a:p>
          <a:endParaRPr lang="en-US"/>
        </a:p>
      </dgm:t>
    </dgm:pt>
    <dgm:pt modelId="{1AA0D308-D027-4E68-A6EA-9A80F1995316}">
      <dgm:prSet phldrT="[Text]"/>
      <dgm:spPr/>
      <dgm:t>
        <a:bodyPr/>
        <a:lstStyle/>
        <a:p>
          <a:endParaRPr lang="en-US" dirty="0"/>
        </a:p>
      </dgm:t>
    </dgm:pt>
    <dgm:pt modelId="{FE90A396-FC80-4DFA-8450-D54882D40A38}" type="parTrans" cxnId="{4C46F4A4-852D-485D-9684-035D35A0C9BA}">
      <dgm:prSet/>
      <dgm:spPr/>
      <dgm:t>
        <a:bodyPr/>
        <a:lstStyle/>
        <a:p>
          <a:endParaRPr lang="en-US"/>
        </a:p>
      </dgm:t>
    </dgm:pt>
    <dgm:pt modelId="{C7C75C1B-7995-426E-944B-6EF9A91CAC18}" type="sibTrans" cxnId="{4C46F4A4-852D-485D-9684-035D35A0C9BA}">
      <dgm:prSet/>
      <dgm:spPr/>
      <dgm:t>
        <a:bodyPr/>
        <a:lstStyle/>
        <a:p>
          <a:endParaRPr lang="en-US"/>
        </a:p>
      </dgm:t>
    </dgm:pt>
    <dgm:pt modelId="{468F9796-2B1C-4D5C-BC8C-91CC83CB7C99}">
      <dgm:prSet phldrT="[Text]"/>
      <dgm:spPr/>
      <dgm:t>
        <a:bodyPr/>
        <a:lstStyle/>
        <a:p>
          <a:r>
            <a:rPr lang="en-US" b="1" dirty="0" smtClean="0">
              <a:solidFill>
                <a:srgbClr val="006600"/>
              </a:solidFill>
              <a:latin typeface="Arial Black" panose="020B0A04020102020204" pitchFamily="34" charset="0"/>
              <a:cs typeface="Calibri"/>
            </a:rPr>
            <a:t>There is significant risk an other means do not provide the sufficient appropriate audit evidence</a:t>
          </a:r>
          <a:endParaRPr lang="en-US" b="1" dirty="0">
            <a:solidFill>
              <a:srgbClr val="006600"/>
            </a:solidFill>
            <a:latin typeface="Arial Black" panose="020B0A04020102020204" pitchFamily="34" charset="0"/>
          </a:endParaRPr>
        </a:p>
      </dgm:t>
    </dgm:pt>
    <dgm:pt modelId="{265CFDCB-FF99-4F45-8023-E1C428FB7B5B}" type="parTrans" cxnId="{5F3F3D09-084A-47FC-88E8-94D55AFDF47B}">
      <dgm:prSet/>
      <dgm:spPr/>
      <dgm:t>
        <a:bodyPr/>
        <a:lstStyle/>
        <a:p>
          <a:endParaRPr lang="en-US"/>
        </a:p>
      </dgm:t>
    </dgm:pt>
    <dgm:pt modelId="{86F23D63-34CC-47C1-902C-B893F99B2F0A}" type="sibTrans" cxnId="{5F3F3D09-084A-47FC-88E8-94D55AFDF47B}">
      <dgm:prSet/>
      <dgm:spPr/>
      <dgm:t>
        <a:bodyPr/>
        <a:lstStyle/>
        <a:p>
          <a:endParaRPr lang="en-US"/>
        </a:p>
      </dgm:t>
    </dgm:pt>
    <dgm:pt modelId="{368A6EF2-AFF9-43D5-B01C-FB2814E09B13}">
      <dgm:prSet phldrT="[Text]"/>
      <dgm:spPr/>
      <dgm:t>
        <a:bodyPr/>
        <a:lstStyle/>
        <a:p>
          <a:r>
            <a:rPr lang="en-US" b="1" spc="-5" dirty="0" smtClean="0">
              <a:solidFill>
                <a:srgbClr val="006600"/>
              </a:solidFill>
              <a:latin typeface="Arial Black" panose="020B0A04020102020204" pitchFamily="34" charset="0"/>
              <a:cs typeface="Calibri"/>
            </a:rPr>
            <a:t>Population consists of small number of high value items</a:t>
          </a:r>
          <a:endParaRPr lang="en-US" b="1" dirty="0">
            <a:solidFill>
              <a:srgbClr val="006600"/>
            </a:solidFill>
            <a:latin typeface="Arial Black" panose="020B0A04020102020204" pitchFamily="34" charset="0"/>
          </a:endParaRPr>
        </a:p>
      </dgm:t>
    </dgm:pt>
    <dgm:pt modelId="{1A139735-4DED-4C00-9FC5-1635F704488D}" type="sibTrans" cxnId="{1844660B-110C-437C-8C63-611FD1F75B0C}">
      <dgm:prSet/>
      <dgm:spPr/>
      <dgm:t>
        <a:bodyPr/>
        <a:lstStyle/>
        <a:p>
          <a:endParaRPr lang="en-US"/>
        </a:p>
      </dgm:t>
    </dgm:pt>
    <dgm:pt modelId="{E2DF0C44-8C73-4240-A734-1DCB293E8B6A}" type="parTrans" cxnId="{1844660B-110C-437C-8C63-611FD1F75B0C}">
      <dgm:prSet/>
      <dgm:spPr/>
      <dgm:t>
        <a:bodyPr/>
        <a:lstStyle/>
        <a:p>
          <a:endParaRPr lang="en-US"/>
        </a:p>
      </dgm:t>
    </dgm:pt>
    <dgm:pt modelId="{80F57D2D-3B5F-4239-8499-453D270AB463}">
      <dgm:prSet phldrT="[Text]"/>
      <dgm:spPr/>
      <dgm:t>
        <a:bodyPr/>
        <a:lstStyle/>
        <a:p>
          <a:r>
            <a:rPr lang="en-US" b="1" dirty="0" smtClean="0">
              <a:solidFill>
                <a:srgbClr val="006600"/>
              </a:solidFill>
              <a:latin typeface="Arial Black" panose="020B0A04020102020204" pitchFamily="34" charset="0"/>
            </a:rPr>
            <a:t>Repetitive nature of calculation / process performed by the information system make 100% examination cost effective</a:t>
          </a:r>
          <a:endParaRPr lang="en-US" b="1" dirty="0">
            <a:solidFill>
              <a:srgbClr val="006600"/>
            </a:solidFill>
            <a:latin typeface="Arial Black" panose="020B0A04020102020204" pitchFamily="34" charset="0"/>
          </a:endParaRPr>
        </a:p>
      </dgm:t>
    </dgm:pt>
    <dgm:pt modelId="{52C5F6DD-7CCD-4625-A77F-1B772805FC20}" type="parTrans" cxnId="{7677A607-C149-4595-8299-82C286781B65}">
      <dgm:prSet/>
      <dgm:spPr/>
      <dgm:t>
        <a:bodyPr/>
        <a:lstStyle/>
        <a:p>
          <a:endParaRPr lang="en-US"/>
        </a:p>
      </dgm:t>
    </dgm:pt>
    <dgm:pt modelId="{4A56C7EB-6549-45B2-8422-14A6C1E3929C}" type="sibTrans" cxnId="{7677A607-C149-4595-8299-82C286781B65}">
      <dgm:prSet/>
      <dgm:spPr/>
      <dgm:t>
        <a:bodyPr/>
        <a:lstStyle/>
        <a:p>
          <a:endParaRPr lang="en-US"/>
        </a:p>
      </dgm:t>
    </dgm:pt>
    <dgm:pt modelId="{CBDBDF45-32C9-49DA-9100-ECC4BCDEA14A}">
      <dgm:prSet phldrT="[Text]"/>
      <dgm:spPr/>
      <dgm:t>
        <a:bodyPr/>
        <a:lstStyle/>
        <a:p>
          <a:endParaRPr lang="en-US" b="1" dirty="0">
            <a:solidFill>
              <a:srgbClr val="006600"/>
            </a:solidFill>
            <a:latin typeface="Arial Black" panose="020B0A04020102020204" pitchFamily="34" charset="0"/>
          </a:endParaRPr>
        </a:p>
      </dgm:t>
    </dgm:pt>
    <dgm:pt modelId="{C9F26E2F-0EF5-45BC-961E-ED756B2B2172}" type="parTrans" cxnId="{87910BCE-18DF-47B7-8B3A-F3D33A078E77}">
      <dgm:prSet/>
      <dgm:spPr/>
      <dgm:t>
        <a:bodyPr/>
        <a:lstStyle/>
        <a:p>
          <a:endParaRPr lang="en-US"/>
        </a:p>
      </dgm:t>
    </dgm:pt>
    <dgm:pt modelId="{DF3CCDAD-7450-4900-9EF1-65C18FCE8283}" type="sibTrans" cxnId="{87910BCE-18DF-47B7-8B3A-F3D33A078E77}">
      <dgm:prSet/>
      <dgm:spPr/>
      <dgm:t>
        <a:bodyPr/>
        <a:lstStyle/>
        <a:p>
          <a:endParaRPr lang="en-US"/>
        </a:p>
      </dgm:t>
    </dgm:pt>
    <dgm:pt modelId="{AFE1122F-D481-4FDB-AEC5-CB2B05304942}" type="pres">
      <dgm:prSet presAssocID="{9DFEA9A4-6B1C-4A30-9B52-2422E7034FA5}" presName="linearFlow" presStyleCnt="0">
        <dgm:presLayoutVars>
          <dgm:dir/>
          <dgm:animLvl val="lvl"/>
          <dgm:resizeHandles val="exact"/>
        </dgm:presLayoutVars>
      </dgm:prSet>
      <dgm:spPr/>
      <dgm:t>
        <a:bodyPr/>
        <a:lstStyle/>
        <a:p>
          <a:endParaRPr lang="en-US"/>
        </a:p>
      </dgm:t>
    </dgm:pt>
    <dgm:pt modelId="{74DA28FE-30E4-43F3-9262-A57FD2B58051}" type="pres">
      <dgm:prSet presAssocID="{B3A8036B-9F28-4F9D-8CD0-DB33F96B0A72}" presName="composite" presStyleCnt="0"/>
      <dgm:spPr/>
    </dgm:pt>
    <dgm:pt modelId="{6DC80DD0-0F13-438C-9ABE-18B199E69E1D}" type="pres">
      <dgm:prSet presAssocID="{B3A8036B-9F28-4F9D-8CD0-DB33F96B0A72}" presName="parentText" presStyleLbl="alignNode1" presStyleIdx="0" presStyleCnt="3">
        <dgm:presLayoutVars>
          <dgm:chMax val="1"/>
          <dgm:bulletEnabled val="1"/>
        </dgm:presLayoutVars>
      </dgm:prSet>
      <dgm:spPr/>
      <dgm:t>
        <a:bodyPr/>
        <a:lstStyle/>
        <a:p>
          <a:endParaRPr lang="en-US"/>
        </a:p>
      </dgm:t>
    </dgm:pt>
    <dgm:pt modelId="{67751563-C504-4365-90C0-46D3A68FAF5F}" type="pres">
      <dgm:prSet presAssocID="{B3A8036B-9F28-4F9D-8CD0-DB33F96B0A72}" presName="descendantText" presStyleLbl="alignAcc1" presStyleIdx="0" presStyleCnt="3">
        <dgm:presLayoutVars>
          <dgm:bulletEnabled val="1"/>
        </dgm:presLayoutVars>
      </dgm:prSet>
      <dgm:spPr/>
      <dgm:t>
        <a:bodyPr/>
        <a:lstStyle/>
        <a:p>
          <a:endParaRPr lang="en-US"/>
        </a:p>
      </dgm:t>
    </dgm:pt>
    <dgm:pt modelId="{C2080019-2F0B-4DCE-8B55-EC5FB8A3BB7D}" type="pres">
      <dgm:prSet presAssocID="{B051FAA6-197D-4DF4-AB63-BDCF1E1AE64D}" presName="sp" presStyleCnt="0"/>
      <dgm:spPr/>
    </dgm:pt>
    <dgm:pt modelId="{F7438881-54C8-4833-A9C3-3BE5E2BD838C}" type="pres">
      <dgm:prSet presAssocID="{1AA0D308-D027-4E68-A6EA-9A80F1995316}" presName="composite" presStyleCnt="0"/>
      <dgm:spPr/>
    </dgm:pt>
    <dgm:pt modelId="{4AE45106-F19C-4553-BFA9-5CFD2F615E75}" type="pres">
      <dgm:prSet presAssocID="{1AA0D308-D027-4E68-A6EA-9A80F1995316}" presName="parentText" presStyleLbl="alignNode1" presStyleIdx="1" presStyleCnt="3">
        <dgm:presLayoutVars>
          <dgm:chMax val="1"/>
          <dgm:bulletEnabled val="1"/>
        </dgm:presLayoutVars>
      </dgm:prSet>
      <dgm:spPr/>
      <dgm:t>
        <a:bodyPr/>
        <a:lstStyle/>
        <a:p>
          <a:endParaRPr lang="en-US"/>
        </a:p>
      </dgm:t>
    </dgm:pt>
    <dgm:pt modelId="{5418B168-C0C0-4EAE-ADC4-633F9B988F0D}" type="pres">
      <dgm:prSet presAssocID="{1AA0D308-D027-4E68-A6EA-9A80F1995316}" presName="descendantText" presStyleLbl="alignAcc1" presStyleIdx="1" presStyleCnt="3">
        <dgm:presLayoutVars>
          <dgm:bulletEnabled val="1"/>
        </dgm:presLayoutVars>
      </dgm:prSet>
      <dgm:spPr/>
      <dgm:t>
        <a:bodyPr/>
        <a:lstStyle/>
        <a:p>
          <a:endParaRPr lang="en-US"/>
        </a:p>
      </dgm:t>
    </dgm:pt>
    <dgm:pt modelId="{3813183A-DD6E-4B63-B39F-E879C06E8E19}" type="pres">
      <dgm:prSet presAssocID="{C7C75C1B-7995-426E-944B-6EF9A91CAC18}" presName="sp" presStyleCnt="0"/>
      <dgm:spPr/>
    </dgm:pt>
    <dgm:pt modelId="{28CF5B0D-8C18-4EE9-91D6-4462DB77CBFC}" type="pres">
      <dgm:prSet presAssocID="{CBDBDF45-32C9-49DA-9100-ECC4BCDEA14A}" presName="composite" presStyleCnt="0"/>
      <dgm:spPr/>
    </dgm:pt>
    <dgm:pt modelId="{766185BD-7BD9-4B6C-9B43-4BEE88CB0FB4}" type="pres">
      <dgm:prSet presAssocID="{CBDBDF45-32C9-49DA-9100-ECC4BCDEA14A}" presName="parentText" presStyleLbl="alignNode1" presStyleIdx="2" presStyleCnt="3">
        <dgm:presLayoutVars>
          <dgm:chMax val="1"/>
          <dgm:bulletEnabled val="1"/>
        </dgm:presLayoutVars>
      </dgm:prSet>
      <dgm:spPr/>
      <dgm:t>
        <a:bodyPr/>
        <a:lstStyle/>
        <a:p>
          <a:endParaRPr lang="en-US"/>
        </a:p>
      </dgm:t>
    </dgm:pt>
    <dgm:pt modelId="{AB661779-5CA3-4994-9EA0-01BF81375CE4}" type="pres">
      <dgm:prSet presAssocID="{CBDBDF45-32C9-49DA-9100-ECC4BCDEA14A}" presName="descendantText" presStyleLbl="alignAcc1" presStyleIdx="2" presStyleCnt="3">
        <dgm:presLayoutVars>
          <dgm:bulletEnabled val="1"/>
        </dgm:presLayoutVars>
      </dgm:prSet>
      <dgm:spPr/>
      <dgm:t>
        <a:bodyPr/>
        <a:lstStyle/>
        <a:p>
          <a:endParaRPr lang="en-US"/>
        </a:p>
      </dgm:t>
    </dgm:pt>
  </dgm:ptLst>
  <dgm:cxnLst>
    <dgm:cxn modelId="{87910BCE-18DF-47B7-8B3A-F3D33A078E77}" srcId="{9DFEA9A4-6B1C-4A30-9B52-2422E7034FA5}" destId="{CBDBDF45-32C9-49DA-9100-ECC4BCDEA14A}" srcOrd="2" destOrd="0" parTransId="{C9F26E2F-0EF5-45BC-961E-ED756B2B2172}" sibTransId="{DF3CCDAD-7450-4900-9EF1-65C18FCE8283}"/>
    <dgm:cxn modelId="{E83059F3-FEB5-4A5E-89DB-B0E88B72B80C}" type="presOf" srcId="{B3A8036B-9F28-4F9D-8CD0-DB33F96B0A72}" destId="{6DC80DD0-0F13-438C-9ABE-18B199E69E1D}" srcOrd="0" destOrd="0" presId="urn:microsoft.com/office/officeart/2005/8/layout/chevron2"/>
    <dgm:cxn modelId="{72AC4496-7D55-4789-9D62-2BBE8F295634}" srcId="{9DFEA9A4-6B1C-4A30-9B52-2422E7034FA5}" destId="{B3A8036B-9F28-4F9D-8CD0-DB33F96B0A72}" srcOrd="0" destOrd="0" parTransId="{8F587B3D-F05C-4287-BD0F-B0523C81AE1B}" sibTransId="{B051FAA6-197D-4DF4-AB63-BDCF1E1AE64D}"/>
    <dgm:cxn modelId="{47967490-93B7-4985-A415-70B623C640E8}" type="presOf" srcId="{468F9796-2B1C-4D5C-BC8C-91CC83CB7C99}" destId="{5418B168-C0C0-4EAE-ADC4-633F9B988F0D}" srcOrd="0" destOrd="0" presId="urn:microsoft.com/office/officeart/2005/8/layout/chevron2"/>
    <dgm:cxn modelId="{1844660B-110C-437C-8C63-611FD1F75B0C}" srcId="{B3A8036B-9F28-4F9D-8CD0-DB33F96B0A72}" destId="{368A6EF2-AFF9-43D5-B01C-FB2814E09B13}" srcOrd="0" destOrd="0" parTransId="{E2DF0C44-8C73-4240-A734-1DCB293E8B6A}" sibTransId="{1A139735-4DED-4C00-9FC5-1635F704488D}"/>
    <dgm:cxn modelId="{157019CA-2F62-4EE6-9801-FDC3AB58F98E}" type="presOf" srcId="{368A6EF2-AFF9-43D5-B01C-FB2814E09B13}" destId="{67751563-C504-4365-90C0-46D3A68FAF5F}" srcOrd="0" destOrd="0" presId="urn:microsoft.com/office/officeart/2005/8/layout/chevron2"/>
    <dgm:cxn modelId="{A67BA4E8-A5E4-433A-8BE4-72E4E883B9D9}" type="presOf" srcId="{CBDBDF45-32C9-49DA-9100-ECC4BCDEA14A}" destId="{766185BD-7BD9-4B6C-9B43-4BEE88CB0FB4}" srcOrd="0" destOrd="0" presId="urn:microsoft.com/office/officeart/2005/8/layout/chevron2"/>
    <dgm:cxn modelId="{F76EE712-0558-4F33-95C0-2441A19887A4}" type="presOf" srcId="{80F57D2D-3B5F-4239-8499-453D270AB463}" destId="{AB661779-5CA3-4994-9EA0-01BF81375CE4}" srcOrd="0" destOrd="0" presId="urn:microsoft.com/office/officeart/2005/8/layout/chevron2"/>
    <dgm:cxn modelId="{DB006CEA-80A2-4CD6-954E-848FBB9E5D29}" type="presOf" srcId="{1AA0D308-D027-4E68-A6EA-9A80F1995316}" destId="{4AE45106-F19C-4553-BFA9-5CFD2F615E75}" srcOrd="0" destOrd="0" presId="urn:microsoft.com/office/officeart/2005/8/layout/chevron2"/>
    <dgm:cxn modelId="{9C8E940E-0065-4C51-B083-7CB872E5C735}" type="presOf" srcId="{9DFEA9A4-6B1C-4A30-9B52-2422E7034FA5}" destId="{AFE1122F-D481-4FDB-AEC5-CB2B05304942}" srcOrd="0" destOrd="0" presId="urn:microsoft.com/office/officeart/2005/8/layout/chevron2"/>
    <dgm:cxn modelId="{5F3F3D09-084A-47FC-88E8-94D55AFDF47B}" srcId="{1AA0D308-D027-4E68-A6EA-9A80F1995316}" destId="{468F9796-2B1C-4D5C-BC8C-91CC83CB7C99}" srcOrd="0" destOrd="0" parTransId="{265CFDCB-FF99-4F45-8023-E1C428FB7B5B}" sibTransId="{86F23D63-34CC-47C1-902C-B893F99B2F0A}"/>
    <dgm:cxn modelId="{4C46F4A4-852D-485D-9684-035D35A0C9BA}" srcId="{9DFEA9A4-6B1C-4A30-9B52-2422E7034FA5}" destId="{1AA0D308-D027-4E68-A6EA-9A80F1995316}" srcOrd="1" destOrd="0" parTransId="{FE90A396-FC80-4DFA-8450-D54882D40A38}" sibTransId="{C7C75C1B-7995-426E-944B-6EF9A91CAC18}"/>
    <dgm:cxn modelId="{7677A607-C149-4595-8299-82C286781B65}" srcId="{CBDBDF45-32C9-49DA-9100-ECC4BCDEA14A}" destId="{80F57D2D-3B5F-4239-8499-453D270AB463}" srcOrd="0" destOrd="0" parTransId="{52C5F6DD-7CCD-4625-A77F-1B772805FC20}" sibTransId="{4A56C7EB-6549-45B2-8422-14A6C1E3929C}"/>
    <dgm:cxn modelId="{9867AA09-8052-4517-9467-65E78495495D}" type="presParOf" srcId="{AFE1122F-D481-4FDB-AEC5-CB2B05304942}" destId="{74DA28FE-30E4-43F3-9262-A57FD2B58051}" srcOrd="0" destOrd="0" presId="urn:microsoft.com/office/officeart/2005/8/layout/chevron2"/>
    <dgm:cxn modelId="{93673AC3-ED92-43CD-8D25-4784D1D0CBAE}" type="presParOf" srcId="{74DA28FE-30E4-43F3-9262-A57FD2B58051}" destId="{6DC80DD0-0F13-438C-9ABE-18B199E69E1D}" srcOrd="0" destOrd="0" presId="urn:microsoft.com/office/officeart/2005/8/layout/chevron2"/>
    <dgm:cxn modelId="{E3C25195-59D4-4E95-9B73-2BF645758CF6}" type="presParOf" srcId="{74DA28FE-30E4-43F3-9262-A57FD2B58051}" destId="{67751563-C504-4365-90C0-46D3A68FAF5F}" srcOrd="1" destOrd="0" presId="urn:microsoft.com/office/officeart/2005/8/layout/chevron2"/>
    <dgm:cxn modelId="{77F00FFB-CD2C-428E-9F49-6388877FAC66}" type="presParOf" srcId="{AFE1122F-D481-4FDB-AEC5-CB2B05304942}" destId="{C2080019-2F0B-4DCE-8B55-EC5FB8A3BB7D}" srcOrd="1" destOrd="0" presId="urn:microsoft.com/office/officeart/2005/8/layout/chevron2"/>
    <dgm:cxn modelId="{E8893B62-2B4A-45BF-BA1A-E062CF468DDF}" type="presParOf" srcId="{AFE1122F-D481-4FDB-AEC5-CB2B05304942}" destId="{F7438881-54C8-4833-A9C3-3BE5E2BD838C}" srcOrd="2" destOrd="0" presId="urn:microsoft.com/office/officeart/2005/8/layout/chevron2"/>
    <dgm:cxn modelId="{A01D2D1F-809D-4F35-8506-3A69EB01B6BD}" type="presParOf" srcId="{F7438881-54C8-4833-A9C3-3BE5E2BD838C}" destId="{4AE45106-F19C-4553-BFA9-5CFD2F615E75}" srcOrd="0" destOrd="0" presId="urn:microsoft.com/office/officeart/2005/8/layout/chevron2"/>
    <dgm:cxn modelId="{2482E407-4D84-46F7-8C8A-8F49A242A464}" type="presParOf" srcId="{F7438881-54C8-4833-A9C3-3BE5E2BD838C}" destId="{5418B168-C0C0-4EAE-ADC4-633F9B988F0D}" srcOrd="1" destOrd="0" presId="urn:microsoft.com/office/officeart/2005/8/layout/chevron2"/>
    <dgm:cxn modelId="{AF58E510-C384-41EE-B573-5371F1674F1D}" type="presParOf" srcId="{AFE1122F-D481-4FDB-AEC5-CB2B05304942}" destId="{3813183A-DD6E-4B63-B39F-E879C06E8E19}" srcOrd="3" destOrd="0" presId="urn:microsoft.com/office/officeart/2005/8/layout/chevron2"/>
    <dgm:cxn modelId="{71FBA3E6-29B7-4D94-BC44-D65C095DEACF}" type="presParOf" srcId="{AFE1122F-D481-4FDB-AEC5-CB2B05304942}" destId="{28CF5B0D-8C18-4EE9-91D6-4462DB77CBFC}" srcOrd="4" destOrd="0" presId="urn:microsoft.com/office/officeart/2005/8/layout/chevron2"/>
    <dgm:cxn modelId="{3A04C14F-B596-4E6C-B893-FC50E3142283}" type="presParOf" srcId="{28CF5B0D-8C18-4EE9-91D6-4462DB77CBFC}" destId="{766185BD-7BD9-4B6C-9B43-4BEE88CB0FB4}" srcOrd="0" destOrd="0" presId="urn:microsoft.com/office/officeart/2005/8/layout/chevron2"/>
    <dgm:cxn modelId="{FC9C2D28-84D9-479F-86BD-29AC2E0F771F}" type="presParOf" srcId="{28CF5B0D-8C18-4EE9-91D6-4462DB77CBFC}" destId="{AB661779-5CA3-4994-9EA0-01BF81375CE4}" srcOrd="1" destOrd="0" presId="urn:microsoft.com/office/officeart/2005/8/layout/chevro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FB27055A-D97F-4836-B0C4-C6D03FBC5E5C}"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94710223-1CA2-4073-A221-6C700E0D9FD6}">
      <dgm:prSet phldrT="[Text]" custT="1"/>
      <dgm:spPr/>
      <dgm:t>
        <a:bodyPr/>
        <a:lstStyle/>
        <a:p>
          <a:r>
            <a:rPr lang="en-US" sz="2000" b="1" dirty="0" smtClean="0">
              <a:latin typeface="Arial Black" panose="020B0A04020102020204" pitchFamily="34" charset="0"/>
            </a:rPr>
            <a:t>Factors for Consideration</a:t>
          </a:r>
          <a:endParaRPr lang="en-US" sz="2000" b="1" dirty="0">
            <a:latin typeface="Arial Black" panose="020B0A04020102020204" pitchFamily="34" charset="0"/>
          </a:endParaRPr>
        </a:p>
      </dgm:t>
    </dgm:pt>
    <dgm:pt modelId="{6F772C88-678E-4C8F-8EAE-AE1D9AD93E79}" type="parTrans" cxnId="{A1A95F7D-9A67-472C-8A1C-D9D11B50BFE8}">
      <dgm:prSet/>
      <dgm:spPr/>
      <dgm:t>
        <a:bodyPr/>
        <a:lstStyle/>
        <a:p>
          <a:endParaRPr lang="en-US"/>
        </a:p>
      </dgm:t>
    </dgm:pt>
    <dgm:pt modelId="{1B70A121-AF82-4EF9-B085-5204D1C4CAD8}" type="sibTrans" cxnId="{A1A95F7D-9A67-472C-8A1C-D9D11B50BFE8}">
      <dgm:prSet/>
      <dgm:spPr/>
      <dgm:t>
        <a:bodyPr/>
        <a:lstStyle/>
        <a:p>
          <a:endParaRPr lang="en-US"/>
        </a:p>
      </dgm:t>
    </dgm:pt>
    <dgm:pt modelId="{001438C2-0C91-40F0-8CD9-F23BFC6B4887}">
      <dgm:prSet phldrT="[Text]" custT="1"/>
      <dgm:spPr/>
      <dgm:t>
        <a:bodyPr/>
        <a:lstStyle/>
        <a:p>
          <a:pPr algn="just"/>
          <a:r>
            <a:rPr lang="en-US" sz="1800" b="1" i="0" dirty="0" smtClean="0">
              <a:solidFill>
                <a:srgbClr val="006600"/>
              </a:solidFill>
              <a:latin typeface="Arial Black" panose="020B0A04020102020204" pitchFamily="34" charset="0"/>
            </a:rPr>
            <a:t>Understanding the entity, assessed risk of material </a:t>
          </a:r>
          <a:r>
            <a:rPr lang="en-US" sz="1800" b="1" i="0" dirty="0" err="1" smtClean="0">
              <a:solidFill>
                <a:srgbClr val="006600"/>
              </a:solidFill>
              <a:latin typeface="Arial Black" panose="020B0A04020102020204" pitchFamily="34" charset="0"/>
            </a:rPr>
            <a:t>mis</a:t>
          </a:r>
          <a:r>
            <a:rPr lang="en-US" sz="1800" b="1" i="0" dirty="0" smtClean="0">
              <a:solidFill>
                <a:srgbClr val="006600"/>
              </a:solidFill>
              <a:latin typeface="Arial Black" panose="020B0A04020102020204" pitchFamily="34" charset="0"/>
            </a:rPr>
            <a:t>-statement and characteristics of population being selected</a:t>
          </a:r>
          <a:endParaRPr lang="en-US" sz="1800" b="1" dirty="0">
            <a:solidFill>
              <a:srgbClr val="006600"/>
            </a:solidFill>
            <a:latin typeface="Arial Black" panose="020B0A04020102020204" pitchFamily="34" charset="0"/>
          </a:endParaRPr>
        </a:p>
      </dgm:t>
    </dgm:pt>
    <dgm:pt modelId="{4C36AD5E-F9A9-435F-BC33-0A0D93A453B5}" type="parTrans" cxnId="{652354EE-CDF8-4EF1-B500-A0C331E8A5BA}">
      <dgm:prSet/>
      <dgm:spPr/>
      <dgm:t>
        <a:bodyPr/>
        <a:lstStyle/>
        <a:p>
          <a:endParaRPr lang="en-US"/>
        </a:p>
      </dgm:t>
    </dgm:pt>
    <dgm:pt modelId="{C635E122-C110-4E4D-896D-E9F4CC56B383}" type="sibTrans" cxnId="{652354EE-CDF8-4EF1-B500-A0C331E8A5BA}">
      <dgm:prSet/>
      <dgm:spPr/>
      <dgm:t>
        <a:bodyPr/>
        <a:lstStyle/>
        <a:p>
          <a:endParaRPr lang="en-US"/>
        </a:p>
      </dgm:t>
    </dgm:pt>
    <dgm:pt modelId="{C3AF4890-826D-40DC-A97C-D3097C4781D6}">
      <dgm:prSet phldrT="[Text]" custT="1"/>
      <dgm:spPr/>
      <dgm:t>
        <a:bodyPr/>
        <a:lstStyle/>
        <a:p>
          <a:r>
            <a:rPr lang="en-US" sz="2000" b="1" dirty="0" smtClean="0">
              <a:latin typeface="Arial Black" panose="020B0A04020102020204" pitchFamily="34" charset="0"/>
            </a:rPr>
            <a:t>Inclusions</a:t>
          </a:r>
          <a:endParaRPr lang="en-US" sz="2000" b="1" dirty="0">
            <a:latin typeface="Arial Black" panose="020B0A04020102020204" pitchFamily="34" charset="0"/>
          </a:endParaRPr>
        </a:p>
      </dgm:t>
    </dgm:pt>
    <dgm:pt modelId="{42B48AD9-8267-4302-955F-0F87734D04D8}" type="parTrans" cxnId="{9D2DBB98-FA9A-411A-9323-C3A7D06A2F2A}">
      <dgm:prSet/>
      <dgm:spPr/>
      <dgm:t>
        <a:bodyPr/>
        <a:lstStyle/>
        <a:p>
          <a:endParaRPr lang="en-US"/>
        </a:p>
      </dgm:t>
    </dgm:pt>
    <dgm:pt modelId="{B67AEEB9-2A96-47BF-A3EE-90A030895FC6}" type="sibTrans" cxnId="{9D2DBB98-FA9A-411A-9323-C3A7D06A2F2A}">
      <dgm:prSet/>
      <dgm:spPr/>
      <dgm:t>
        <a:bodyPr/>
        <a:lstStyle/>
        <a:p>
          <a:endParaRPr lang="en-US"/>
        </a:p>
      </dgm:t>
    </dgm:pt>
    <dgm:pt modelId="{72A84F0B-EFB6-427B-944E-353E592ADFDE}">
      <dgm:prSet phldrT="[Text]" custT="1"/>
      <dgm:spPr/>
      <dgm:t>
        <a:bodyPr/>
        <a:lstStyle/>
        <a:p>
          <a:pPr algn="just"/>
          <a:r>
            <a:rPr lang="en-US" sz="1800" b="1" i="0" dirty="0" smtClean="0">
              <a:solidFill>
                <a:srgbClr val="006600"/>
              </a:solidFill>
              <a:latin typeface="Arial Black" panose="020B0A04020102020204" pitchFamily="34" charset="0"/>
            </a:rPr>
            <a:t>High Value or Key Items</a:t>
          </a:r>
          <a:endParaRPr lang="en-US" sz="1800" b="1" dirty="0">
            <a:solidFill>
              <a:srgbClr val="006600"/>
            </a:solidFill>
            <a:latin typeface="Arial Black" panose="020B0A04020102020204" pitchFamily="34" charset="0"/>
          </a:endParaRPr>
        </a:p>
      </dgm:t>
    </dgm:pt>
    <dgm:pt modelId="{91650655-BAED-4A8F-9EB6-E668020F8486}" type="parTrans" cxnId="{B1C2BF44-997B-449E-8CE3-5E27A3968C43}">
      <dgm:prSet/>
      <dgm:spPr/>
      <dgm:t>
        <a:bodyPr/>
        <a:lstStyle/>
        <a:p>
          <a:endParaRPr lang="en-US"/>
        </a:p>
      </dgm:t>
    </dgm:pt>
    <dgm:pt modelId="{70BBF9A5-44FF-475C-81D4-934EBDC817BF}" type="sibTrans" cxnId="{B1C2BF44-997B-449E-8CE3-5E27A3968C43}">
      <dgm:prSet/>
      <dgm:spPr/>
      <dgm:t>
        <a:bodyPr/>
        <a:lstStyle/>
        <a:p>
          <a:endParaRPr lang="en-US"/>
        </a:p>
      </dgm:t>
    </dgm:pt>
    <dgm:pt modelId="{633EC4B2-2F2C-40FD-A37A-6DAEA4C02344}">
      <dgm:prSet phldrT="[Text]" custT="1"/>
      <dgm:spPr/>
      <dgm:t>
        <a:bodyPr/>
        <a:lstStyle/>
        <a:p>
          <a:r>
            <a:rPr lang="en-US" sz="2000" b="1" dirty="0" smtClean="0">
              <a:latin typeface="Arial Black" panose="020B0A04020102020204" pitchFamily="34" charset="0"/>
            </a:rPr>
            <a:t>Interpretation</a:t>
          </a:r>
          <a:endParaRPr lang="en-US" sz="2000" b="1" dirty="0">
            <a:latin typeface="Arial Black" panose="020B0A04020102020204" pitchFamily="34" charset="0"/>
          </a:endParaRPr>
        </a:p>
      </dgm:t>
    </dgm:pt>
    <dgm:pt modelId="{418E241E-58DB-490C-B647-17838B786906}" type="parTrans" cxnId="{20F5E2EE-93CE-4E77-8D73-E774387E3D17}">
      <dgm:prSet/>
      <dgm:spPr/>
      <dgm:t>
        <a:bodyPr/>
        <a:lstStyle/>
        <a:p>
          <a:endParaRPr lang="en-US"/>
        </a:p>
      </dgm:t>
    </dgm:pt>
    <dgm:pt modelId="{4D02E284-E4EC-4988-BAB7-5A4E61C06424}" type="sibTrans" cxnId="{20F5E2EE-93CE-4E77-8D73-E774387E3D17}">
      <dgm:prSet/>
      <dgm:spPr/>
      <dgm:t>
        <a:bodyPr/>
        <a:lstStyle/>
        <a:p>
          <a:endParaRPr lang="en-US"/>
        </a:p>
      </dgm:t>
    </dgm:pt>
    <dgm:pt modelId="{BA410414-1BA7-4E95-B91E-1F3F0F16F0EE}">
      <dgm:prSet phldrT="[Text]"/>
      <dgm:spPr/>
      <dgm:t>
        <a:bodyPr/>
        <a:lstStyle/>
        <a:p>
          <a:pPr algn="just"/>
          <a:r>
            <a:rPr lang="en-US" b="1" i="0" dirty="0" smtClean="0">
              <a:solidFill>
                <a:srgbClr val="006600"/>
              </a:solidFill>
              <a:latin typeface="Arial Black" panose="020B0A04020102020204" pitchFamily="34" charset="0"/>
            </a:rPr>
            <a:t>It does not constitute audit sampling and as such do not provide evidence as to remainder of the population.</a:t>
          </a:r>
          <a:endParaRPr lang="en-US" b="1" dirty="0">
            <a:solidFill>
              <a:srgbClr val="006600"/>
            </a:solidFill>
            <a:latin typeface="Arial Black" panose="020B0A04020102020204" pitchFamily="34" charset="0"/>
          </a:endParaRPr>
        </a:p>
      </dgm:t>
    </dgm:pt>
    <dgm:pt modelId="{2BE8B3F5-B248-48AE-A78B-DDD460F2FEA2}" type="parTrans" cxnId="{364E8026-870A-4485-BD98-227B1F9D0834}">
      <dgm:prSet/>
      <dgm:spPr/>
      <dgm:t>
        <a:bodyPr/>
        <a:lstStyle/>
        <a:p>
          <a:endParaRPr lang="en-US"/>
        </a:p>
      </dgm:t>
    </dgm:pt>
    <dgm:pt modelId="{D0E0DF42-8647-4A83-BF24-EA231B20ECE5}" type="sibTrans" cxnId="{364E8026-870A-4485-BD98-227B1F9D0834}">
      <dgm:prSet/>
      <dgm:spPr/>
      <dgm:t>
        <a:bodyPr/>
        <a:lstStyle/>
        <a:p>
          <a:endParaRPr lang="en-US"/>
        </a:p>
      </dgm:t>
    </dgm:pt>
    <dgm:pt modelId="{68256609-B6CC-4E3B-B512-BC1CDA861CB2}">
      <dgm:prSet phldrT="[Text]" custT="1"/>
      <dgm:spPr/>
      <dgm:t>
        <a:bodyPr/>
        <a:lstStyle/>
        <a:p>
          <a:pPr algn="just"/>
          <a:r>
            <a:rPr lang="en-US" sz="1800" b="1" dirty="0" smtClean="0">
              <a:solidFill>
                <a:srgbClr val="006600"/>
              </a:solidFill>
              <a:latin typeface="Arial Black" panose="020B0A04020102020204" pitchFamily="34" charset="0"/>
            </a:rPr>
            <a:t>All Items over a certain amount</a:t>
          </a:r>
          <a:endParaRPr lang="en-US" sz="1800" b="1" dirty="0">
            <a:solidFill>
              <a:srgbClr val="006600"/>
            </a:solidFill>
            <a:latin typeface="Arial Black" panose="020B0A04020102020204" pitchFamily="34" charset="0"/>
          </a:endParaRPr>
        </a:p>
      </dgm:t>
    </dgm:pt>
    <dgm:pt modelId="{17514CFB-B017-45C4-BC28-44919AF48F52}" type="parTrans" cxnId="{3B421E85-96FF-40D2-83EF-499ED2668720}">
      <dgm:prSet/>
      <dgm:spPr/>
      <dgm:t>
        <a:bodyPr/>
        <a:lstStyle/>
        <a:p>
          <a:endParaRPr lang="en-US"/>
        </a:p>
      </dgm:t>
    </dgm:pt>
    <dgm:pt modelId="{A667C4D7-8C12-41F0-B518-13AFFC2BAE89}" type="sibTrans" cxnId="{3B421E85-96FF-40D2-83EF-499ED2668720}">
      <dgm:prSet/>
      <dgm:spPr/>
      <dgm:t>
        <a:bodyPr/>
        <a:lstStyle/>
        <a:p>
          <a:endParaRPr lang="en-US"/>
        </a:p>
      </dgm:t>
    </dgm:pt>
    <dgm:pt modelId="{7073DC8D-055C-46C9-B95E-EA66936B8AFE}">
      <dgm:prSet phldrT="[Text]" custT="1"/>
      <dgm:spPr/>
      <dgm:t>
        <a:bodyPr/>
        <a:lstStyle/>
        <a:p>
          <a:pPr algn="just"/>
          <a:r>
            <a:rPr lang="en-US" sz="1800" b="1" dirty="0" smtClean="0">
              <a:solidFill>
                <a:srgbClr val="006600"/>
              </a:solidFill>
              <a:latin typeface="Arial Black" panose="020B0A04020102020204" pitchFamily="34" charset="0"/>
            </a:rPr>
            <a:t>Items to obtain information about matters such as the nature of the entity of transactions</a:t>
          </a:r>
          <a:endParaRPr lang="en-US" sz="1800" b="1" dirty="0">
            <a:solidFill>
              <a:srgbClr val="006600"/>
            </a:solidFill>
            <a:latin typeface="Arial Black" panose="020B0A04020102020204" pitchFamily="34" charset="0"/>
          </a:endParaRPr>
        </a:p>
      </dgm:t>
    </dgm:pt>
    <dgm:pt modelId="{2F065575-ED6E-4091-B3AA-D2D53084AA0D}" type="parTrans" cxnId="{ECE97D51-1A76-41EC-846D-CCA91B9D06C7}">
      <dgm:prSet/>
      <dgm:spPr/>
      <dgm:t>
        <a:bodyPr/>
        <a:lstStyle/>
        <a:p>
          <a:endParaRPr lang="en-US"/>
        </a:p>
      </dgm:t>
    </dgm:pt>
    <dgm:pt modelId="{15C10D21-D034-4842-BDD7-290C7FB38492}" type="sibTrans" cxnId="{ECE97D51-1A76-41EC-846D-CCA91B9D06C7}">
      <dgm:prSet/>
      <dgm:spPr/>
      <dgm:t>
        <a:bodyPr/>
        <a:lstStyle/>
        <a:p>
          <a:endParaRPr lang="en-US"/>
        </a:p>
      </dgm:t>
    </dgm:pt>
    <dgm:pt modelId="{C0C5E49D-3450-412C-95E0-137D5D9DCAF5}" type="pres">
      <dgm:prSet presAssocID="{FB27055A-D97F-4836-B0C4-C6D03FBC5E5C}" presName="Name0" presStyleCnt="0">
        <dgm:presLayoutVars>
          <dgm:dir/>
          <dgm:animLvl val="lvl"/>
          <dgm:resizeHandles val="exact"/>
        </dgm:presLayoutVars>
      </dgm:prSet>
      <dgm:spPr/>
      <dgm:t>
        <a:bodyPr/>
        <a:lstStyle/>
        <a:p>
          <a:endParaRPr lang="en-US"/>
        </a:p>
      </dgm:t>
    </dgm:pt>
    <dgm:pt modelId="{2F219C9D-9D71-42FF-B815-708AB71CAC5B}" type="pres">
      <dgm:prSet presAssocID="{94710223-1CA2-4073-A221-6C700E0D9FD6}" presName="composite" presStyleCnt="0"/>
      <dgm:spPr/>
    </dgm:pt>
    <dgm:pt modelId="{BAB8184C-2F95-4686-A6AB-D638E40260A3}" type="pres">
      <dgm:prSet presAssocID="{94710223-1CA2-4073-A221-6C700E0D9FD6}" presName="parTx" presStyleLbl="alignNode1" presStyleIdx="0" presStyleCnt="3">
        <dgm:presLayoutVars>
          <dgm:chMax val="0"/>
          <dgm:chPref val="0"/>
          <dgm:bulletEnabled val="1"/>
        </dgm:presLayoutVars>
      </dgm:prSet>
      <dgm:spPr/>
      <dgm:t>
        <a:bodyPr/>
        <a:lstStyle/>
        <a:p>
          <a:endParaRPr lang="en-US"/>
        </a:p>
      </dgm:t>
    </dgm:pt>
    <dgm:pt modelId="{E8E1281B-9B4D-4976-96CE-F5087725815B}" type="pres">
      <dgm:prSet presAssocID="{94710223-1CA2-4073-A221-6C700E0D9FD6}" presName="desTx" presStyleLbl="alignAccFollowNode1" presStyleIdx="0" presStyleCnt="3" custScaleY="100000">
        <dgm:presLayoutVars>
          <dgm:bulletEnabled val="1"/>
        </dgm:presLayoutVars>
      </dgm:prSet>
      <dgm:spPr/>
      <dgm:t>
        <a:bodyPr/>
        <a:lstStyle/>
        <a:p>
          <a:endParaRPr lang="en-US"/>
        </a:p>
      </dgm:t>
    </dgm:pt>
    <dgm:pt modelId="{067419BC-19A9-4105-B660-59806F4B23CB}" type="pres">
      <dgm:prSet presAssocID="{1B70A121-AF82-4EF9-B085-5204D1C4CAD8}" presName="space" presStyleCnt="0"/>
      <dgm:spPr/>
    </dgm:pt>
    <dgm:pt modelId="{20F2E82C-0940-4DAD-8A5A-C6E1CBAC7653}" type="pres">
      <dgm:prSet presAssocID="{C3AF4890-826D-40DC-A97C-D3097C4781D6}" presName="composite" presStyleCnt="0"/>
      <dgm:spPr/>
    </dgm:pt>
    <dgm:pt modelId="{DA19E55F-0178-408F-8E8D-BA66D41B069C}" type="pres">
      <dgm:prSet presAssocID="{C3AF4890-826D-40DC-A97C-D3097C4781D6}" presName="parTx" presStyleLbl="alignNode1" presStyleIdx="1" presStyleCnt="3">
        <dgm:presLayoutVars>
          <dgm:chMax val="0"/>
          <dgm:chPref val="0"/>
          <dgm:bulletEnabled val="1"/>
        </dgm:presLayoutVars>
      </dgm:prSet>
      <dgm:spPr/>
      <dgm:t>
        <a:bodyPr/>
        <a:lstStyle/>
        <a:p>
          <a:endParaRPr lang="en-US"/>
        </a:p>
      </dgm:t>
    </dgm:pt>
    <dgm:pt modelId="{2023C022-5241-430B-AAC5-57D9086A5CF2}" type="pres">
      <dgm:prSet presAssocID="{C3AF4890-826D-40DC-A97C-D3097C4781D6}" presName="desTx" presStyleLbl="alignAccFollowNode1" presStyleIdx="1" presStyleCnt="3">
        <dgm:presLayoutVars>
          <dgm:bulletEnabled val="1"/>
        </dgm:presLayoutVars>
      </dgm:prSet>
      <dgm:spPr/>
      <dgm:t>
        <a:bodyPr/>
        <a:lstStyle/>
        <a:p>
          <a:endParaRPr lang="en-US"/>
        </a:p>
      </dgm:t>
    </dgm:pt>
    <dgm:pt modelId="{E0D0086B-B5A1-48C2-840C-F57DC2EB9584}" type="pres">
      <dgm:prSet presAssocID="{B67AEEB9-2A96-47BF-A3EE-90A030895FC6}" presName="space" presStyleCnt="0"/>
      <dgm:spPr/>
    </dgm:pt>
    <dgm:pt modelId="{B5595EC6-70A1-4102-9561-354DC0215F53}" type="pres">
      <dgm:prSet presAssocID="{633EC4B2-2F2C-40FD-A37A-6DAEA4C02344}" presName="composite" presStyleCnt="0"/>
      <dgm:spPr/>
    </dgm:pt>
    <dgm:pt modelId="{93A0C9D7-E4B8-4B7F-83B1-BE692125A3DF}" type="pres">
      <dgm:prSet presAssocID="{633EC4B2-2F2C-40FD-A37A-6DAEA4C02344}" presName="parTx" presStyleLbl="alignNode1" presStyleIdx="2" presStyleCnt="3">
        <dgm:presLayoutVars>
          <dgm:chMax val="0"/>
          <dgm:chPref val="0"/>
          <dgm:bulletEnabled val="1"/>
        </dgm:presLayoutVars>
      </dgm:prSet>
      <dgm:spPr/>
      <dgm:t>
        <a:bodyPr/>
        <a:lstStyle/>
        <a:p>
          <a:endParaRPr lang="en-US"/>
        </a:p>
      </dgm:t>
    </dgm:pt>
    <dgm:pt modelId="{39DAE40F-367F-476F-A7D7-900AFDF4F8E5}" type="pres">
      <dgm:prSet presAssocID="{633EC4B2-2F2C-40FD-A37A-6DAEA4C02344}" presName="desTx" presStyleLbl="alignAccFollowNode1" presStyleIdx="2" presStyleCnt="3">
        <dgm:presLayoutVars>
          <dgm:bulletEnabled val="1"/>
        </dgm:presLayoutVars>
      </dgm:prSet>
      <dgm:spPr/>
      <dgm:t>
        <a:bodyPr/>
        <a:lstStyle/>
        <a:p>
          <a:endParaRPr lang="en-US"/>
        </a:p>
      </dgm:t>
    </dgm:pt>
  </dgm:ptLst>
  <dgm:cxnLst>
    <dgm:cxn modelId="{652354EE-CDF8-4EF1-B500-A0C331E8A5BA}" srcId="{94710223-1CA2-4073-A221-6C700E0D9FD6}" destId="{001438C2-0C91-40F0-8CD9-F23BFC6B4887}" srcOrd="0" destOrd="0" parTransId="{4C36AD5E-F9A9-435F-BC33-0A0D93A453B5}" sibTransId="{C635E122-C110-4E4D-896D-E9F4CC56B383}"/>
    <dgm:cxn modelId="{B060E352-8B68-4849-950A-9E3C4E055F2D}" type="presOf" srcId="{94710223-1CA2-4073-A221-6C700E0D9FD6}" destId="{BAB8184C-2F95-4686-A6AB-D638E40260A3}" srcOrd="0" destOrd="0" presId="urn:microsoft.com/office/officeart/2005/8/layout/hList1"/>
    <dgm:cxn modelId="{A1A95F7D-9A67-472C-8A1C-D9D11B50BFE8}" srcId="{FB27055A-D97F-4836-B0C4-C6D03FBC5E5C}" destId="{94710223-1CA2-4073-A221-6C700E0D9FD6}" srcOrd="0" destOrd="0" parTransId="{6F772C88-678E-4C8F-8EAE-AE1D9AD93E79}" sibTransId="{1B70A121-AF82-4EF9-B085-5204D1C4CAD8}"/>
    <dgm:cxn modelId="{FAB52349-99C3-4452-AD53-38E44737F18B}" type="presOf" srcId="{001438C2-0C91-40F0-8CD9-F23BFC6B4887}" destId="{E8E1281B-9B4D-4976-96CE-F5087725815B}" srcOrd="0" destOrd="0" presId="urn:microsoft.com/office/officeart/2005/8/layout/hList1"/>
    <dgm:cxn modelId="{9D2DBB98-FA9A-411A-9323-C3A7D06A2F2A}" srcId="{FB27055A-D97F-4836-B0C4-C6D03FBC5E5C}" destId="{C3AF4890-826D-40DC-A97C-D3097C4781D6}" srcOrd="1" destOrd="0" parTransId="{42B48AD9-8267-4302-955F-0F87734D04D8}" sibTransId="{B67AEEB9-2A96-47BF-A3EE-90A030895FC6}"/>
    <dgm:cxn modelId="{ACA7E7BB-50DD-49DD-AC1A-EE1D7CC2D789}" type="presOf" srcId="{633EC4B2-2F2C-40FD-A37A-6DAEA4C02344}" destId="{93A0C9D7-E4B8-4B7F-83B1-BE692125A3DF}" srcOrd="0" destOrd="0" presId="urn:microsoft.com/office/officeart/2005/8/layout/hList1"/>
    <dgm:cxn modelId="{1D4F707D-6A18-41BF-A8F2-C94D1A956973}" type="presOf" srcId="{7073DC8D-055C-46C9-B95E-EA66936B8AFE}" destId="{2023C022-5241-430B-AAC5-57D9086A5CF2}" srcOrd="0" destOrd="2" presId="urn:microsoft.com/office/officeart/2005/8/layout/hList1"/>
    <dgm:cxn modelId="{12AC6C17-2DC2-4DC4-988E-E30333455EBE}" type="presOf" srcId="{68256609-B6CC-4E3B-B512-BC1CDA861CB2}" destId="{2023C022-5241-430B-AAC5-57D9086A5CF2}" srcOrd="0" destOrd="1" presId="urn:microsoft.com/office/officeart/2005/8/layout/hList1"/>
    <dgm:cxn modelId="{364E8026-870A-4485-BD98-227B1F9D0834}" srcId="{633EC4B2-2F2C-40FD-A37A-6DAEA4C02344}" destId="{BA410414-1BA7-4E95-B91E-1F3F0F16F0EE}" srcOrd="0" destOrd="0" parTransId="{2BE8B3F5-B248-48AE-A78B-DDD460F2FEA2}" sibTransId="{D0E0DF42-8647-4A83-BF24-EA231B20ECE5}"/>
    <dgm:cxn modelId="{EB89B5B8-2DBF-460E-9F4C-C5F752898DB9}" type="presOf" srcId="{BA410414-1BA7-4E95-B91E-1F3F0F16F0EE}" destId="{39DAE40F-367F-476F-A7D7-900AFDF4F8E5}" srcOrd="0" destOrd="0" presId="urn:microsoft.com/office/officeart/2005/8/layout/hList1"/>
    <dgm:cxn modelId="{B1C2BF44-997B-449E-8CE3-5E27A3968C43}" srcId="{C3AF4890-826D-40DC-A97C-D3097C4781D6}" destId="{72A84F0B-EFB6-427B-944E-353E592ADFDE}" srcOrd="0" destOrd="0" parTransId="{91650655-BAED-4A8F-9EB6-E668020F8486}" sibTransId="{70BBF9A5-44FF-475C-81D4-934EBDC817BF}"/>
    <dgm:cxn modelId="{5DA8A1AB-3BD5-4CC8-BFEF-3AF0E83B72BC}" type="presOf" srcId="{FB27055A-D97F-4836-B0C4-C6D03FBC5E5C}" destId="{C0C5E49D-3450-412C-95E0-137D5D9DCAF5}" srcOrd="0" destOrd="0" presId="urn:microsoft.com/office/officeart/2005/8/layout/hList1"/>
    <dgm:cxn modelId="{3B421E85-96FF-40D2-83EF-499ED2668720}" srcId="{C3AF4890-826D-40DC-A97C-D3097C4781D6}" destId="{68256609-B6CC-4E3B-B512-BC1CDA861CB2}" srcOrd="1" destOrd="0" parTransId="{17514CFB-B017-45C4-BC28-44919AF48F52}" sibTransId="{A667C4D7-8C12-41F0-B518-13AFFC2BAE89}"/>
    <dgm:cxn modelId="{A6F58E46-2674-4A5C-9858-D5CC76F95E5B}" type="presOf" srcId="{C3AF4890-826D-40DC-A97C-D3097C4781D6}" destId="{DA19E55F-0178-408F-8E8D-BA66D41B069C}" srcOrd="0" destOrd="0" presId="urn:microsoft.com/office/officeart/2005/8/layout/hList1"/>
    <dgm:cxn modelId="{ECE97D51-1A76-41EC-846D-CCA91B9D06C7}" srcId="{C3AF4890-826D-40DC-A97C-D3097C4781D6}" destId="{7073DC8D-055C-46C9-B95E-EA66936B8AFE}" srcOrd="2" destOrd="0" parTransId="{2F065575-ED6E-4091-B3AA-D2D53084AA0D}" sibTransId="{15C10D21-D034-4842-BDD7-290C7FB38492}"/>
    <dgm:cxn modelId="{1CB247BB-7C71-4EB7-AD11-ABFE3D74662E}" type="presOf" srcId="{72A84F0B-EFB6-427B-944E-353E592ADFDE}" destId="{2023C022-5241-430B-AAC5-57D9086A5CF2}" srcOrd="0" destOrd="0" presId="urn:microsoft.com/office/officeart/2005/8/layout/hList1"/>
    <dgm:cxn modelId="{20F5E2EE-93CE-4E77-8D73-E774387E3D17}" srcId="{FB27055A-D97F-4836-B0C4-C6D03FBC5E5C}" destId="{633EC4B2-2F2C-40FD-A37A-6DAEA4C02344}" srcOrd="2" destOrd="0" parTransId="{418E241E-58DB-490C-B647-17838B786906}" sibTransId="{4D02E284-E4EC-4988-BAB7-5A4E61C06424}"/>
    <dgm:cxn modelId="{48F6FA19-7367-42AF-9068-CD3BE0200FB2}" type="presParOf" srcId="{C0C5E49D-3450-412C-95E0-137D5D9DCAF5}" destId="{2F219C9D-9D71-42FF-B815-708AB71CAC5B}" srcOrd="0" destOrd="0" presId="urn:microsoft.com/office/officeart/2005/8/layout/hList1"/>
    <dgm:cxn modelId="{2A8802C7-AFC9-4738-A933-27B2035F2828}" type="presParOf" srcId="{2F219C9D-9D71-42FF-B815-708AB71CAC5B}" destId="{BAB8184C-2F95-4686-A6AB-D638E40260A3}" srcOrd="0" destOrd="0" presId="urn:microsoft.com/office/officeart/2005/8/layout/hList1"/>
    <dgm:cxn modelId="{BDFDCD7C-D106-46E9-8FE4-C8D60A952CF0}" type="presParOf" srcId="{2F219C9D-9D71-42FF-B815-708AB71CAC5B}" destId="{E8E1281B-9B4D-4976-96CE-F5087725815B}" srcOrd="1" destOrd="0" presId="urn:microsoft.com/office/officeart/2005/8/layout/hList1"/>
    <dgm:cxn modelId="{9D52894D-DFB1-4F34-A2CF-BD3A3D316FE3}" type="presParOf" srcId="{C0C5E49D-3450-412C-95E0-137D5D9DCAF5}" destId="{067419BC-19A9-4105-B660-59806F4B23CB}" srcOrd="1" destOrd="0" presId="urn:microsoft.com/office/officeart/2005/8/layout/hList1"/>
    <dgm:cxn modelId="{337AAC4A-CF5F-4D41-931F-7592FE9BB4EE}" type="presParOf" srcId="{C0C5E49D-3450-412C-95E0-137D5D9DCAF5}" destId="{20F2E82C-0940-4DAD-8A5A-C6E1CBAC7653}" srcOrd="2" destOrd="0" presId="urn:microsoft.com/office/officeart/2005/8/layout/hList1"/>
    <dgm:cxn modelId="{3208F431-B89D-4642-8B8A-83CF0545DFD4}" type="presParOf" srcId="{20F2E82C-0940-4DAD-8A5A-C6E1CBAC7653}" destId="{DA19E55F-0178-408F-8E8D-BA66D41B069C}" srcOrd="0" destOrd="0" presId="urn:microsoft.com/office/officeart/2005/8/layout/hList1"/>
    <dgm:cxn modelId="{959270A0-35A4-4D22-B835-80E928345AEB}" type="presParOf" srcId="{20F2E82C-0940-4DAD-8A5A-C6E1CBAC7653}" destId="{2023C022-5241-430B-AAC5-57D9086A5CF2}" srcOrd="1" destOrd="0" presId="urn:microsoft.com/office/officeart/2005/8/layout/hList1"/>
    <dgm:cxn modelId="{1974A755-6B43-4F70-8495-9B79A6B9982D}" type="presParOf" srcId="{C0C5E49D-3450-412C-95E0-137D5D9DCAF5}" destId="{E0D0086B-B5A1-48C2-840C-F57DC2EB9584}" srcOrd="3" destOrd="0" presId="urn:microsoft.com/office/officeart/2005/8/layout/hList1"/>
    <dgm:cxn modelId="{4A6512FA-1E91-4752-8664-17E552C14D6D}" type="presParOf" srcId="{C0C5E49D-3450-412C-95E0-137D5D9DCAF5}" destId="{B5595EC6-70A1-4102-9561-354DC0215F53}" srcOrd="4" destOrd="0" presId="urn:microsoft.com/office/officeart/2005/8/layout/hList1"/>
    <dgm:cxn modelId="{7574D754-AF07-46F0-BEAF-B871DCA3A162}" type="presParOf" srcId="{B5595EC6-70A1-4102-9561-354DC0215F53}" destId="{93A0C9D7-E4B8-4B7F-83B1-BE692125A3DF}" srcOrd="0" destOrd="0" presId="urn:microsoft.com/office/officeart/2005/8/layout/hList1"/>
    <dgm:cxn modelId="{017251E8-083F-4A21-9DF7-B0BA4985CF78}" type="presParOf" srcId="{B5595EC6-70A1-4102-9561-354DC0215F53}" destId="{39DAE40F-367F-476F-A7D7-900AFDF4F8E5}" srcOrd="1" destOrd="0" presId="urn:microsoft.com/office/officeart/2005/8/layout/h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FB27055A-D97F-4836-B0C4-C6D03FBC5E5C}"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94710223-1CA2-4073-A221-6C700E0D9FD6}">
      <dgm:prSet phldrT="[Text]" custT="1"/>
      <dgm:spPr/>
      <dgm:t>
        <a:bodyPr/>
        <a:lstStyle/>
        <a:p>
          <a:r>
            <a:rPr lang="en-US" sz="2000" b="1" dirty="0" smtClean="0">
              <a:latin typeface="Arial Black" panose="020B0A04020102020204" pitchFamily="34" charset="0"/>
            </a:rPr>
            <a:t>Factors for Consideration</a:t>
          </a:r>
          <a:endParaRPr lang="en-US" sz="2000" b="1" dirty="0">
            <a:latin typeface="Arial Black" panose="020B0A04020102020204" pitchFamily="34" charset="0"/>
          </a:endParaRPr>
        </a:p>
      </dgm:t>
    </dgm:pt>
    <dgm:pt modelId="{6F772C88-678E-4C8F-8EAE-AE1D9AD93E79}" type="parTrans" cxnId="{A1A95F7D-9A67-472C-8A1C-D9D11B50BFE8}">
      <dgm:prSet/>
      <dgm:spPr/>
      <dgm:t>
        <a:bodyPr/>
        <a:lstStyle/>
        <a:p>
          <a:endParaRPr lang="en-US"/>
        </a:p>
      </dgm:t>
    </dgm:pt>
    <dgm:pt modelId="{1B70A121-AF82-4EF9-B085-5204D1C4CAD8}" type="sibTrans" cxnId="{A1A95F7D-9A67-472C-8A1C-D9D11B50BFE8}">
      <dgm:prSet/>
      <dgm:spPr/>
      <dgm:t>
        <a:bodyPr/>
        <a:lstStyle/>
        <a:p>
          <a:endParaRPr lang="en-US"/>
        </a:p>
      </dgm:t>
    </dgm:pt>
    <dgm:pt modelId="{001438C2-0C91-40F0-8CD9-F23BFC6B4887}">
      <dgm:prSet phldrT="[Text]" custT="1"/>
      <dgm:spPr/>
      <dgm:t>
        <a:bodyPr/>
        <a:lstStyle/>
        <a:p>
          <a:pPr algn="just"/>
          <a:r>
            <a:rPr lang="en-US" sz="1800" b="1" i="0" dirty="0" smtClean="0">
              <a:solidFill>
                <a:srgbClr val="006600"/>
              </a:solidFill>
              <a:latin typeface="Arial Black" panose="020B0A04020102020204" pitchFamily="34" charset="0"/>
            </a:rPr>
            <a:t>Purpose of audit procedure to be considered</a:t>
          </a:r>
          <a:endParaRPr lang="en-US" sz="1800" b="1" dirty="0">
            <a:solidFill>
              <a:srgbClr val="006600"/>
            </a:solidFill>
            <a:latin typeface="Arial Black" panose="020B0A04020102020204" pitchFamily="34" charset="0"/>
          </a:endParaRPr>
        </a:p>
      </dgm:t>
    </dgm:pt>
    <dgm:pt modelId="{4C36AD5E-F9A9-435F-BC33-0A0D93A453B5}" type="parTrans" cxnId="{652354EE-CDF8-4EF1-B500-A0C331E8A5BA}">
      <dgm:prSet/>
      <dgm:spPr/>
      <dgm:t>
        <a:bodyPr/>
        <a:lstStyle/>
        <a:p>
          <a:endParaRPr lang="en-US"/>
        </a:p>
      </dgm:t>
    </dgm:pt>
    <dgm:pt modelId="{C635E122-C110-4E4D-896D-E9F4CC56B383}" type="sibTrans" cxnId="{652354EE-CDF8-4EF1-B500-A0C331E8A5BA}">
      <dgm:prSet/>
      <dgm:spPr/>
      <dgm:t>
        <a:bodyPr/>
        <a:lstStyle/>
        <a:p>
          <a:endParaRPr lang="en-US"/>
        </a:p>
      </dgm:t>
    </dgm:pt>
    <dgm:pt modelId="{C3AF4890-826D-40DC-A97C-D3097C4781D6}">
      <dgm:prSet phldrT="[Text]" custT="1"/>
      <dgm:spPr/>
      <dgm:t>
        <a:bodyPr/>
        <a:lstStyle/>
        <a:p>
          <a:r>
            <a:rPr lang="en-US" sz="2000" b="1" dirty="0" smtClean="0">
              <a:latin typeface="Arial Black" panose="020B0A04020102020204" pitchFamily="34" charset="0"/>
            </a:rPr>
            <a:t>Do’s </a:t>
          </a:r>
          <a:endParaRPr lang="en-US" sz="2000" b="1" dirty="0">
            <a:latin typeface="Arial Black" panose="020B0A04020102020204" pitchFamily="34" charset="0"/>
          </a:endParaRPr>
        </a:p>
      </dgm:t>
    </dgm:pt>
    <dgm:pt modelId="{42B48AD9-8267-4302-955F-0F87734D04D8}" type="parTrans" cxnId="{9D2DBB98-FA9A-411A-9323-C3A7D06A2F2A}">
      <dgm:prSet/>
      <dgm:spPr/>
      <dgm:t>
        <a:bodyPr/>
        <a:lstStyle/>
        <a:p>
          <a:endParaRPr lang="en-US"/>
        </a:p>
      </dgm:t>
    </dgm:pt>
    <dgm:pt modelId="{B67AEEB9-2A96-47BF-A3EE-90A030895FC6}" type="sibTrans" cxnId="{9D2DBB98-FA9A-411A-9323-C3A7D06A2F2A}">
      <dgm:prSet/>
      <dgm:spPr/>
      <dgm:t>
        <a:bodyPr/>
        <a:lstStyle/>
        <a:p>
          <a:endParaRPr lang="en-US"/>
        </a:p>
      </dgm:t>
    </dgm:pt>
    <dgm:pt modelId="{72A84F0B-EFB6-427B-944E-353E592ADFDE}">
      <dgm:prSet phldrT="[Text]" custT="1"/>
      <dgm:spPr/>
      <dgm:t>
        <a:bodyPr/>
        <a:lstStyle/>
        <a:p>
          <a:pPr algn="just"/>
          <a:r>
            <a:rPr lang="en-US" sz="1800" b="1" i="0" dirty="0" smtClean="0">
              <a:solidFill>
                <a:srgbClr val="006600"/>
              </a:solidFill>
              <a:latin typeface="Arial Black" panose="020B0A04020102020204" pitchFamily="34" charset="0"/>
            </a:rPr>
            <a:t>Determine a sample size which is sufficient to reduce sampling risks to acceptable low level</a:t>
          </a:r>
          <a:endParaRPr lang="en-US" sz="1800" b="1" dirty="0">
            <a:solidFill>
              <a:srgbClr val="006600"/>
            </a:solidFill>
            <a:latin typeface="Arial Black" panose="020B0A04020102020204" pitchFamily="34" charset="0"/>
          </a:endParaRPr>
        </a:p>
      </dgm:t>
    </dgm:pt>
    <dgm:pt modelId="{91650655-BAED-4A8F-9EB6-E668020F8486}" type="parTrans" cxnId="{B1C2BF44-997B-449E-8CE3-5E27A3968C43}">
      <dgm:prSet/>
      <dgm:spPr/>
      <dgm:t>
        <a:bodyPr/>
        <a:lstStyle/>
        <a:p>
          <a:endParaRPr lang="en-US"/>
        </a:p>
      </dgm:t>
    </dgm:pt>
    <dgm:pt modelId="{70BBF9A5-44FF-475C-81D4-934EBDC817BF}" type="sibTrans" cxnId="{B1C2BF44-997B-449E-8CE3-5E27A3968C43}">
      <dgm:prSet/>
      <dgm:spPr/>
      <dgm:t>
        <a:bodyPr/>
        <a:lstStyle/>
        <a:p>
          <a:endParaRPr lang="en-US"/>
        </a:p>
      </dgm:t>
    </dgm:pt>
    <dgm:pt modelId="{7073DC8D-055C-46C9-B95E-EA66936B8AFE}">
      <dgm:prSet phldrT="[Text]" custT="1"/>
      <dgm:spPr/>
      <dgm:t>
        <a:bodyPr/>
        <a:lstStyle/>
        <a:p>
          <a:pPr algn="just"/>
          <a:r>
            <a:rPr lang="en-US" sz="1800" b="1" dirty="0" smtClean="0">
              <a:solidFill>
                <a:srgbClr val="006600"/>
              </a:solidFill>
              <a:latin typeface="Arial Black" panose="020B0A04020102020204" pitchFamily="34" charset="0"/>
            </a:rPr>
            <a:t>Samples to be selected in such a way that each sampling unit in the population has a chance of selection</a:t>
          </a:r>
          <a:endParaRPr lang="en-US" sz="1800" b="1" dirty="0">
            <a:solidFill>
              <a:srgbClr val="006600"/>
            </a:solidFill>
            <a:latin typeface="Arial Black" panose="020B0A04020102020204" pitchFamily="34" charset="0"/>
          </a:endParaRPr>
        </a:p>
      </dgm:t>
    </dgm:pt>
    <dgm:pt modelId="{2F065575-ED6E-4091-B3AA-D2D53084AA0D}" type="parTrans" cxnId="{ECE97D51-1A76-41EC-846D-CCA91B9D06C7}">
      <dgm:prSet/>
      <dgm:spPr/>
      <dgm:t>
        <a:bodyPr/>
        <a:lstStyle/>
        <a:p>
          <a:endParaRPr lang="en-US"/>
        </a:p>
      </dgm:t>
    </dgm:pt>
    <dgm:pt modelId="{15C10D21-D034-4842-BDD7-290C7FB38492}" type="sibTrans" cxnId="{ECE97D51-1A76-41EC-846D-CCA91B9D06C7}">
      <dgm:prSet/>
      <dgm:spPr/>
      <dgm:t>
        <a:bodyPr/>
        <a:lstStyle/>
        <a:p>
          <a:endParaRPr lang="en-US"/>
        </a:p>
      </dgm:t>
    </dgm:pt>
    <dgm:pt modelId="{9851F928-9500-4912-A705-E6963A56BCA7}">
      <dgm:prSet phldrT="[Text]" custT="1"/>
      <dgm:spPr/>
      <dgm:t>
        <a:bodyPr/>
        <a:lstStyle/>
        <a:p>
          <a:pPr algn="just"/>
          <a:r>
            <a:rPr lang="en-US" sz="1800" b="1" dirty="0" smtClean="0">
              <a:solidFill>
                <a:srgbClr val="006600"/>
              </a:solidFill>
              <a:latin typeface="Arial Black" panose="020B0A04020102020204" pitchFamily="34" charset="0"/>
            </a:rPr>
            <a:t>Characteristics of the population from which sample is drawn to be evaluated</a:t>
          </a:r>
          <a:endParaRPr lang="en-US" sz="1800" b="1" dirty="0">
            <a:solidFill>
              <a:srgbClr val="006600"/>
            </a:solidFill>
            <a:latin typeface="Arial Black" panose="020B0A04020102020204" pitchFamily="34" charset="0"/>
          </a:endParaRPr>
        </a:p>
      </dgm:t>
    </dgm:pt>
    <dgm:pt modelId="{734C602D-E25E-4585-B20F-532B563365C4}" type="parTrans" cxnId="{394330B8-5411-4F57-95F9-D57314B4BAA8}">
      <dgm:prSet/>
      <dgm:spPr/>
      <dgm:t>
        <a:bodyPr/>
        <a:lstStyle/>
        <a:p>
          <a:endParaRPr lang="en-US"/>
        </a:p>
      </dgm:t>
    </dgm:pt>
    <dgm:pt modelId="{D70A8597-690D-4C92-92E0-A3B312AEF6D8}" type="sibTrans" cxnId="{394330B8-5411-4F57-95F9-D57314B4BAA8}">
      <dgm:prSet/>
      <dgm:spPr/>
      <dgm:t>
        <a:bodyPr/>
        <a:lstStyle/>
        <a:p>
          <a:endParaRPr lang="en-US"/>
        </a:p>
      </dgm:t>
    </dgm:pt>
    <dgm:pt modelId="{6CBA2AAC-6D49-4C92-9921-FFE744BB63AA}">
      <dgm:prSet phldrT="[Text]" custT="1"/>
      <dgm:spPr/>
      <dgm:t>
        <a:bodyPr/>
        <a:lstStyle/>
        <a:p>
          <a:pPr algn="just"/>
          <a:r>
            <a:rPr lang="en-US" sz="1600" b="1" dirty="0" smtClean="0">
              <a:solidFill>
                <a:srgbClr val="006600"/>
              </a:solidFill>
              <a:latin typeface="Arial Black" panose="020B0A04020102020204" pitchFamily="34" charset="0"/>
            </a:rPr>
            <a:t>The application of audit procedures to less than 100% of items within a population of audit relevance such that all the sampling units have a chance of selection in order to provide the auditor with a reasonable basis on which to draw conclusions about the entire population</a:t>
          </a:r>
          <a:endParaRPr lang="en-US" sz="1600" b="1" dirty="0">
            <a:solidFill>
              <a:srgbClr val="006600"/>
            </a:solidFill>
            <a:latin typeface="Arial Black" panose="020B0A04020102020204" pitchFamily="34" charset="0"/>
          </a:endParaRPr>
        </a:p>
      </dgm:t>
    </dgm:pt>
    <dgm:pt modelId="{C5A0FBE2-18D4-4F16-A72A-2068D34618B6}" type="parTrans" cxnId="{0B489A5A-C0E3-4F5A-94DC-B47871B4F0CF}">
      <dgm:prSet/>
      <dgm:spPr/>
      <dgm:t>
        <a:bodyPr/>
        <a:lstStyle/>
        <a:p>
          <a:endParaRPr lang="en-US"/>
        </a:p>
      </dgm:t>
    </dgm:pt>
    <dgm:pt modelId="{841BA114-20CC-4E30-A0B0-AEE6CB00309B}" type="sibTrans" cxnId="{0B489A5A-C0E3-4F5A-94DC-B47871B4F0CF}">
      <dgm:prSet/>
      <dgm:spPr/>
      <dgm:t>
        <a:bodyPr/>
        <a:lstStyle/>
        <a:p>
          <a:endParaRPr lang="en-US"/>
        </a:p>
      </dgm:t>
    </dgm:pt>
    <dgm:pt modelId="{5560DFE0-AFD2-4247-B118-1BFC82EC9B2C}">
      <dgm:prSet phldrT="[Text]" custT="1"/>
      <dgm:spPr/>
      <dgm:t>
        <a:bodyPr/>
        <a:lstStyle/>
        <a:p>
          <a:r>
            <a:rPr lang="en-US" sz="2000" b="1" dirty="0" smtClean="0">
              <a:latin typeface="Arial Black" panose="020B0A04020102020204" pitchFamily="34" charset="0"/>
            </a:rPr>
            <a:t>Definition</a:t>
          </a:r>
          <a:endParaRPr lang="en-US" sz="2000" b="1" dirty="0">
            <a:latin typeface="Arial Black" panose="020B0A04020102020204" pitchFamily="34" charset="0"/>
          </a:endParaRPr>
        </a:p>
      </dgm:t>
    </dgm:pt>
    <dgm:pt modelId="{30B443F8-E94E-40DB-8D5E-1D7312707213}" type="parTrans" cxnId="{052CCBB7-961F-4002-B969-B96AC97595F6}">
      <dgm:prSet/>
      <dgm:spPr/>
      <dgm:t>
        <a:bodyPr/>
        <a:lstStyle/>
        <a:p>
          <a:endParaRPr lang="en-US"/>
        </a:p>
      </dgm:t>
    </dgm:pt>
    <dgm:pt modelId="{DFA4C0C8-6A89-4C69-80DD-4433DDD67976}" type="sibTrans" cxnId="{052CCBB7-961F-4002-B969-B96AC97595F6}">
      <dgm:prSet/>
      <dgm:spPr/>
      <dgm:t>
        <a:bodyPr/>
        <a:lstStyle/>
        <a:p>
          <a:endParaRPr lang="en-US"/>
        </a:p>
      </dgm:t>
    </dgm:pt>
    <dgm:pt modelId="{C0C5E49D-3450-412C-95E0-137D5D9DCAF5}" type="pres">
      <dgm:prSet presAssocID="{FB27055A-D97F-4836-B0C4-C6D03FBC5E5C}" presName="Name0" presStyleCnt="0">
        <dgm:presLayoutVars>
          <dgm:dir/>
          <dgm:animLvl val="lvl"/>
          <dgm:resizeHandles val="exact"/>
        </dgm:presLayoutVars>
      </dgm:prSet>
      <dgm:spPr/>
      <dgm:t>
        <a:bodyPr/>
        <a:lstStyle/>
        <a:p>
          <a:endParaRPr lang="en-US"/>
        </a:p>
      </dgm:t>
    </dgm:pt>
    <dgm:pt modelId="{014AA820-599D-4B59-914E-B5DE24AC4729}" type="pres">
      <dgm:prSet presAssocID="{5560DFE0-AFD2-4247-B118-1BFC82EC9B2C}" presName="composite" presStyleCnt="0"/>
      <dgm:spPr/>
    </dgm:pt>
    <dgm:pt modelId="{F7CD3E17-CF17-4B7D-B7E9-24334563C9B6}" type="pres">
      <dgm:prSet presAssocID="{5560DFE0-AFD2-4247-B118-1BFC82EC9B2C}" presName="parTx" presStyleLbl="alignNode1" presStyleIdx="0" presStyleCnt="3">
        <dgm:presLayoutVars>
          <dgm:chMax val="0"/>
          <dgm:chPref val="0"/>
          <dgm:bulletEnabled val="1"/>
        </dgm:presLayoutVars>
      </dgm:prSet>
      <dgm:spPr/>
      <dgm:t>
        <a:bodyPr/>
        <a:lstStyle/>
        <a:p>
          <a:endParaRPr lang="en-US"/>
        </a:p>
      </dgm:t>
    </dgm:pt>
    <dgm:pt modelId="{8B4F5732-3053-47B2-827E-972F8C8DCCD5}" type="pres">
      <dgm:prSet presAssocID="{5560DFE0-AFD2-4247-B118-1BFC82EC9B2C}" presName="desTx" presStyleLbl="alignAccFollowNode1" presStyleIdx="0" presStyleCnt="3">
        <dgm:presLayoutVars>
          <dgm:bulletEnabled val="1"/>
        </dgm:presLayoutVars>
      </dgm:prSet>
      <dgm:spPr/>
      <dgm:t>
        <a:bodyPr/>
        <a:lstStyle/>
        <a:p>
          <a:endParaRPr lang="en-US"/>
        </a:p>
      </dgm:t>
    </dgm:pt>
    <dgm:pt modelId="{8C8CEE22-5FDC-46BF-BDE8-6511E9821503}" type="pres">
      <dgm:prSet presAssocID="{DFA4C0C8-6A89-4C69-80DD-4433DDD67976}" presName="space" presStyleCnt="0"/>
      <dgm:spPr/>
    </dgm:pt>
    <dgm:pt modelId="{2F219C9D-9D71-42FF-B815-708AB71CAC5B}" type="pres">
      <dgm:prSet presAssocID="{94710223-1CA2-4073-A221-6C700E0D9FD6}" presName="composite" presStyleCnt="0"/>
      <dgm:spPr/>
    </dgm:pt>
    <dgm:pt modelId="{BAB8184C-2F95-4686-A6AB-D638E40260A3}" type="pres">
      <dgm:prSet presAssocID="{94710223-1CA2-4073-A221-6C700E0D9FD6}" presName="parTx" presStyleLbl="alignNode1" presStyleIdx="1" presStyleCnt="3">
        <dgm:presLayoutVars>
          <dgm:chMax val="0"/>
          <dgm:chPref val="0"/>
          <dgm:bulletEnabled val="1"/>
        </dgm:presLayoutVars>
      </dgm:prSet>
      <dgm:spPr/>
      <dgm:t>
        <a:bodyPr/>
        <a:lstStyle/>
        <a:p>
          <a:endParaRPr lang="en-US"/>
        </a:p>
      </dgm:t>
    </dgm:pt>
    <dgm:pt modelId="{E8E1281B-9B4D-4976-96CE-F5087725815B}" type="pres">
      <dgm:prSet presAssocID="{94710223-1CA2-4073-A221-6C700E0D9FD6}" presName="desTx" presStyleLbl="alignAccFollowNode1" presStyleIdx="1" presStyleCnt="3" custScaleY="100000">
        <dgm:presLayoutVars>
          <dgm:bulletEnabled val="1"/>
        </dgm:presLayoutVars>
      </dgm:prSet>
      <dgm:spPr/>
      <dgm:t>
        <a:bodyPr/>
        <a:lstStyle/>
        <a:p>
          <a:endParaRPr lang="en-US"/>
        </a:p>
      </dgm:t>
    </dgm:pt>
    <dgm:pt modelId="{067419BC-19A9-4105-B660-59806F4B23CB}" type="pres">
      <dgm:prSet presAssocID="{1B70A121-AF82-4EF9-B085-5204D1C4CAD8}" presName="space" presStyleCnt="0"/>
      <dgm:spPr/>
    </dgm:pt>
    <dgm:pt modelId="{20F2E82C-0940-4DAD-8A5A-C6E1CBAC7653}" type="pres">
      <dgm:prSet presAssocID="{C3AF4890-826D-40DC-A97C-D3097C4781D6}" presName="composite" presStyleCnt="0"/>
      <dgm:spPr/>
    </dgm:pt>
    <dgm:pt modelId="{DA19E55F-0178-408F-8E8D-BA66D41B069C}" type="pres">
      <dgm:prSet presAssocID="{C3AF4890-826D-40DC-A97C-D3097C4781D6}" presName="parTx" presStyleLbl="alignNode1" presStyleIdx="2" presStyleCnt="3">
        <dgm:presLayoutVars>
          <dgm:chMax val="0"/>
          <dgm:chPref val="0"/>
          <dgm:bulletEnabled val="1"/>
        </dgm:presLayoutVars>
      </dgm:prSet>
      <dgm:spPr/>
      <dgm:t>
        <a:bodyPr/>
        <a:lstStyle/>
        <a:p>
          <a:endParaRPr lang="en-US"/>
        </a:p>
      </dgm:t>
    </dgm:pt>
    <dgm:pt modelId="{2023C022-5241-430B-AAC5-57D9086A5CF2}" type="pres">
      <dgm:prSet presAssocID="{C3AF4890-826D-40DC-A97C-D3097C4781D6}" presName="desTx" presStyleLbl="alignAccFollowNode1" presStyleIdx="2" presStyleCnt="3">
        <dgm:presLayoutVars>
          <dgm:bulletEnabled val="1"/>
        </dgm:presLayoutVars>
      </dgm:prSet>
      <dgm:spPr/>
      <dgm:t>
        <a:bodyPr/>
        <a:lstStyle/>
        <a:p>
          <a:endParaRPr lang="en-US"/>
        </a:p>
      </dgm:t>
    </dgm:pt>
  </dgm:ptLst>
  <dgm:cxnLst>
    <dgm:cxn modelId="{652354EE-CDF8-4EF1-B500-A0C331E8A5BA}" srcId="{94710223-1CA2-4073-A221-6C700E0D9FD6}" destId="{001438C2-0C91-40F0-8CD9-F23BFC6B4887}" srcOrd="0" destOrd="0" parTransId="{4C36AD5E-F9A9-435F-BC33-0A0D93A453B5}" sibTransId="{C635E122-C110-4E4D-896D-E9F4CC56B383}"/>
    <dgm:cxn modelId="{B9B9ACC4-EB90-4319-9E85-C99B8AB3221D}" type="presOf" srcId="{9851F928-9500-4912-A705-E6963A56BCA7}" destId="{E8E1281B-9B4D-4976-96CE-F5087725815B}" srcOrd="0" destOrd="1" presId="urn:microsoft.com/office/officeart/2005/8/layout/hList1"/>
    <dgm:cxn modelId="{B060E352-8B68-4849-950A-9E3C4E055F2D}" type="presOf" srcId="{94710223-1CA2-4073-A221-6C700E0D9FD6}" destId="{BAB8184C-2F95-4686-A6AB-D638E40260A3}" srcOrd="0" destOrd="0" presId="urn:microsoft.com/office/officeart/2005/8/layout/hList1"/>
    <dgm:cxn modelId="{052CCBB7-961F-4002-B969-B96AC97595F6}" srcId="{FB27055A-D97F-4836-B0C4-C6D03FBC5E5C}" destId="{5560DFE0-AFD2-4247-B118-1BFC82EC9B2C}" srcOrd="0" destOrd="0" parTransId="{30B443F8-E94E-40DB-8D5E-1D7312707213}" sibTransId="{DFA4C0C8-6A89-4C69-80DD-4433DDD67976}"/>
    <dgm:cxn modelId="{A1A95F7D-9A67-472C-8A1C-D9D11B50BFE8}" srcId="{FB27055A-D97F-4836-B0C4-C6D03FBC5E5C}" destId="{94710223-1CA2-4073-A221-6C700E0D9FD6}" srcOrd="1" destOrd="0" parTransId="{6F772C88-678E-4C8F-8EAE-AE1D9AD93E79}" sibTransId="{1B70A121-AF82-4EF9-B085-5204D1C4CAD8}"/>
    <dgm:cxn modelId="{FAB52349-99C3-4452-AD53-38E44737F18B}" type="presOf" srcId="{001438C2-0C91-40F0-8CD9-F23BFC6B4887}" destId="{E8E1281B-9B4D-4976-96CE-F5087725815B}" srcOrd="0" destOrd="0" presId="urn:microsoft.com/office/officeart/2005/8/layout/hList1"/>
    <dgm:cxn modelId="{9D2DBB98-FA9A-411A-9323-C3A7D06A2F2A}" srcId="{FB27055A-D97F-4836-B0C4-C6D03FBC5E5C}" destId="{C3AF4890-826D-40DC-A97C-D3097C4781D6}" srcOrd="2" destOrd="0" parTransId="{42B48AD9-8267-4302-955F-0F87734D04D8}" sibTransId="{B67AEEB9-2A96-47BF-A3EE-90A030895FC6}"/>
    <dgm:cxn modelId="{1D4F707D-6A18-41BF-A8F2-C94D1A956973}" type="presOf" srcId="{7073DC8D-055C-46C9-B95E-EA66936B8AFE}" destId="{2023C022-5241-430B-AAC5-57D9086A5CF2}" srcOrd="0" destOrd="1" presId="urn:microsoft.com/office/officeart/2005/8/layout/hList1"/>
    <dgm:cxn modelId="{88235184-1DFC-42CA-9A5F-1CC586C71631}" type="presOf" srcId="{5560DFE0-AFD2-4247-B118-1BFC82EC9B2C}" destId="{F7CD3E17-CF17-4B7D-B7E9-24334563C9B6}" srcOrd="0" destOrd="0" presId="urn:microsoft.com/office/officeart/2005/8/layout/hList1"/>
    <dgm:cxn modelId="{5DA8A1AB-3BD5-4CC8-BFEF-3AF0E83B72BC}" type="presOf" srcId="{FB27055A-D97F-4836-B0C4-C6D03FBC5E5C}" destId="{C0C5E49D-3450-412C-95E0-137D5D9DCAF5}" srcOrd="0" destOrd="0" presId="urn:microsoft.com/office/officeart/2005/8/layout/hList1"/>
    <dgm:cxn modelId="{B1C2BF44-997B-449E-8CE3-5E27A3968C43}" srcId="{C3AF4890-826D-40DC-A97C-D3097C4781D6}" destId="{72A84F0B-EFB6-427B-944E-353E592ADFDE}" srcOrd="0" destOrd="0" parTransId="{91650655-BAED-4A8F-9EB6-E668020F8486}" sibTransId="{70BBF9A5-44FF-475C-81D4-934EBDC817BF}"/>
    <dgm:cxn modelId="{B7672295-2C76-4C16-976F-7EFAC444636D}" type="presOf" srcId="{6CBA2AAC-6D49-4C92-9921-FFE744BB63AA}" destId="{8B4F5732-3053-47B2-827E-972F8C8DCCD5}" srcOrd="0" destOrd="0" presId="urn:microsoft.com/office/officeart/2005/8/layout/hList1"/>
    <dgm:cxn modelId="{0B489A5A-C0E3-4F5A-94DC-B47871B4F0CF}" srcId="{5560DFE0-AFD2-4247-B118-1BFC82EC9B2C}" destId="{6CBA2AAC-6D49-4C92-9921-FFE744BB63AA}" srcOrd="0" destOrd="0" parTransId="{C5A0FBE2-18D4-4F16-A72A-2068D34618B6}" sibTransId="{841BA114-20CC-4E30-A0B0-AEE6CB00309B}"/>
    <dgm:cxn modelId="{A6F58E46-2674-4A5C-9858-D5CC76F95E5B}" type="presOf" srcId="{C3AF4890-826D-40DC-A97C-D3097C4781D6}" destId="{DA19E55F-0178-408F-8E8D-BA66D41B069C}" srcOrd="0" destOrd="0" presId="urn:microsoft.com/office/officeart/2005/8/layout/hList1"/>
    <dgm:cxn modelId="{ECE97D51-1A76-41EC-846D-CCA91B9D06C7}" srcId="{C3AF4890-826D-40DC-A97C-D3097C4781D6}" destId="{7073DC8D-055C-46C9-B95E-EA66936B8AFE}" srcOrd="1" destOrd="0" parTransId="{2F065575-ED6E-4091-B3AA-D2D53084AA0D}" sibTransId="{15C10D21-D034-4842-BDD7-290C7FB38492}"/>
    <dgm:cxn modelId="{394330B8-5411-4F57-95F9-D57314B4BAA8}" srcId="{94710223-1CA2-4073-A221-6C700E0D9FD6}" destId="{9851F928-9500-4912-A705-E6963A56BCA7}" srcOrd="1" destOrd="0" parTransId="{734C602D-E25E-4585-B20F-532B563365C4}" sibTransId="{D70A8597-690D-4C92-92E0-A3B312AEF6D8}"/>
    <dgm:cxn modelId="{1CB247BB-7C71-4EB7-AD11-ABFE3D74662E}" type="presOf" srcId="{72A84F0B-EFB6-427B-944E-353E592ADFDE}" destId="{2023C022-5241-430B-AAC5-57D9086A5CF2}" srcOrd="0" destOrd="0" presId="urn:microsoft.com/office/officeart/2005/8/layout/hList1"/>
    <dgm:cxn modelId="{F635856B-829D-47BF-BF1B-0373ACAB624C}" type="presParOf" srcId="{C0C5E49D-3450-412C-95E0-137D5D9DCAF5}" destId="{014AA820-599D-4B59-914E-B5DE24AC4729}" srcOrd="0" destOrd="0" presId="urn:microsoft.com/office/officeart/2005/8/layout/hList1"/>
    <dgm:cxn modelId="{3553CC08-27E0-42D0-B584-A6903D751D0E}" type="presParOf" srcId="{014AA820-599D-4B59-914E-B5DE24AC4729}" destId="{F7CD3E17-CF17-4B7D-B7E9-24334563C9B6}" srcOrd="0" destOrd="0" presId="urn:microsoft.com/office/officeart/2005/8/layout/hList1"/>
    <dgm:cxn modelId="{1D9662DB-1A03-46C0-89F8-425D703F2DB6}" type="presParOf" srcId="{014AA820-599D-4B59-914E-B5DE24AC4729}" destId="{8B4F5732-3053-47B2-827E-972F8C8DCCD5}" srcOrd="1" destOrd="0" presId="urn:microsoft.com/office/officeart/2005/8/layout/hList1"/>
    <dgm:cxn modelId="{9D9F3E50-F857-47A9-8667-4F6B2F4F34D7}" type="presParOf" srcId="{C0C5E49D-3450-412C-95E0-137D5D9DCAF5}" destId="{8C8CEE22-5FDC-46BF-BDE8-6511E9821503}" srcOrd="1" destOrd="0" presId="urn:microsoft.com/office/officeart/2005/8/layout/hList1"/>
    <dgm:cxn modelId="{48F6FA19-7367-42AF-9068-CD3BE0200FB2}" type="presParOf" srcId="{C0C5E49D-3450-412C-95E0-137D5D9DCAF5}" destId="{2F219C9D-9D71-42FF-B815-708AB71CAC5B}" srcOrd="2" destOrd="0" presId="urn:microsoft.com/office/officeart/2005/8/layout/hList1"/>
    <dgm:cxn modelId="{2A8802C7-AFC9-4738-A933-27B2035F2828}" type="presParOf" srcId="{2F219C9D-9D71-42FF-B815-708AB71CAC5B}" destId="{BAB8184C-2F95-4686-A6AB-D638E40260A3}" srcOrd="0" destOrd="0" presId="urn:microsoft.com/office/officeart/2005/8/layout/hList1"/>
    <dgm:cxn modelId="{BDFDCD7C-D106-46E9-8FE4-C8D60A952CF0}" type="presParOf" srcId="{2F219C9D-9D71-42FF-B815-708AB71CAC5B}" destId="{E8E1281B-9B4D-4976-96CE-F5087725815B}" srcOrd="1" destOrd="0" presId="urn:microsoft.com/office/officeart/2005/8/layout/hList1"/>
    <dgm:cxn modelId="{9D52894D-DFB1-4F34-A2CF-BD3A3D316FE3}" type="presParOf" srcId="{C0C5E49D-3450-412C-95E0-137D5D9DCAF5}" destId="{067419BC-19A9-4105-B660-59806F4B23CB}" srcOrd="3" destOrd="0" presId="urn:microsoft.com/office/officeart/2005/8/layout/hList1"/>
    <dgm:cxn modelId="{337AAC4A-CF5F-4D41-931F-7592FE9BB4EE}" type="presParOf" srcId="{C0C5E49D-3450-412C-95E0-137D5D9DCAF5}" destId="{20F2E82C-0940-4DAD-8A5A-C6E1CBAC7653}" srcOrd="4" destOrd="0" presId="urn:microsoft.com/office/officeart/2005/8/layout/hList1"/>
    <dgm:cxn modelId="{3208F431-B89D-4642-8B8A-83CF0545DFD4}" type="presParOf" srcId="{20F2E82C-0940-4DAD-8A5A-C6E1CBAC7653}" destId="{DA19E55F-0178-408F-8E8D-BA66D41B069C}" srcOrd="0" destOrd="0" presId="urn:microsoft.com/office/officeart/2005/8/layout/hList1"/>
    <dgm:cxn modelId="{959270A0-35A4-4D22-B835-80E928345AEB}" type="presParOf" srcId="{20F2E82C-0940-4DAD-8A5A-C6E1CBAC7653}" destId="{2023C022-5241-430B-AAC5-57D9086A5CF2}" srcOrd="1" destOrd="0" presId="urn:microsoft.com/office/officeart/2005/8/layout/h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F317C7-7D0B-45CB-808A-72255EECB31B}" type="doc">
      <dgm:prSet loTypeId="urn:microsoft.com/office/officeart/2005/8/layout/vProcess5" loCatId="process" qsTypeId="urn:microsoft.com/office/officeart/2005/8/quickstyle/3d1" qsCatId="3D" csTypeId="urn:microsoft.com/office/officeart/2005/8/colors/accent2_5" csCatId="accent2" phldr="1"/>
      <dgm:spPr/>
      <dgm:t>
        <a:bodyPr/>
        <a:lstStyle/>
        <a:p>
          <a:endParaRPr lang="en-US"/>
        </a:p>
      </dgm:t>
    </dgm:pt>
    <dgm:pt modelId="{47D94968-421D-45A1-870F-23C4AECA2C64}">
      <dgm:prSet phldrT="[Text]" custT="1"/>
      <dgm:spPr/>
      <dgm:t>
        <a:bodyPr/>
        <a:lstStyle/>
        <a:p>
          <a:r>
            <a:rPr lang="en-US" sz="2800" b="1" dirty="0" smtClean="0">
              <a:latin typeface="Arial Black" panose="020B0A04020102020204" pitchFamily="34" charset="0"/>
            </a:rPr>
            <a:t>AASB, ICAI issues Standards</a:t>
          </a:r>
          <a:endParaRPr lang="en-US" sz="2800" b="1" dirty="0">
            <a:latin typeface="Arial Black" panose="020B0A04020102020204" pitchFamily="34" charset="0"/>
          </a:endParaRPr>
        </a:p>
      </dgm:t>
    </dgm:pt>
    <dgm:pt modelId="{0E7339E9-CBFF-4060-8407-AE6B295FB23A}" type="parTrans" cxnId="{DAD7EB79-7168-4EA6-8D0C-369FA064B39F}">
      <dgm:prSet/>
      <dgm:spPr/>
      <dgm:t>
        <a:bodyPr/>
        <a:lstStyle/>
        <a:p>
          <a:endParaRPr lang="en-US"/>
        </a:p>
      </dgm:t>
    </dgm:pt>
    <dgm:pt modelId="{64136EC1-5A21-4A71-B36B-4764DE1B78DA}" type="sibTrans" cxnId="{DAD7EB79-7168-4EA6-8D0C-369FA064B39F}">
      <dgm:prSet/>
      <dgm:spPr/>
      <dgm:t>
        <a:bodyPr/>
        <a:lstStyle/>
        <a:p>
          <a:endParaRPr lang="en-US"/>
        </a:p>
      </dgm:t>
    </dgm:pt>
    <dgm:pt modelId="{AF1568F6-15D0-4F7D-8EA1-D65FAFBFF1D2}">
      <dgm:prSet phldrT="[Text]" custT="1"/>
      <dgm:spPr/>
      <dgm:t>
        <a:bodyPr/>
        <a:lstStyle/>
        <a:p>
          <a:r>
            <a:rPr lang="en-US" sz="2000" b="1" dirty="0" smtClean="0">
              <a:solidFill>
                <a:srgbClr val="99FF66"/>
              </a:solidFill>
              <a:latin typeface="Arial Black" panose="020B0A04020102020204" pitchFamily="34" charset="0"/>
            </a:rPr>
            <a:t>SA are issued with a view to securing compliance by professional accountants on matters which, in opinion of the Council, are critical for the discharge of their functions.</a:t>
          </a:r>
          <a:endParaRPr lang="en-US" sz="2000" b="1" dirty="0">
            <a:solidFill>
              <a:srgbClr val="99FF66"/>
            </a:solidFill>
            <a:latin typeface="Arial Black" panose="020B0A04020102020204" pitchFamily="34" charset="0"/>
          </a:endParaRPr>
        </a:p>
      </dgm:t>
    </dgm:pt>
    <dgm:pt modelId="{AD735781-88E9-4B3F-BCC9-0A2997946AB3}" type="parTrans" cxnId="{B022EFD4-4CD8-4E27-8A0F-64CBD60D23F8}">
      <dgm:prSet/>
      <dgm:spPr/>
      <dgm:t>
        <a:bodyPr/>
        <a:lstStyle/>
        <a:p>
          <a:endParaRPr lang="en-US"/>
        </a:p>
      </dgm:t>
    </dgm:pt>
    <dgm:pt modelId="{639E4736-5E38-483E-9331-5FE827CAB884}" type="sibTrans" cxnId="{B022EFD4-4CD8-4E27-8A0F-64CBD60D23F8}">
      <dgm:prSet/>
      <dgm:spPr/>
      <dgm:t>
        <a:bodyPr/>
        <a:lstStyle/>
        <a:p>
          <a:endParaRPr lang="en-US"/>
        </a:p>
      </dgm:t>
    </dgm:pt>
    <dgm:pt modelId="{E26FD821-86DF-45BD-9E67-27585A7834D0}">
      <dgm:prSet phldrT="[Text]" custT="1"/>
      <dgm:spPr/>
      <dgm:t>
        <a:bodyPr/>
        <a:lstStyle/>
        <a:p>
          <a:pPr algn="just"/>
          <a:r>
            <a:rPr lang="en-US" sz="2000" b="1" dirty="0" smtClean="0">
              <a:latin typeface="Arial Black" panose="020B0A04020102020204" pitchFamily="34" charset="0"/>
            </a:rPr>
            <a:t>It is the duty of the professional accountants to ensure that the standards/ statements/general clarifications are followed in the engagements undertaken by them – </a:t>
          </a:r>
          <a:r>
            <a:rPr lang="en-US" sz="2000" b="1" dirty="0" smtClean="0">
              <a:solidFill>
                <a:srgbClr val="00FFFF"/>
              </a:solidFill>
              <a:latin typeface="Arial Black" panose="020B0A04020102020204" pitchFamily="34" charset="0"/>
            </a:rPr>
            <a:t>PARA 11 of “Preface to Standards on Quality Control, Auditing, Review, Other Assurance and Related Services”</a:t>
          </a:r>
          <a:endParaRPr lang="en-US" sz="2000" b="1" dirty="0">
            <a:solidFill>
              <a:srgbClr val="00FFFF"/>
            </a:solidFill>
            <a:latin typeface="Arial Black" panose="020B0A04020102020204" pitchFamily="34" charset="0"/>
          </a:endParaRPr>
        </a:p>
      </dgm:t>
    </dgm:pt>
    <dgm:pt modelId="{BBE31313-3A93-4F48-81BC-ECC33FB6EA27}" type="parTrans" cxnId="{04A5D109-61CA-4F32-A383-200CEA120821}">
      <dgm:prSet/>
      <dgm:spPr/>
      <dgm:t>
        <a:bodyPr/>
        <a:lstStyle/>
        <a:p>
          <a:endParaRPr lang="en-US"/>
        </a:p>
      </dgm:t>
    </dgm:pt>
    <dgm:pt modelId="{55983CC9-8F9C-4EC1-8378-DF3E82E87595}" type="sibTrans" cxnId="{04A5D109-61CA-4F32-A383-200CEA120821}">
      <dgm:prSet/>
      <dgm:spPr/>
      <dgm:t>
        <a:bodyPr/>
        <a:lstStyle/>
        <a:p>
          <a:endParaRPr lang="en-US"/>
        </a:p>
      </dgm:t>
    </dgm:pt>
    <dgm:pt modelId="{34F69759-F44F-4590-8306-4850523E7B5B}" type="pres">
      <dgm:prSet presAssocID="{A6F317C7-7D0B-45CB-808A-72255EECB31B}" presName="outerComposite" presStyleCnt="0">
        <dgm:presLayoutVars>
          <dgm:chMax val="5"/>
          <dgm:dir/>
          <dgm:resizeHandles val="exact"/>
        </dgm:presLayoutVars>
      </dgm:prSet>
      <dgm:spPr/>
      <dgm:t>
        <a:bodyPr/>
        <a:lstStyle/>
        <a:p>
          <a:endParaRPr lang="en-US"/>
        </a:p>
      </dgm:t>
    </dgm:pt>
    <dgm:pt modelId="{B9B9388A-9DAD-43D0-AE24-8A7072AC86B7}" type="pres">
      <dgm:prSet presAssocID="{A6F317C7-7D0B-45CB-808A-72255EECB31B}" presName="dummyMaxCanvas" presStyleCnt="0">
        <dgm:presLayoutVars/>
      </dgm:prSet>
      <dgm:spPr/>
    </dgm:pt>
    <dgm:pt modelId="{D4B75A17-40FD-46F1-800A-66ACD35B2641}" type="pres">
      <dgm:prSet presAssocID="{A6F317C7-7D0B-45CB-808A-72255EECB31B}" presName="ThreeNodes_1" presStyleLbl="node1" presStyleIdx="0" presStyleCnt="3" custScaleY="59159" custLinFactNeighborX="171" custLinFactNeighborY="-16517">
        <dgm:presLayoutVars>
          <dgm:bulletEnabled val="1"/>
        </dgm:presLayoutVars>
      </dgm:prSet>
      <dgm:spPr/>
      <dgm:t>
        <a:bodyPr/>
        <a:lstStyle/>
        <a:p>
          <a:endParaRPr lang="en-US"/>
        </a:p>
      </dgm:t>
    </dgm:pt>
    <dgm:pt modelId="{6D607C66-78CD-478B-9F5E-BEF284004279}" type="pres">
      <dgm:prSet presAssocID="{A6F317C7-7D0B-45CB-808A-72255EECB31B}" presName="ThreeNodes_2" presStyleLbl="node1" presStyleIdx="1" presStyleCnt="3" custLinFactNeighborX="-512" custLinFactNeighborY="-28529">
        <dgm:presLayoutVars>
          <dgm:bulletEnabled val="1"/>
        </dgm:presLayoutVars>
      </dgm:prSet>
      <dgm:spPr/>
      <dgm:t>
        <a:bodyPr/>
        <a:lstStyle/>
        <a:p>
          <a:endParaRPr lang="en-US"/>
        </a:p>
      </dgm:t>
    </dgm:pt>
    <dgm:pt modelId="{743A2BD0-FD5D-406D-BFB0-F08A0396D949}" type="pres">
      <dgm:prSet presAssocID="{A6F317C7-7D0B-45CB-808A-72255EECB31B}" presName="ThreeNodes_3" presStyleLbl="node1" presStyleIdx="2" presStyleCnt="3" custScaleY="140240">
        <dgm:presLayoutVars>
          <dgm:bulletEnabled val="1"/>
        </dgm:presLayoutVars>
      </dgm:prSet>
      <dgm:spPr/>
      <dgm:t>
        <a:bodyPr/>
        <a:lstStyle/>
        <a:p>
          <a:endParaRPr lang="en-US"/>
        </a:p>
      </dgm:t>
    </dgm:pt>
    <dgm:pt modelId="{AA680988-B72C-4BBB-A989-3C5382B35D31}" type="pres">
      <dgm:prSet presAssocID="{A6F317C7-7D0B-45CB-808A-72255EECB31B}" presName="ThreeConn_1-2" presStyleLbl="fgAccFollowNode1" presStyleIdx="0" presStyleCnt="2" custLinFactNeighborX="1155" custLinFactNeighborY="-54285">
        <dgm:presLayoutVars>
          <dgm:bulletEnabled val="1"/>
        </dgm:presLayoutVars>
      </dgm:prSet>
      <dgm:spPr/>
      <dgm:t>
        <a:bodyPr/>
        <a:lstStyle/>
        <a:p>
          <a:endParaRPr lang="en-US"/>
        </a:p>
      </dgm:t>
    </dgm:pt>
    <dgm:pt modelId="{B4DED397-8779-4E83-B6A3-C97EC1B68B87}" type="pres">
      <dgm:prSet presAssocID="{A6F317C7-7D0B-45CB-808A-72255EECB31B}" presName="ThreeConn_2-3" presStyleLbl="fgAccFollowNode1" presStyleIdx="1" presStyleCnt="2" custLinFactNeighborX="-8085" custLinFactNeighborY="-41580">
        <dgm:presLayoutVars>
          <dgm:bulletEnabled val="1"/>
        </dgm:presLayoutVars>
      </dgm:prSet>
      <dgm:spPr/>
      <dgm:t>
        <a:bodyPr/>
        <a:lstStyle/>
        <a:p>
          <a:endParaRPr lang="en-US"/>
        </a:p>
      </dgm:t>
    </dgm:pt>
    <dgm:pt modelId="{895D3523-95CD-4C11-95CD-7A995D32F6B2}" type="pres">
      <dgm:prSet presAssocID="{A6F317C7-7D0B-45CB-808A-72255EECB31B}" presName="ThreeNodes_1_text" presStyleLbl="node1" presStyleIdx="2" presStyleCnt="3">
        <dgm:presLayoutVars>
          <dgm:bulletEnabled val="1"/>
        </dgm:presLayoutVars>
      </dgm:prSet>
      <dgm:spPr/>
      <dgm:t>
        <a:bodyPr/>
        <a:lstStyle/>
        <a:p>
          <a:endParaRPr lang="en-US"/>
        </a:p>
      </dgm:t>
    </dgm:pt>
    <dgm:pt modelId="{FD14EB47-ECCD-477C-8044-23C6B0ED5F8E}" type="pres">
      <dgm:prSet presAssocID="{A6F317C7-7D0B-45CB-808A-72255EECB31B}" presName="ThreeNodes_2_text" presStyleLbl="node1" presStyleIdx="2" presStyleCnt="3">
        <dgm:presLayoutVars>
          <dgm:bulletEnabled val="1"/>
        </dgm:presLayoutVars>
      </dgm:prSet>
      <dgm:spPr/>
      <dgm:t>
        <a:bodyPr/>
        <a:lstStyle/>
        <a:p>
          <a:endParaRPr lang="en-US"/>
        </a:p>
      </dgm:t>
    </dgm:pt>
    <dgm:pt modelId="{1C3ABA49-BDF5-4F40-AE14-AC05FC5B1123}" type="pres">
      <dgm:prSet presAssocID="{A6F317C7-7D0B-45CB-808A-72255EECB31B}" presName="ThreeNodes_3_text" presStyleLbl="node1" presStyleIdx="2" presStyleCnt="3">
        <dgm:presLayoutVars>
          <dgm:bulletEnabled val="1"/>
        </dgm:presLayoutVars>
      </dgm:prSet>
      <dgm:spPr/>
      <dgm:t>
        <a:bodyPr/>
        <a:lstStyle/>
        <a:p>
          <a:endParaRPr lang="en-US"/>
        </a:p>
      </dgm:t>
    </dgm:pt>
  </dgm:ptLst>
  <dgm:cxnLst>
    <dgm:cxn modelId="{9842A985-12D7-4326-B2E1-00C18B6A0BFB}" type="presOf" srcId="{AF1568F6-15D0-4F7D-8EA1-D65FAFBFF1D2}" destId="{6D607C66-78CD-478B-9F5E-BEF284004279}" srcOrd="0" destOrd="0" presId="urn:microsoft.com/office/officeart/2005/8/layout/vProcess5"/>
    <dgm:cxn modelId="{C7F97400-B270-4D79-A799-C81F66FA2AE7}" type="presOf" srcId="{A6F317C7-7D0B-45CB-808A-72255EECB31B}" destId="{34F69759-F44F-4590-8306-4850523E7B5B}" srcOrd="0" destOrd="0" presId="urn:microsoft.com/office/officeart/2005/8/layout/vProcess5"/>
    <dgm:cxn modelId="{547ED329-1A07-4D2C-A094-4B8B0BCEAC77}" type="presOf" srcId="{E26FD821-86DF-45BD-9E67-27585A7834D0}" destId="{743A2BD0-FD5D-406D-BFB0-F08A0396D949}" srcOrd="0" destOrd="0" presId="urn:microsoft.com/office/officeart/2005/8/layout/vProcess5"/>
    <dgm:cxn modelId="{B022EFD4-4CD8-4E27-8A0F-64CBD60D23F8}" srcId="{A6F317C7-7D0B-45CB-808A-72255EECB31B}" destId="{AF1568F6-15D0-4F7D-8EA1-D65FAFBFF1D2}" srcOrd="1" destOrd="0" parTransId="{AD735781-88E9-4B3F-BCC9-0A2997946AB3}" sibTransId="{639E4736-5E38-483E-9331-5FE827CAB884}"/>
    <dgm:cxn modelId="{CB619D6A-6041-472E-B4E0-22886CDE6AA7}" type="presOf" srcId="{E26FD821-86DF-45BD-9E67-27585A7834D0}" destId="{1C3ABA49-BDF5-4F40-AE14-AC05FC5B1123}" srcOrd="1" destOrd="0" presId="urn:microsoft.com/office/officeart/2005/8/layout/vProcess5"/>
    <dgm:cxn modelId="{DE0C7068-B0B1-42EF-AEAE-C126C4C04128}" type="presOf" srcId="{64136EC1-5A21-4A71-B36B-4764DE1B78DA}" destId="{AA680988-B72C-4BBB-A989-3C5382B35D31}" srcOrd="0" destOrd="0" presId="urn:microsoft.com/office/officeart/2005/8/layout/vProcess5"/>
    <dgm:cxn modelId="{5FC1CDB2-E63D-47F0-A335-8D3B5E71DEB0}" type="presOf" srcId="{AF1568F6-15D0-4F7D-8EA1-D65FAFBFF1D2}" destId="{FD14EB47-ECCD-477C-8044-23C6B0ED5F8E}" srcOrd="1" destOrd="0" presId="urn:microsoft.com/office/officeart/2005/8/layout/vProcess5"/>
    <dgm:cxn modelId="{21CDE42A-F1A2-4809-AB81-9F6962F4BA93}" type="presOf" srcId="{639E4736-5E38-483E-9331-5FE827CAB884}" destId="{B4DED397-8779-4E83-B6A3-C97EC1B68B87}" srcOrd="0" destOrd="0" presId="urn:microsoft.com/office/officeart/2005/8/layout/vProcess5"/>
    <dgm:cxn modelId="{C8EFF3B3-ADB6-4EC5-BC21-A47292080E61}" type="presOf" srcId="{47D94968-421D-45A1-870F-23C4AECA2C64}" destId="{D4B75A17-40FD-46F1-800A-66ACD35B2641}" srcOrd="0" destOrd="0" presId="urn:microsoft.com/office/officeart/2005/8/layout/vProcess5"/>
    <dgm:cxn modelId="{04A5D109-61CA-4F32-A383-200CEA120821}" srcId="{A6F317C7-7D0B-45CB-808A-72255EECB31B}" destId="{E26FD821-86DF-45BD-9E67-27585A7834D0}" srcOrd="2" destOrd="0" parTransId="{BBE31313-3A93-4F48-81BC-ECC33FB6EA27}" sibTransId="{55983CC9-8F9C-4EC1-8378-DF3E82E87595}"/>
    <dgm:cxn modelId="{DAD7EB79-7168-4EA6-8D0C-369FA064B39F}" srcId="{A6F317C7-7D0B-45CB-808A-72255EECB31B}" destId="{47D94968-421D-45A1-870F-23C4AECA2C64}" srcOrd="0" destOrd="0" parTransId="{0E7339E9-CBFF-4060-8407-AE6B295FB23A}" sibTransId="{64136EC1-5A21-4A71-B36B-4764DE1B78DA}"/>
    <dgm:cxn modelId="{51A0F815-D7DB-4762-8319-2DA63F2A149A}" type="presOf" srcId="{47D94968-421D-45A1-870F-23C4AECA2C64}" destId="{895D3523-95CD-4C11-95CD-7A995D32F6B2}" srcOrd="1" destOrd="0" presId="urn:microsoft.com/office/officeart/2005/8/layout/vProcess5"/>
    <dgm:cxn modelId="{E37E5AD4-161B-4C2C-9361-632967C8D747}" type="presParOf" srcId="{34F69759-F44F-4590-8306-4850523E7B5B}" destId="{B9B9388A-9DAD-43D0-AE24-8A7072AC86B7}" srcOrd="0" destOrd="0" presId="urn:microsoft.com/office/officeart/2005/8/layout/vProcess5"/>
    <dgm:cxn modelId="{7F7816C2-157E-4CB3-8C00-57FA007A0F64}" type="presParOf" srcId="{34F69759-F44F-4590-8306-4850523E7B5B}" destId="{D4B75A17-40FD-46F1-800A-66ACD35B2641}" srcOrd="1" destOrd="0" presId="urn:microsoft.com/office/officeart/2005/8/layout/vProcess5"/>
    <dgm:cxn modelId="{60AAB9A1-8BF0-448C-A156-E0BA31704701}" type="presParOf" srcId="{34F69759-F44F-4590-8306-4850523E7B5B}" destId="{6D607C66-78CD-478B-9F5E-BEF284004279}" srcOrd="2" destOrd="0" presId="urn:microsoft.com/office/officeart/2005/8/layout/vProcess5"/>
    <dgm:cxn modelId="{5A37688C-5797-4AC2-B054-D1AD76B1DE17}" type="presParOf" srcId="{34F69759-F44F-4590-8306-4850523E7B5B}" destId="{743A2BD0-FD5D-406D-BFB0-F08A0396D949}" srcOrd="3" destOrd="0" presId="urn:microsoft.com/office/officeart/2005/8/layout/vProcess5"/>
    <dgm:cxn modelId="{3D592403-CDC5-4E09-8D91-69F0417CA38C}" type="presParOf" srcId="{34F69759-F44F-4590-8306-4850523E7B5B}" destId="{AA680988-B72C-4BBB-A989-3C5382B35D31}" srcOrd="4" destOrd="0" presId="urn:microsoft.com/office/officeart/2005/8/layout/vProcess5"/>
    <dgm:cxn modelId="{CF372EE0-91D0-4F35-9352-006CEF990606}" type="presParOf" srcId="{34F69759-F44F-4590-8306-4850523E7B5B}" destId="{B4DED397-8779-4E83-B6A3-C97EC1B68B87}" srcOrd="5" destOrd="0" presId="urn:microsoft.com/office/officeart/2005/8/layout/vProcess5"/>
    <dgm:cxn modelId="{831BDF48-B57C-4592-8AA6-3E6FC8EACAEA}" type="presParOf" srcId="{34F69759-F44F-4590-8306-4850523E7B5B}" destId="{895D3523-95CD-4C11-95CD-7A995D32F6B2}" srcOrd="6" destOrd="0" presId="urn:microsoft.com/office/officeart/2005/8/layout/vProcess5"/>
    <dgm:cxn modelId="{E68DB724-0E98-47AC-8C78-752846C4ABFD}" type="presParOf" srcId="{34F69759-F44F-4590-8306-4850523E7B5B}" destId="{FD14EB47-ECCD-477C-8044-23C6B0ED5F8E}" srcOrd="7" destOrd="0" presId="urn:microsoft.com/office/officeart/2005/8/layout/vProcess5"/>
    <dgm:cxn modelId="{466322C0-1D08-4377-9A6C-D95512CFCDE0}" type="presParOf" srcId="{34F69759-F44F-4590-8306-4850523E7B5B}" destId="{1C3ABA49-BDF5-4F40-AE14-AC05FC5B1123}" srcOrd="8" destOrd="0" presId="urn:microsoft.com/office/officeart/2005/8/layout/v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A0FD071C-D34E-4731-9D27-8E3D7BCA28D2}" type="doc">
      <dgm:prSet loTypeId="urn:microsoft.com/office/officeart/2005/8/layout/gear1" loCatId="process" qsTypeId="urn:microsoft.com/office/officeart/2005/8/quickstyle/3d1" qsCatId="3D" csTypeId="urn:microsoft.com/office/officeart/2005/8/colors/accent1_2" csCatId="accent1" phldr="1"/>
      <dgm:spPr/>
      <dgm:t>
        <a:bodyPr/>
        <a:lstStyle/>
        <a:p>
          <a:endParaRPr lang="en-US"/>
        </a:p>
      </dgm:t>
    </dgm:pt>
    <dgm:pt modelId="{69579E8C-DED2-440D-B6FE-784F27CE69C7}">
      <dgm:prSet phldrT="[Text]" custT="1"/>
      <dgm:spPr/>
      <dgm:t>
        <a:bodyPr/>
        <a:lstStyle/>
        <a:p>
          <a:r>
            <a:rPr lang="en-US" sz="1800" b="1" dirty="0" smtClean="0">
              <a:latin typeface="Arial Black" panose="020B0A04020102020204" pitchFamily="34" charset="0"/>
            </a:rPr>
            <a:t>Resolve the conflict by extending audit procedures</a:t>
          </a:r>
          <a:endParaRPr lang="en-US" sz="1800" b="1" dirty="0">
            <a:latin typeface="Arial Black" panose="020B0A04020102020204" pitchFamily="34" charset="0"/>
          </a:endParaRPr>
        </a:p>
      </dgm:t>
    </dgm:pt>
    <dgm:pt modelId="{E27DBDDE-6A01-44EA-B90F-834CB3B69939}" type="parTrans" cxnId="{0B656378-00A9-4145-9C70-1E1514CE1A2C}">
      <dgm:prSet/>
      <dgm:spPr/>
      <dgm:t>
        <a:bodyPr/>
        <a:lstStyle/>
        <a:p>
          <a:endParaRPr lang="en-US"/>
        </a:p>
      </dgm:t>
    </dgm:pt>
    <dgm:pt modelId="{5445D798-23C3-48A9-BE4D-173823D96409}" type="sibTrans" cxnId="{0B656378-00A9-4145-9C70-1E1514CE1A2C}">
      <dgm:prSet/>
      <dgm:spPr/>
      <dgm:t>
        <a:bodyPr/>
        <a:lstStyle/>
        <a:p>
          <a:endParaRPr lang="en-US"/>
        </a:p>
      </dgm:t>
    </dgm:pt>
    <dgm:pt modelId="{E0C92627-8B7C-4581-81C1-EF0F500048C9}">
      <dgm:prSet phldrT="[Text]" custT="1"/>
      <dgm:spPr/>
      <dgm:t>
        <a:bodyPr/>
        <a:lstStyle/>
        <a:p>
          <a:r>
            <a:rPr lang="en-US" sz="1400" b="1" dirty="0" smtClean="0">
              <a:latin typeface="Arial Black" panose="020B0A04020102020204" pitchFamily="34" charset="0"/>
            </a:rPr>
            <a:t>Doubts over reliability of Information</a:t>
          </a:r>
          <a:endParaRPr lang="en-US" sz="1400" b="1" dirty="0">
            <a:latin typeface="Arial Black" panose="020B0A04020102020204" pitchFamily="34" charset="0"/>
          </a:endParaRPr>
        </a:p>
      </dgm:t>
    </dgm:pt>
    <dgm:pt modelId="{1133B1AC-CE6C-4A7A-BC5D-C078DDFE3A22}" type="parTrans" cxnId="{09806051-F0C9-494A-8381-84344F59E719}">
      <dgm:prSet/>
      <dgm:spPr/>
      <dgm:t>
        <a:bodyPr/>
        <a:lstStyle/>
        <a:p>
          <a:endParaRPr lang="en-US"/>
        </a:p>
      </dgm:t>
    </dgm:pt>
    <dgm:pt modelId="{B2CC4626-E2FF-4B70-8894-59DC7338CE01}" type="sibTrans" cxnId="{09806051-F0C9-494A-8381-84344F59E719}">
      <dgm:prSet/>
      <dgm:spPr/>
      <dgm:t>
        <a:bodyPr/>
        <a:lstStyle/>
        <a:p>
          <a:endParaRPr lang="en-US"/>
        </a:p>
      </dgm:t>
    </dgm:pt>
    <dgm:pt modelId="{E03986AC-78E5-4E43-8A33-734FD140E2FF}">
      <dgm:prSet phldrT="[Text]" custT="1"/>
      <dgm:spPr/>
      <dgm:t>
        <a:bodyPr/>
        <a:lstStyle/>
        <a:p>
          <a:r>
            <a:rPr lang="en-US" sz="1600" b="1" dirty="0" smtClean="0">
              <a:latin typeface="Arial Black" panose="020B0A04020102020204" pitchFamily="34" charset="0"/>
            </a:rPr>
            <a:t>Inconsistency between two sources</a:t>
          </a:r>
          <a:endParaRPr lang="en-US" sz="1600" b="1" dirty="0">
            <a:latin typeface="Arial Black" panose="020B0A04020102020204" pitchFamily="34" charset="0"/>
          </a:endParaRPr>
        </a:p>
      </dgm:t>
    </dgm:pt>
    <dgm:pt modelId="{6B05718C-0960-4A5B-A588-DF1A6A427C28}" type="parTrans" cxnId="{74B652A1-E922-4ECD-91F3-314B10905349}">
      <dgm:prSet/>
      <dgm:spPr/>
      <dgm:t>
        <a:bodyPr/>
        <a:lstStyle/>
        <a:p>
          <a:endParaRPr lang="en-US"/>
        </a:p>
      </dgm:t>
    </dgm:pt>
    <dgm:pt modelId="{CC762ECF-4619-4E54-8F9A-30BBC69E451D}" type="sibTrans" cxnId="{74B652A1-E922-4ECD-91F3-314B10905349}">
      <dgm:prSet/>
      <dgm:spPr/>
      <dgm:t>
        <a:bodyPr/>
        <a:lstStyle/>
        <a:p>
          <a:endParaRPr lang="en-US"/>
        </a:p>
      </dgm:t>
    </dgm:pt>
    <dgm:pt modelId="{B820F656-B9F0-48B7-BAE0-C01807658D69}" type="pres">
      <dgm:prSet presAssocID="{A0FD071C-D34E-4731-9D27-8E3D7BCA28D2}" presName="composite" presStyleCnt="0">
        <dgm:presLayoutVars>
          <dgm:chMax val="3"/>
          <dgm:animLvl val="lvl"/>
          <dgm:resizeHandles val="exact"/>
        </dgm:presLayoutVars>
      </dgm:prSet>
      <dgm:spPr/>
      <dgm:t>
        <a:bodyPr/>
        <a:lstStyle/>
        <a:p>
          <a:endParaRPr lang="en-US"/>
        </a:p>
      </dgm:t>
    </dgm:pt>
    <dgm:pt modelId="{EC720564-34E9-4C99-8B90-B0877BF3BD4E}" type="pres">
      <dgm:prSet presAssocID="{69579E8C-DED2-440D-B6FE-784F27CE69C7}" presName="gear1" presStyleLbl="node1" presStyleIdx="0" presStyleCnt="3" custScaleX="130679" custScaleY="115679" custLinFactNeighborX="28189" custLinFactNeighborY="470">
        <dgm:presLayoutVars>
          <dgm:chMax val="1"/>
          <dgm:bulletEnabled val="1"/>
        </dgm:presLayoutVars>
      </dgm:prSet>
      <dgm:spPr/>
      <dgm:t>
        <a:bodyPr/>
        <a:lstStyle/>
        <a:p>
          <a:endParaRPr lang="en-US"/>
        </a:p>
      </dgm:t>
    </dgm:pt>
    <dgm:pt modelId="{B5D005C5-68EC-4CB3-AC5C-28D57F3E9F47}" type="pres">
      <dgm:prSet presAssocID="{69579E8C-DED2-440D-B6FE-784F27CE69C7}" presName="gear1srcNode" presStyleLbl="node1" presStyleIdx="0" presStyleCnt="3"/>
      <dgm:spPr/>
      <dgm:t>
        <a:bodyPr/>
        <a:lstStyle/>
        <a:p>
          <a:endParaRPr lang="en-US"/>
        </a:p>
      </dgm:t>
    </dgm:pt>
    <dgm:pt modelId="{47B4C73A-3709-4995-A69B-886E9488B3AB}" type="pres">
      <dgm:prSet presAssocID="{69579E8C-DED2-440D-B6FE-784F27CE69C7}" presName="gear1dstNode" presStyleLbl="node1" presStyleIdx="0" presStyleCnt="3"/>
      <dgm:spPr/>
      <dgm:t>
        <a:bodyPr/>
        <a:lstStyle/>
        <a:p>
          <a:endParaRPr lang="en-US"/>
        </a:p>
      </dgm:t>
    </dgm:pt>
    <dgm:pt modelId="{3C09C719-3A32-4CBC-A618-611AE4171E62}" type="pres">
      <dgm:prSet presAssocID="{E0C92627-8B7C-4581-81C1-EF0F500048C9}" presName="gear2" presStyleLbl="node1" presStyleIdx="1" presStyleCnt="3" custScaleX="125594" custScaleY="126904" custLinFactNeighborX="-13566" custLinFactNeighborY="21318">
        <dgm:presLayoutVars>
          <dgm:chMax val="1"/>
          <dgm:bulletEnabled val="1"/>
        </dgm:presLayoutVars>
      </dgm:prSet>
      <dgm:spPr/>
      <dgm:t>
        <a:bodyPr/>
        <a:lstStyle/>
        <a:p>
          <a:endParaRPr lang="en-US"/>
        </a:p>
      </dgm:t>
    </dgm:pt>
    <dgm:pt modelId="{3C5B6623-04B9-407A-924C-E1A443E2527C}" type="pres">
      <dgm:prSet presAssocID="{E0C92627-8B7C-4581-81C1-EF0F500048C9}" presName="gear2srcNode" presStyleLbl="node1" presStyleIdx="1" presStyleCnt="3"/>
      <dgm:spPr/>
      <dgm:t>
        <a:bodyPr/>
        <a:lstStyle/>
        <a:p>
          <a:endParaRPr lang="en-US"/>
        </a:p>
      </dgm:t>
    </dgm:pt>
    <dgm:pt modelId="{E4FA4468-A2A6-460C-B855-E287EC2A9785}" type="pres">
      <dgm:prSet presAssocID="{E0C92627-8B7C-4581-81C1-EF0F500048C9}" presName="gear2dstNode" presStyleLbl="node1" presStyleIdx="1" presStyleCnt="3"/>
      <dgm:spPr/>
      <dgm:t>
        <a:bodyPr/>
        <a:lstStyle/>
        <a:p>
          <a:endParaRPr lang="en-US"/>
        </a:p>
      </dgm:t>
    </dgm:pt>
    <dgm:pt modelId="{8D6A324F-1019-44BF-B680-2D8C34821B5D}" type="pres">
      <dgm:prSet presAssocID="{E03986AC-78E5-4E43-8A33-734FD140E2FF}" presName="gear3" presStyleLbl="node1" presStyleIdx="2" presStyleCnt="3" custScaleX="141387" custScaleY="122688"/>
      <dgm:spPr/>
      <dgm:t>
        <a:bodyPr/>
        <a:lstStyle/>
        <a:p>
          <a:endParaRPr lang="en-US"/>
        </a:p>
      </dgm:t>
    </dgm:pt>
    <dgm:pt modelId="{437E739F-5E61-4179-BE4C-A1EE476B2CCA}" type="pres">
      <dgm:prSet presAssocID="{E03986AC-78E5-4E43-8A33-734FD140E2FF}" presName="gear3tx" presStyleLbl="node1" presStyleIdx="2" presStyleCnt="3">
        <dgm:presLayoutVars>
          <dgm:chMax val="1"/>
          <dgm:bulletEnabled val="1"/>
        </dgm:presLayoutVars>
      </dgm:prSet>
      <dgm:spPr/>
      <dgm:t>
        <a:bodyPr/>
        <a:lstStyle/>
        <a:p>
          <a:endParaRPr lang="en-US"/>
        </a:p>
      </dgm:t>
    </dgm:pt>
    <dgm:pt modelId="{98D65281-D844-4390-9D2D-1A9D224310B2}" type="pres">
      <dgm:prSet presAssocID="{E03986AC-78E5-4E43-8A33-734FD140E2FF}" presName="gear3srcNode" presStyleLbl="node1" presStyleIdx="2" presStyleCnt="3"/>
      <dgm:spPr/>
      <dgm:t>
        <a:bodyPr/>
        <a:lstStyle/>
        <a:p>
          <a:endParaRPr lang="en-US"/>
        </a:p>
      </dgm:t>
    </dgm:pt>
    <dgm:pt modelId="{639BE9C9-E999-436E-8C41-E15AE3E306A0}" type="pres">
      <dgm:prSet presAssocID="{E03986AC-78E5-4E43-8A33-734FD140E2FF}" presName="gear3dstNode" presStyleLbl="node1" presStyleIdx="2" presStyleCnt="3"/>
      <dgm:spPr/>
      <dgm:t>
        <a:bodyPr/>
        <a:lstStyle/>
        <a:p>
          <a:endParaRPr lang="en-US"/>
        </a:p>
      </dgm:t>
    </dgm:pt>
    <dgm:pt modelId="{4D44C02C-733A-4794-A963-151BBC063680}" type="pres">
      <dgm:prSet presAssocID="{5445D798-23C3-48A9-BE4D-173823D96409}" presName="connector1" presStyleLbl="sibTrans2D1" presStyleIdx="0" presStyleCnt="3" custLinFactNeighborX="38539" custLinFactNeighborY="1468"/>
      <dgm:spPr/>
      <dgm:t>
        <a:bodyPr/>
        <a:lstStyle/>
        <a:p>
          <a:endParaRPr lang="en-US"/>
        </a:p>
      </dgm:t>
    </dgm:pt>
    <dgm:pt modelId="{4729895C-5BE9-4B0F-AFED-C8F1B9B38D0F}" type="pres">
      <dgm:prSet presAssocID="{B2CC4626-E2FF-4B70-8894-59DC7338CE01}" presName="connector2" presStyleLbl="sibTrans2D1" presStyleIdx="1" presStyleCnt="3" custLinFactNeighborX="-30311" custLinFactNeighborY="11619"/>
      <dgm:spPr/>
      <dgm:t>
        <a:bodyPr/>
        <a:lstStyle/>
        <a:p>
          <a:endParaRPr lang="en-US"/>
        </a:p>
      </dgm:t>
    </dgm:pt>
    <dgm:pt modelId="{B7857530-E646-43CB-82EA-9C4CE48B915D}" type="pres">
      <dgm:prSet presAssocID="{CC762ECF-4619-4E54-8F9A-30BBC69E451D}" presName="connector3" presStyleLbl="sibTrans2D1" presStyleIdx="2" presStyleCnt="3" custLinFactNeighborX="-12651" custLinFactNeighborY="-12651"/>
      <dgm:spPr/>
      <dgm:t>
        <a:bodyPr/>
        <a:lstStyle/>
        <a:p>
          <a:endParaRPr lang="en-US"/>
        </a:p>
      </dgm:t>
    </dgm:pt>
  </dgm:ptLst>
  <dgm:cxnLst>
    <dgm:cxn modelId="{74B652A1-E922-4ECD-91F3-314B10905349}" srcId="{A0FD071C-D34E-4731-9D27-8E3D7BCA28D2}" destId="{E03986AC-78E5-4E43-8A33-734FD140E2FF}" srcOrd="2" destOrd="0" parTransId="{6B05718C-0960-4A5B-A588-DF1A6A427C28}" sibTransId="{CC762ECF-4619-4E54-8F9A-30BBC69E451D}"/>
    <dgm:cxn modelId="{5D74C5B8-18BC-4751-9DF8-A81F7698EA95}" type="presOf" srcId="{5445D798-23C3-48A9-BE4D-173823D96409}" destId="{4D44C02C-733A-4794-A963-151BBC063680}" srcOrd="0" destOrd="0" presId="urn:microsoft.com/office/officeart/2005/8/layout/gear1"/>
    <dgm:cxn modelId="{9E9F464F-F5BD-4C54-B407-CB195B3E3EF8}" type="presOf" srcId="{E03986AC-78E5-4E43-8A33-734FD140E2FF}" destId="{639BE9C9-E999-436E-8C41-E15AE3E306A0}" srcOrd="3" destOrd="0" presId="urn:microsoft.com/office/officeart/2005/8/layout/gear1"/>
    <dgm:cxn modelId="{A1455D8E-5956-49D2-B8D7-3257B116C8C5}" type="presOf" srcId="{69579E8C-DED2-440D-B6FE-784F27CE69C7}" destId="{47B4C73A-3709-4995-A69B-886E9488B3AB}" srcOrd="2" destOrd="0" presId="urn:microsoft.com/office/officeart/2005/8/layout/gear1"/>
    <dgm:cxn modelId="{11BD1585-2A79-4442-B72B-6159A2AE09A5}" type="presOf" srcId="{B2CC4626-E2FF-4B70-8894-59DC7338CE01}" destId="{4729895C-5BE9-4B0F-AFED-C8F1B9B38D0F}" srcOrd="0" destOrd="0" presId="urn:microsoft.com/office/officeart/2005/8/layout/gear1"/>
    <dgm:cxn modelId="{FE7873D8-A48B-4E56-BA95-55074C6F54F6}" type="presOf" srcId="{E03986AC-78E5-4E43-8A33-734FD140E2FF}" destId="{8D6A324F-1019-44BF-B680-2D8C34821B5D}" srcOrd="0" destOrd="0" presId="urn:microsoft.com/office/officeart/2005/8/layout/gear1"/>
    <dgm:cxn modelId="{23EB132E-61B2-4693-A1E5-B3B0EBFAB1F2}" type="presOf" srcId="{CC762ECF-4619-4E54-8F9A-30BBC69E451D}" destId="{B7857530-E646-43CB-82EA-9C4CE48B915D}" srcOrd="0" destOrd="0" presId="urn:microsoft.com/office/officeart/2005/8/layout/gear1"/>
    <dgm:cxn modelId="{0B656378-00A9-4145-9C70-1E1514CE1A2C}" srcId="{A0FD071C-D34E-4731-9D27-8E3D7BCA28D2}" destId="{69579E8C-DED2-440D-B6FE-784F27CE69C7}" srcOrd="0" destOrd="0" parTransId="{E27DBDDE-6A01-44EA-B90F-834CB3B69939}" sibTransId="{5445D798-23C3-48A9-BE4D-173823D96409}"/>
    <dgm:cxn modelId="{D4F7F4D5-AE3E-4186-A6B5-0B7F572C2166}" type="presOf" srcId="{A0FD071C-D34E-4731-9D27-8E3D7BCA28D2}" destId="{B820F656-B9F0-48B7-BAE0-C01807658D69}" srcOrd="0" destOrd="0" presId="urn:microsoft.com/office/officeart/2005/8/layout/gear1"/>
    <dgm:cxn modelId="{EB50E53B-2D14-44FC-A475-9D4D3AC2AE05}" type="presOf" srcId="{E0C92627-8B7C-4581-81C1-EF0F500048C9}" destId="{E4FA4468-A2A6-460C-B855-E287EC2A9785}" srcOrd="2" destOrd="0" presId="urn:microsoft.com/office/officeart/2005/8/layout/gear1"/>
    <dgm:cxn modelId="{6ADE2D22-612E-49D9-A02A-F87A3936C2A9}" type="presOf" srcId="{E03986AC-78E5-4E43-8A33-734FD140E2FF}" destId="{437E739F-5E61-4179-BE4C-A1EE476B2CCA}" srcOrd="1" destOrd="0" presId="urn:microsoft.com/office/officeart/2005/8/layout/gear1"/>
    <dgm:cxn modelId="{09806051-F0C9-494A-8381-84344F59E719}" srcId="{A0FD071C-D34E-4731-9D27-8E3D7BCA28D2}" destId="{E0C92627-8B7C-4581-81C1-EF0F500048C9}" srcOrd="1" destOrd="0" parTransId="{1133B1AC-CE6C-4A7A-BC5D-C078DDFE3A22}" sibTransId="{B2CC4626-E2FF-4B70-8894-59DC7338CE01}"/>
    <dgm:cxn modelId="{C2849822-2D40-4D48-8238-A7E4F014DA0B}" type="presOf" srcId="{E03986AC-78E5-4E43-8A33-734FD140E2FF}" destId="{98D65281-D844-4390-9D2D-1A9D224310B2}" srcOrd="2" destOrd="0" presId="urn:microsoft.com/office/officeart/2005/8/layout/gear1"/>
    <dgm:cxn modelId="{409080AF-593E-484F-AD3E-5C90096696B7}" type="presOf" srcId="{69579E8C-DED2-440D-B6FE-784F27CE69C7}" destId="{EC720564-34E9-4C99-8B90-B0877BF3BD4E}" srcOrd="0" destOrd="0" presId="urn:microsoft.com/office/officeart/2005/8/layout/gear1"/>
    <dgm:cxn modelId="{6DF2FAF3-8FE1-4E2D-80E6-B09F7B479C05}" type="presOf" srcId="{E0C92627-8B7C-4581-81C1-EF0F500048C9}" destId="{3C09C719-3A32-4CBC-A618-611AE4171E62}" srcOrd="0" destOrd="0" presId="urn:microsoft.com/office/officeart/2005/8/layout/gear1"/>
    <dgm:cxn modelId="{55A5C2BC-F7E4-42DA-90F0-31F9C18D7331}" type="presOf" srcId="{69579E8C-DED2-440D-B6FE-784F27CE69C7}" destId="{B5D005C5-68EC-4CB3-AC5C-28D57F3E9F47}" srcOrd="1" destOrd="0" presId="urn:microsoft.com/office/officeart/2005/8/layout/gear1"/>
    <dgm:cxn modelId="{04163A47-09C5-46EF-982B-802AA45FDCA0}" type="presOf" srcId="{E0C92627-8B7C-4581-81C1-EF0F500048C9}" destId="{3C5B6623-04B9-407A-924C-E1A443E2527C}" srcOrd="1" destOrd="0" presId="urn:microsoft.com/office/officeart/2005/8/layout/gear1"/>
    <dgm:cxn modelId="{1EC23E78-EEF2-4D65-BF31-BD1A0573112C}" type="presParOf" srcId="{B820F656-B9F0-48B7-BAE0-C01807658D69}" destId="{EC720564-34E9-4C99-8B90-B0877BF3BD4E}" srcOrd="0" destOrd="0" presId="urn:microsoft.com/office/officeart/2005/8/layout/gear1"/>
    <dgm:cxn modelId="{4D8C6D19-02C0-4311-8DEF-974556667933}" type="presParOf" srcId="{B820F656-B9F0-48B7-BAE0-C01807658D69}" destId="{B5D005C5-68EC-4CB3-AC5C-28D57F3E9F47}" srcOrd="1" destOrd="0" presId="urn:microsoft.com/office/officeart/2005/8/layout/gear1"/>
    <dgm:cxn modelId="{EB922380-8BF1-42D1-9513-E67582512421}" type="presParOf" srcId="{B820F656-B9F0-48B7-BAE0-C01807658D69}" destId="{47B4C73A-3709-4995-A69B-886E9488B3AB}" srcOrd="2" destOrd="0" presId="urn:microsoft.com/office/officeart/2005/8/layout/gear1"/>
    <dgm:cxn modelId="{89F2279F-5898-4CF2-9393-F88632469440}" type="presParOf" srcId="{B820F656-B9F0-48B7-BAE0-C01807658D69}" destId="{3C09C719-3A32-4CBC-A618-611AE4171E62}" srcOrd="3" destOrd="0" presId="urn:microsoft.com/office/officeart/2005/8/layout/gear1"/>
    <dgm:cxn modelId="{BC88182B-072E-4B21-8A89-94715A7F6FD6}" type="presParOf" srcId="{B820F656-B9F0-48B7-BAE0-C01807658D69}" destId="{3C5B6623-04B9-407A-924C-E1A443E2527C}" srcOrd="4" destOrd="0" presId="urn:microsoft.com/office/officeart/2005/8/layout/gear1"/>
    <dgm:cxn modelId="{897B6FD6-782F-414D-AA81-9B0141D61136}" type="presParOf" srcId="{B820F656-B9F0-48B7-BAE0-C01807658D69}" destId="{E4FA4468-A2A6-460C-B855-E287EC2A9785}" srcOrd="5" destOrd="0" presId="urn:microsoft.com/office/officeart/2005/8/layout/gear1"/>
    <dgm:cxn modelId="{450F9E43-4C66-462C-8B1C-1003F314553E}" type="presParOf" srcId="{B820F656-B9F0-48B7-BAE0-C01807658D69}" destId="{8D6A324F-1019-44BF-B680-2D8C34821B5D}" srcOrd="6" destOrd="0" presId="urn:microsoft.com/office/officeart/2005/8/layout/gear1"/>
    <dgm:cxn modelId="{A75EDA5A-2B3C-4CED-ABF1-6C78DC414B90}" type="presParOf" srcId="{B820F656-B9F0-48B7-BAE0-C01807658D69}" destId="{437E739F-5E61-4179-BE4C-A1EE476B2CCA}" srcOrd="7" destOrd="0" presId="urn:microsoft.com/office/officeart/2005/8/layout/gear1"/>
    <dgm:cxn modelId="{89BFDF4A-E062-49C6-B2FD-1FF14468D44E}" type="presParOf" srcId="{B820F656-B9F0-48B7-BAE0-C01807658D69}" destId="{98D65281-D844-4390-9D2D-1A9D224310B2}" srcOrd="8" destOrd="0" presId="urn:microsoft.com/office/officeart/2005/8/layout/gear1"/>
    <dgm:cxn modelId="{917A7471-EAC0-43F4-B39B-EC237AEE2C97}" type="presParOf" srcId="{B820F656-B9F0-48B7-BAE0-C01807658D69}" destId="{639BE9C9-E999-436E-8C41-E15AE3E306A0}" srcOrd="9" destOrd="0" presId="urn:microsoft.com/office/officeart/2005/8/layout/gear1"/>
    <dgm:cxn modelId="{FA32A407-ACC1-4920-8F91-18CDF51F95DD}" type="presParOf" srcId="{B820F656-B9F0-48B7-BAE0-C01807658D69}" destId="{4D44C02C-733A-4794-A963-151BBC063680}" srcOrd="10" destOrd="0" presId="urn:microsoft.com/office/officeart/2005/8/layout/gear1"/>
    <dgm:cxn modelId="{99DAECED-B2A2-4E54-B3CF-02A531B87B6D}" type="presParOf" srcId="{B820F656-B9F0-48B7-BAE0-C01807658D69}" destId="{4729895C-5BE9-4B0F-AFED-C8F1B9B38D0F}" srcOrd="11" destOrd="0" presId="urn:microsoft.com/office/officeart/2005/8/layout/gear1"/>
    <dgm:cxn modelId="{3CE4F478-78E9-4216-A09E-344539300423}" type="presParOf" srcId="{B820F656-B9F0-48B7-BAE0-C01807658D69}" destId="{B7857530-E646-43CB-82EA-9C4CE48B915D}" srcOrd="12" destOrd="0" presId="urn:microsoft.com/office/officeart/2005/8/layout/gear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67F00DA-F630-48C6-9AC5-F59D2188749A}" type="doc">
      <dgm:prSet loTypeId="urn:microsoft.com/office/officeart/2005/8/layout/hList6" loCatId="list" qsTypeId="urn:microsoft.com/office/officeart/2005/8/quickstyle/3d1" qsCatId="3D" csTypeId="urn:microsoft.com/office/officeart/2005/8/colors/accent3_4" csCatId="accent3" phldr="1"/>
      <dgm:spPr/>
      <dgm:t>
        <a:bodyPr/>
        <a:lstStyle/>
        <a:p>
          <a:endParaRPr lang="en-US"/>
        </a:p>
      </dgm:t>
    </dgm:pt>
    <dgm:pt modelId="{2E91A6AE-C983-47FE-8EAF-D07DD9FA1D8A}">
      <dgm:prSet phldrT="[Text]"/>
      <dgm:spPr/>
      <dgm:t>
        <a:bodyPr/>
        <a:lstStyle/>
        <a:p>
          <a:r>
            <a:rPr lang="en-US" dirty="0" smtClean="0">
              <a:solidFill>
                <a:srgbClr val="00FFFF"/>
              </a:solidFill>
              <a:latin typeface="Arial Black" panose="020B0A04020102020204" pitchFamily="34" charset="0"/>
            </a:rPr>
            <a:t>SA 501</a:t>
          </a:r>
          <a:endParaRPr lang="en-US" dirty="0">
            <a:solidFill>
              <a:srgbClr val="00FFFF"/>
            </a:solidFill>
            <a:latin typeface="Arial Black" panose="020B0A04020102020204" pitchFamily="34" charset="0"/>
          </a:endParaRPr>
        </a:p>
      </dgm:t>
    </dgm:pt>
    <dgm:pt modelId="{8BACF8D7-B7DB-416B-A8F9-496BC5AA527A}" type="parTrans" cxnId="{81DD4724-79B5-4A4F-8C01-2D2419139FE0}">
      <dgm:prSet/>
      <dgm:spPr/>
      <dgm:t>
        <a:bodyPr/>
        <a:lstStyle/>
        <a:p>
          <a:endParaRPr lang="en-US"/>
        </a:p>
      </dgm:t>
    </dgm:pt>
    <dgm:pt modelId="{BB4DF17C-8D42-4407-BE2F-3769E144C69A}" type="sibTrans" cxnId="{81DD4724-79B5-4A4F-8C01-2D2419139FE0}">
      <dgm:prSet/>
      <dgm:spPr/>
      <dgm:t>
        <a:bodyPr/>
        <a:lstStyle/>
        <a:p>
          <a:endParaRPr lang="en-US"/>
        </a:p>
      </dgm:t>
    </dgm:pt>
    <dgm:pt modelId="{FABED569-55BB-4D20-A6DD-49840EF790D2}">
      <dgm:prSet phldrT="[Text]"/>
      <dgm:spPr/>
      <dgm:t>
        <a:bodyPr/>
        <a:lstStyle/>
        <a:p>
          <a:r>
            <a:rPr lang="en-US" dirty="0" smtClean="0">
              <a:solidFill>
                <a:srgbClr val="006600"/>
              </a:solidFill>
              <a:latin typeface="Arial Black" panose="020B0A04020102020204" pitchFamily="34" charset="0"/>
            </a:rPr>
            <a:t>Audit Evidence – Specific Consideration for Selected Items</a:t>
          </a:r>
          <a:endParaRPr lang="en-US" dirty="0">
            <a:solidFill>
              <a:srgbClr val="006600"/>
            </a:solidFill>
            <a:latin typeface="Arial Black" panose="020B0A04020102020204" pitchFamily="34" charset="0"/>
          </a:endParaRPr>
        </a:p>
      </dgm:t>
    </dgm:pt>
    <dgm:pt modelId="{5226E161-0FB5-4CE7-B204-929CB905EA2C}" type="parTrans" cxnId="{00C1323E-CE72-4F56-84B7-8F56990AE1D5}">
      <dgm:prSet/>
      <dgm:spPr/>
      <dgm:t>
        <a:bodyPr/>
        <a:lstStyle/>
        <a:p>
          <a:endParaRPr lang="en-US"/>
        </a:p>
      </dgm:t>
    </dgm:pt>
    <dgm:pt modelId="{C1B5F0E2-F5B8-4774-834B-02176D79EB1C}" type="sibTrans" cxnId="{00C1323E-CE72-4F56-84B7-8F56990AE1D5}">
      <dgm:prSet/>
      <dgm:spPr/>
      <dgm:t>
        <a:bodyPr/>
        <a:lstStyle/>
        <a:p>
          <a:endParaRPr lang="en-US"/>
        </a:p>
      </dgm:t>
    </dgm:pt>
    <dgm:pt modelId="{C7FFF6A0-5CD3-4526-B7A5-876734AECDE6}" type="pres">
      <dgm:prSet presAssocID="{767F00DA-F630-48C6-9AC5-F59D2188749A}" presName="Name0" presStyleCnt="0">
        <dgm:presLayoutVars>
          <dgm:dir/>
          <dgm:resizeHandles val="exact"/>
        </dgm:presLayoutVars>
      </dgm:prSet>
      <dgm:spPr/>
      <dgm:t>
        <a:bodyPr/>
        <a:lstStyle/>
        <a:p>
          <a:endParaRPr lang="en-US"/>
        </a:p>
      </dgm:t>
    </dgm:pt>
    <dgm:pt modelId="{45BF2E1D-D45D-4691-9F04-0076A4C2F2D7}" type="pres">
      <dgm:prSet presAssocID="{2E91A6AE-C983-47FE-8EAF-D07DD9FA1D8A}" presName="node" presStyleLbl="node1" presStyleIdx="0" presStyleCnt="2" custScaleX="63413">
        <dgm:presLayoutVars>
          <dgm:bulletEnabled val="1"/>
        </dgm:presLayoutVars>
      </dgm:prSet>
      <dgm:spPr/>
      <dgm:t>
        <a:bodyPr/>
        <a:lstStyle/>
        <a:p>
          <a:endParaRPr lang="en-US"/>
        </a:p>
      </dgm:t>
    </dgm:pt>
    <dgm:pt modelId="{702A8635-B8E0-4473-96D1-586B66392CC5}" type="pres">
      <dgm:prSet presAssocID="{BB4DF17C-8D42-4407-BE2F-3769E144C69A}" presName="sibTrans" presStyleCnt="0"/>
      <dgm:spPr/>
      <dgm:t>
        <a:bodyPr/>
        <a:lstStyle/>
        <a:p>
          <a:endParaRPr lang="en-US"/>
        </a:p>
      </dgm:t>
    </dgm:pt>
    <dgm:pt modelId="{EFB55DB8-44F7-4BE4-84DB-213BCEE705DF}" type="pres">
      <dgm:prSet presAssocID="{FABED569-55BB-4D20-A6DD-49840EF790D2}" presName="node" presStyleLbl="node1" presStyleIdx="1" presStyleCnt="2">
        <dgm:presLayoutVars>
          <dgm:bulletEnabled val="1"/>
        </dgm:presLayoutVars>
      </dgm:prSet>
      <dgm:spPr/>
      <dgm:t>
        <a:bodyPr/>
        <a:lstStyle/>
        <a:p>
          <a:endParaRPr lang="en-US"/>
        </a:p>
      </dgm:t>
    </dgm:pt>
  </dgm:ptLst>
  <dgm:cxnLst>
    <dgm:cxn modelId="{81DD4724-79B5-4A4F-8C01-2D2419139FE0}" srcId="{767F00DA-F630-48C6-9AC5-F59D2188749A}" destId="{2E91A6AE-C983-47FE-8EAF-D07DD9FA1D8A}" srcOrd="0" destOrd="0" parTransId="{8BACF8D7-B7DB-416B-A8F9-496BC5AA527A}" sibTransId="{BB4DF17C-8D42-4407-BE2F-3769E144C69A}"/>
    <dgm:cxn modelId="{F1F060BA-ACFE-483B-9C9A-B4B8DD8D0CC9}" type="presOf" srcId="{2E91A6AE-C983-47FE-8EAF-D07DD9FA1D8A}" destId="{45BF2E1D-D45D-4691-9F04-0076A4C2F2D7}" srcOrd="0" destOrd="0" presId="urn:microsoft.com/office/officeart/2005/8/layout/hList6"/>
    <dgm:cxn modelId="{00C1323E-CE72-4F56-84B7-8F56990AE1D5}" srcId="{767F00DA-F630-48C6-9AC5-F59D2188749A}" destId="{FABED569-55BB-4D20-A6DD-49840EF790D2}" srcOrd="1" destOrd="0" parTransId="{5226E161-0FB5-4CE7-B204-929CB905EA2C}" sibTransId="{C1B5F0E2-F5B8-4774-834B-02176D79EB1C}"/>
    <dgm:cxn modelId="{C3869820-A848-4FFC-B20F-E43104311BAF}" type="presOf" srcId="{FABED569-55BB-4D20-A6DD-49840EF790D2}" destId="{EFB55DB8-44F7-4BE4-84DB-213BCEE705DF}" srcOrd="0" destOrd="0" presId="urn:microsoft.com/office/officeart/2005/8/layout/hList6"/>
    <dgm:cxn modelId="{B6389814-E5DE-40B5-8C99-BD182F8302DA}" type="presOf" srcId="{767F00DA-F630-48C6-9AC5-F59D2188749A}" destId="{C7FFF6A0-5CD3-4526-B7A5-876734AECDE6}" srcOrd="0" destOrd="0" presId="urn:microsoft.com/office/officeart/2005/8/layout/hList6"/>
    <dgm:cxn modelId="{0A98ECF1-5A01-4710-8CDA-7A490CDDCC1D}" type="presParOf" srcId="{C7FFF6A0-5CD3-4526-B7A5-876734AECDE6}" destId="{45BF2E1D-D45D-4691-9F04-0076A4C2F2D7}" srcOrd="0" destOrd="0" presId="urn:microsoft.com/office/officeart/2005/8/layout/hList6"/>
    <dgm:cxn modelId="{37D7F519-7708-43B0-820A-ACEB59D86C21}" type="presParOf" srcId="{C7FFF6A0-5CD3-4526-B7A5-876734AECDE6}" destId="{702A8635-B8E0-4473-96D1-586B66392CC5}" srcOrd="1" destOrd="0" presId="urn:microsoft.com/office/officeart/2005/8/layout/hList6"/>
    <dgm:cxn modelId="{A06C7EBE-F957-40C0-95CA-52D97453B51A}" type="presParOf" srcId="{C7FFF6A0-5CD3-4526-B7A5-876734AECDE6}" destId="{EFB55DB8-44F7-4BE4-84DB-213BCEE705DF}" srcOrd="2" destOrd="0" presId="urn:microsoft.com/office/officeart/2005/8/layout/h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07D907FA-A8AF-4D7D-AA5B-F533472536A3}"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D10D991E-4E38-49E7-971C-4943B03AB39C}">
      <dgm:prSet phldrT="[Text]" custT="1"/>
      <dgm:spPr>
        <a:solidFill>
          <a:schemeClr val="accent2">
            <a:lumMod val="75000"/>
          </a:schemeClr>
        </a:solidFill>
      </dgm:spPr>
      <dgm:t>
        <a:bodyPr/>
        <a:lstStyle/>
        <a:p>
          <a:r>
            <a:rPr lang="en-US" sz="2400" b="1" dirty="0" smtClean="0">
              <a:solidFill>
                <a:schemeClr val="tx1"/>
              </a:solidFill>
              <a:latin typeface="Arial Black" panose="020B0A04020102020204" pitchFamily="34" charset="0"/>
            </a:rPr>
            <a:t>Presentation &amp; Disclosure of Segment Information</a:t>
          </a:r>
          <a:endParaRPr lang="en-US" sz="2400" b="1" dirty="0">
            <a:solidFill>
              <a:schemeClr val="tx1"/>
            </a:solidFill>
            <a:latin typeface="Arial Black" panose="020B0A04020102020204" pitchFamily="34" charset="0"/>
          </a:endParaRPr>
        </a:p>
      </dgm:t>
    </dgm:pt>
    <dgm:pt modelId="{466B7DE1-6A1F-46C2-9722-C7C7B1994FE2}" type="parTrans" cxnId="{F375DE0A-8251-42DA-B809-CA86543EA6CF}">
      <dgm:prSet/>
      <dgm:spPr/>
      <dgm:t>
        <a:bodyPr/>
        <a:lstStyle/>
        <a:p>
          <a:endParaRPr lang="en-US"/>
        </a:p>
      </dgm:t>
    </dgm:pt>
    <dgm:pt modelId="{70F551E5-20F8-4F50-81C8-420A3E98ED93}" type="sibTrans" cxnId="{F375DE0A-8251-42DA-B809-CA86543EA6CF}">
      <dgm:prSet/>
      <dgm:spPr/>
      <dgm:t>
        <a:bodyPr/>
        <a:lstStyle/>
        <a:p>
          <a:endParaRPr lang="en-US"/>
        </a:p>
      </dgm:t>
    </dgm:pt>
    <dgm:pt modelId="{D975A112-827C-4E6D-BAB5-65439FEB1DE9}">
      <dgm:prSet phldrT="[Text]" custT="1"/>
      <dgm:spPr>
        <a:solidFill>
          <a:schemeClr val="accent2">
            <a:lumMod val="75000"/>
          </a:schemeClr>
        </a:solidFill>
      </dgm:spPr>
      <dgm:t>
        <a:bodyPr/>
        <a:lstStyle/>
        <a:p>
          <a:r>
            <a:rPr lang="en-US" sz="2400" b="1" dirty="0" smtClean="0">
              <a:solidFill>
                <a:schemeClr val="tx1"/>
              </a:solidFill>
              <a:latin typeface="Arial Black" panose="020B0A04020102020204" pitchFamily="34" charset="0"/>
            </a:rPr>
            <a:t>Existence &amp; Condition of Inventory</a:t>
          </a:r>
          <a:endParaRPr lang="en-US" sz="2400" b="1" dirty="0">
            <a:solidFill>
              <a:schemeClr val="tx1"/>
            </a:solidFill>
            <a:latin typeface="Arial Black" panose="020B0A04020102020204" pitchFamily="34" charset="0"/>
          </a:endParaRPr>
        </a:p>
      </dgm:t>
    </dgm:pt>
    <dgm:pt modelId="{523FE1CB-D9EE-4EE0-A58A-86173958C8E6}" type="parTrans" cxnId="{AB429BCA-B51F-44A3-9AB5-D038DC1D02DC}">
      <dgm:prSet/>
      <dgm:spPr/>
      <dgm:t>
        <a:bodyPr/>
        <a:lstStyle/>
        <a:p>
          <a:endParaRPr lang="en-US"/>
        </a:p>
      </dgm:t>
    </dgm:pt>
    <dgm:pt modelId="{449362FF-4ECF-47F6-AD85-F0898EBB762E}" type="sibTrans" cxnId="{AB429BCA-B51F-44A3-9AB5-D038DC1D02DC}">
      <dgm:prSet/>
      <dgm:spPr/>
      <dgm:t>
        <a:bodyPr/>
        <a:lstStyle/>
        <a:p>
          <a:endParaRPr lang="en-US"/>
        </a:p>
      </dgm:t>
    </dgm:pt>
    <dgm:pt modelId="{90184A3F-FF1B-4E36-B11C-02B22B86D402}">
      <dgm:prSet phldrT="[Text]" custT="1"/>
      <dgm:spPr>
        <a:solidFill>
          <a:schemeClr val="accent2">
            <a:lumMod val="75000"/>
          </a:schemeClr>
        </a:solidFill>
      </dgm:spPr>
      <dgm:t>
        <a:bodyPr/>
        <a:lstStyle/>
        <a:p>
          <a:r>
            <a:rPr lang="en-US" sz="2400" b="1" dirty="0" smtClean="0">
              <a:solidFill>
                <a:schemeClr val="tx1"/>
              </a:solidFill>
              <a:latin typeface="Arial Black" panose="020B0A04020102020204" pitchFamily="34" charset="0"/>
            </a:rPr>
            <a:t>Completeness of litigations &amp; Claims involving the Entity</a:t>
          </a:r>
          <a:endParaRPr lang="en-US" sz="2400" b="1" dirty="0">
            <a:solidFill>
              <a:schemeClr val="tx1"/>
            </a:solidFill>
            <a:latin typeface="Arial Black" panose="020B0A04020102020204" pitchFamily="34" charset="0"/>
          </a:endParaRPr>
        </a:p>
      </dgm:t>
    </dgm:pt>
    <dgm:pt modelId="{0772B892-04E4-4349-A9B3-52D1341667AA}" type="parTrans" cxnId="{5F86214B-CD65-49AD-94B3-7F1F60AD3003}">
      <dgm:prSet/>
      <dgm:spPr/>
      <dgm:t>
        <a:bodyPr/>
        <a:lstStyle/>
        <a:p>
          <a:endParaRPr lang="en-US"/>
        </a:p>
      </dgm:t>
    </dgm:pt>
    <dgm:pt modelId="{F17A2756-D447-40F5-B650-9B274FB6BBC3}" type="sibTrans" cxnId="{5F86214B-CD65-49AD-94B3-7F1F60AD3003}">
      <dgm:prSet/>
      <dgm:spPr/>
      <dgm:t>
        <a:bodyPr/>
        <a:lstStyle/>
        <a:p>
          <a:endParaRPr lang="en-US"/>
        </a:p>
      </dgm:t>
    </dgm:pt>
    <dgm:pt modelId="{D84EDC76-256E-4A44-B50A-F35893B622AB}" type="pres">
      <dgm:prSet presAssocID="{07D907FA-A8AF-4D7D-AA5B-F533472536A3}" presName="linear" presStyleCnt="0">
        <dgm:presLayoutVars>
          <dgm:dir/>
          <dgm:animLvl val="lvl"/>
          <dgm:resizeHandles val="exact"/>
        </dgm:presLayoutVars>
      </dgm:prSet>
      <dgm:spPr/>
      <dgm:t>
        <a:bodyPr/>
        <a:lstStyle/>
        <a:p>
          <a:endParaRPr lang="en-US"/>
        </a:p>
      </dgm:t>
    </dgm:pt>
    <dgm:pt modelId="{CE87D7F5-A8B8-44B9-A476-4215478B9CDF}" type="pres">
      <dgm:prSet presAssocID="{D975A112-827C-4E6D-BAB5-65439FEB1DE9}" presName="parentLin" presStyleCnt="0"/>
      <dgm:spPr/>
    </dgm:pt>
    <dgm:pt modelId="{46DCCDF3-EE4E-4485-A95D-F1027841E52E}" type="pres">
      <dgm:prSet presAssocID="{D975A112-827C-4E6D-BAB5-65439FEB1DE9}" presName="parentLeftMargin" presStyleLbl="node1" presStyleIdx="0" presStyleCnt="3"/>
      <dgm:spPr/>
      <dgm:t>
        <a:bodyPr/>
        <a:lstStyle/>
        <a:p>
          <a:endParaRPr lang="en-US"/>
        </a:p>
      </dgm:t>
    </dgm:pt>
    <dgm:pt modelId="{06C03C94-E10C-45FD-889C-299A1D018D92}" type="pres">
      <dgm:prSet presAssocID="{D975A112-827C-4E6D-BAB5-65439FEB1DE9}" presName="parentText" presStyleLbl="node1" presStyleIdx="0" presStyleCnt="3" custScaleX="125552">
        <dgm:presLayoutVars>
          <dgm:chMax val="0"/>
          <dgm:bulletEnabled val="1"/>
        </dgm:presLayoutVars>
      </dgm:prSet>
      <dgm:spPr/>
      <dgm:t>
        <a:bodyPr/>
        <a:lstStyle/>
        <a:p>
          <a:endParaRPr lang="en-US"/>
        </a:p>
      </dgm:t>
    </dgm:pt>
    <dgm:pt modelId="{8DA074A0-70FD-4B69-A57A-71B2CA5B42D8}" type="pres">
      <dgm:prSet presAssocID="{D975A112-827C-4E6D-BAB5-65439FEB1DE9}" presName="negativeSpace" presStyleCnt="0"/>
      <dgm:spPr/>
    </dgm:pt>
    <dgm:pt modelId="{3EC5CCE3-2D8A-4118-862F-872AA6EF3FD7}" type="pres">
      <dgm:prSet presAssocID="{D975A112-827C-4E6D-BAB5-65439FEB1DE9}" presName="childText" presStyleLbl="conFgAcc1" presStyleIdx="0" presStyleCnt="3">
        <dgm:presLayoutVars>
          <dgm:bulletEnabled val="1"/>
        </dgm:presLayoutVars>
      </dgm:prSet>
      <dgm:spPr/>
    </dgm:pt>
    <dgm:pt modelId="{69C4F5D6-6C25-4A9A-9412-1996231128B8}" type="pres">
      <dgm:prSet presAssocID="{449362FF-4ECF-47F6-AD85-F0898EBB762E}" presName="spaceBetweenRectangles" presStyleCnt="0"/>
      <dgm:spPr/>
    </dgm:pt>
    <dgm:pt modelId="{33DC078B-B673-4790-9938-4D576C183B9B}" type="pres">
      <dgm:prSet presAssocID="{90184A3F-FF1B-4E36-B11C-02B22B86D402}" presName="parentLin" presStyleCnt="0"/>
      <dgm:spPr/>
    </dgm:pt>
    <dgm:pt modelId="{04A7B410-802A-40EE-88A5-24396704391C}" type="pres">
      <dgm:prSet presAssocID="{90184A3F-FF1B-4E36-B11C-02B22B86D402}" presName="parentLeftMargin" presStyleLbl="node1" presStyleIdx="0" presStyleCnt="3"/>
      <dgm:spPr/>
      <dgm:t>
        <a:bodyPr/>
        <a:lstStyle/>
        <a:p>
          <a:endParaRPr lang="en-US"/>
        </a:p>
      </dgm:t>
    </dgm:pt>
    <dgm:pt modelId="{BD734A61-A385-4F88-92F7-F30D12AB307A}" type="pres">
      <dgm:prSet presAssocID="{90184A3F-FF1B-4E36-B11C-02B22B86D402}" presName="parentText" presStyleLbl="node1" presStyleIdx="1" presStyleCnt="3" custScaleX="125552">
        <dgm:presLayoutVars>
          <dgm:chMax val="0"/>
          <dgm:bulletEnabled val="1"/>
        </dgm:presLayoutVars>
      </dgm:prSet>
      <dgm:spPr/>
      <dgm:t>
        <a:bodyPr/>
        <a:lstStyle/>
        <a:p>
          <a:endParaRPr lang="en-US"/>
        </a:p>
      </dgm:t>
    </dgm:pt>
    <dgm:pt modelId="{2A2AC30B-BDEE-4AD4-BAB8-A6B569FAA669}" type="pres">
      <dgm:prSet presAssocID="{90184A3F-FF1B-4E36-B11C-02B22B86D402}" presName="negativeSpace" presStyleCnt="0"/>
      <dgm:spPr/>
    </dgm:pt>
    <dgm:pt modelId="{2D7001EA-6415-403B-9D82-715F3D51ACB5}" type="pres">
      <dgm:prSet presAssocID="{90184A3F-FF1B-4E36-B11C-02B22B86D402}" presName="childText" presStyleLbl="conFgAcc1" presStyleIdx="1" presStyleCnt="3">
        <dgm:presLayoutVars>
          <dgm:bulletEnabled val="1"/>
        </dgm:presLayoutVars>
      </dgm:prSet>
      <dgm:spPr/>
    </dgm:pt>
    <dgm:pt modelId="{5D994736-C869-4FE4-951B-21C66AFA4581}" type="pres">
      <dgm:prSet presAssocID="{F17A2756-D447-40F5-B650-9B274FB6BBC3}" presName="spaceBetweenRectangles" presStyleCnt="0"/>
      <dgm:spPr/>
    </dgm:pt>
    <dgm:pt modelId="{093AED4A-D2CC-4699-A207-3A26B8E1C86D}" type="pres">
      <dgm:prSet presAssocID="{D10D991E-4E38-49E7-971C-4943B03AB39C}" presName="parentLin" presStyleCnt="0"/>
      <dgm:spPr/>
    </dgm:pt>
    <dgm:pt modelId="{B13FECA6-FD7A-4329-AE04-A02F716E6143}" type="pres">
      <dgm:prSet presAssocID="{D10D991E-4E38-49E7-971C-4943B03AB39C}" presName="parentLeftMargin" presStyleLbl="node1" presStyleIdx="1" presStyleCnt="3"/>
      <dgm:spPr/>
      <dgm:t>
        <a:bodyPr/>
        <a:lstStyle/>
        <a:p>
          <a:endParaRPr lang="en-US"/>
        </a:p>
      </dgm:t>
    </dgm:pt>
    <dgm:pt modelId="{02DF2DD1-AB7C-434A-BF61-720F558B726D}" type="pres">
      <dgm:prSet presAssocID="{D10D991E-4E38-49E7-971C-4943B03AB39C}" presName="parentText" presStyleLbl="node1" presStyleIdx="2" presStyleCnt="3" custScaleX="125552">
        <dgm:presLayoutVars>
          <dgm:chMax val="0"/>
          <dgm:bulletEnabled val="1"/>
        </dgm:presLayoutVars>
      </dgm:prSet>
      <dgm:spPr/>
      <dgm:t>
        <a:bodyPr/>
        <a:lstStyle/>
        <a:p>
          <a:endParaRPr lang="en-US"/>
        </a:p>
      </dgm:t>
    </dgm:pt>
    <dgm:pt modelId="{C47B381D-D27D-4883-AD12-4D69EE2E500B}" type="pres">
      <dgm:prSet presAssocID="{D10D991E-4E38-49E7-971C-4943B03AB39C}" presName="negativeSpace" presStyleCnt="0"/>
      <dgm:spPr/>
    </dgm:pt>
    <dgm:pt modelId="{CDF59E84-A207-4EF9-BB71-3D7BEABD1D6F}" type="pres">
      <dgm:prSet presAssocID="{D10D991E-4E38-49E7-971C-4943B03AB39C}" presName="childText" presStyleLbl="conFgAcc1" presStyleIdx="2" presStyleCnt="3">
        <dgm:presLayoutVars>
          <dgm:bulletEnabled val="1"/>
        </dgm:presLayoutVars>
      </dgm:prSet>
      <dgm:spPr/>
    </dgm:pt>
  </dgm:ptLst>
  <dgm:cxnLst>
    <dgm:cxn modelId="{26FDBDF8-7A70-459F-8903-4DC7563E6161}" type="presOf" srcId="{D975A112-827C-4E6D-BAB5-65439FEB1DE9}" destId="{46DCCDF3-EE4E-4485-A95D-F1027841E52E}" srcOrd="0" destOrd="0" presId="urn:microsoft.com/office/officeart/2005/8/layout/list1"/>
    <dgm:cxn modelId="{B4BB4203-90E7-4C99-B6C4-A7A5FF98F37D}" type="presOf" srcId="{D10D991E-4E38-49E7-971C-4943B03AB39C}" destId="{02DF2DD1-AB7C-434A-BF61-720F558B726D}" srcOrd="1" destOrd="0" presId="urn:microsoft.com/office/officeart/2005/8/layout/list1"/>
    <dgm:cxn modelId="{B548EB43-DB51-4956-B0BE-B61BF791A590}" type="presOf" srcId="{D10D991E-4E38-49E7-971C-4943B03AB39C}" destId="{B13FECA6-FD7A-4329-AE04-A02F716E6143}" srcOrd="0" destOrd="0" presId="urn:microsoft.com/office/officeart/2005/8/layout/list1"/>
    <dgm:cxn modelId="{880960C5-4954-4CDA-B801-752688577FE3}" type="presOf" srcId="{D975A112-827C-4E6D-BAB5-65439FEB1DE9}" destId="{06C03C94-E10C-45FD-889C-299A1D018D92}" srcOrd="1" destOrd="0" presId="urn:microsoft.com/office/officeart/2005/8/layout/list1"/>
    <dgm:cxn modelId="{F375DE0A-8251-42DA-B809-CA86543EA6CF}" srcId="{07D907FA-A8AF-4D7D-AA5B-F533472536A3}" destId="{D10D991E-4E38-49E7-971C-4943B03AB39C}" srcOrd="2" destOrd="0" parTransId="{466B7DE1-6A1F-46C2-9722-C7C7B1994FE2}" sibTransId="{70F551E5-20F8-4F50-81C8-420A3E98ED93}"/>
    <dgm:cxn modelId="{5F86214B-CD65-49AD-94B3-7F1F60AD3003}" srcId="{07D907FA-A8AF-4D7D-AA5B-F533472536A3}" destId="{90184A3F-FF1B-4E36-B11C-02B22B86D402}" srcOrd="1" destOrd="0" parTransId="{0772B892-04E4-4349-A9B3-52D1341667AA}" sibTransId="{F17A2756-D447-40F5-B650-9B274FB6BBC3}"/>
    <dgm:cxn modelId="{AB429BCA-B51F-44A3-9AB5-D038DC1D02DC}" srcId="{07D907FA-A8AF-4D7D-AA5B-F533472536A3}" destId="{D975A112-827C-4E6D-BAB5-65439FEB1DE9}" srcOrd="0" destOrd="0" parTransId="{523FE1CB-D9EE-4EE0-A58A-86173958C8E6}" sibTransId="{449362FF-4ECF-47F6-AD85-F0898EBB762E}"/>
    <dgm:cxn modelId="{2AD43E35-8C65-43A3-A383-6A0EEC6B0ECB}" type="presOf" srcId="{90184A3F-FF1B-4E36-B11C-02B22B86D402}" destId="{04A7B410-802A-40EE-88A5-24396704391C}" srcOrd="0" destOrd="0" presId="urn:microsoft.com/office/officeart/2005/8/layout/list1"/>
    <dgm:cxn modelId="{91DE3A8C-4908-4A9A-BF95-C0D68EEE8E47}" type="presOf" srcId="{90184A3F-FF1B-4E36-B11C-02B22B86D402}" destId="{BD734A61-A385-4F88-92F7-F30D12AB307A}" srcOrd="1" destOrd="0" presId="urn:microsoft.com/office/officeart/2005/8/layout/list1"/>
    <dgm:cxn modelId="{80F5259F-208F-403F-A655-CB393970722B}" type="presOf" srcId="{07D907FA-A8AF-4D7D-AA5B-F533472536A3}" destId="{D84EDC76-256E-4A44-B50A-F35893B622AB}" srcOrd="0" destOrd="0" presId="urn:microsoft.com/office/officeart/2005/8/layout/list1"/>
    <dgm:cxn modelId="{B45555B9-5CF9-4D14-A680-5D75828977E7}" type="presParOf" srcId="{D84EDC76-256E-4A44-B50A-F35893B622AB}" destId="{CE87D7F5-A8B8-44B9-A476-4215478B9CDF}" srcOrd="0" destOrd="0" presId="urn:microsoft.com/office/officeart/2005/8/layout/list1"/>
    <dgm:cxn modelId="{C2FA90DD-0057-47FE-8C06-60D4CCE50B8B}" type="presParOf" srcId="{CE87D7F5-A8B8-44B9-A476-4215478B9CDF}" destId="{46DCCDF3-EE4E-4485-A95D-F1027841E52E}" srcOrd="0" destOrd="0" presId="urn:microsoft.com/office/officeart/2005/8/layout/list1"/>
    <dgm:cxn modelId="{6FC68EE6-B6AE-41E5-A9AF-1DDED8DE4983}" type="presParOf" srcId="{CE87D7F5-A8B8-44B9-A476-4215478B9CDF}" destId="{06C03C94-E10C-45FD-889C-299A1D018D92}" srcOrd="1" destOrd="0" presId="urn:microsoft.com/office/officeart/2005/8/layout/list1"/>
    <dgm:cxn modelId="{BAB4A8FC-D6C5-416D-A5E0-11020E91D1D2}" type="presParOf" srcId="{D84EDC76-256E-4A44-B50A-F35893B622AB}" destId="{8DA074A0-70FD-4B69-A57A-71B2CA5B42D8}" srcOrd="1" destOrd="0" presId="urn:microsoft.com/office/officeart/2005/8/layout/list1"/>
    <dgm:cxn modelId="{EC38ECC5-89C3-4449-B2D5-A4AC90D3EB1D}" type="presParOf" srcId="{D84EDC76-256E-4A44-B50A-F35893B622AB}" destId="{3EC5CCE3-2D8A-4118-862F-872AA6EF3FD7}" srcOrd="2" destOrd="0" presId="urn:microsoft.com/office/officeart/2005/8/layout/list1"/>
    <dgm:cxn modelId="{7691457E-8FB2-4079-A828-B0026DF55052}" type="presParOf" srcId="{D84EDC76-256E-4A44-B50A-F35893B622AB}" destId="{69C4F5D6-6C25-4A9A-9412-1996231128B8}" srcOrd="3" destOrd="0" presId="urn:microsoft.com/office/officeart/2005/8/layout/list1"/>
    <dgm:cxn modelId="{EBB562BA-1B7C-4B29-B34C-E0D760A73DFD}" type="presParOf" srcId="{D84EDC76-256E-4A44-B50A-F35893B622AB}" destId="{33DC078B-B673-4790-9938-4D576C183B9B}" srcOrd="4" destOrd="0" presId="urn:microsoft.com/office/officeart/2005/8/layout/list1"/>
    <dgm:cxn modelId="{BDF7A82D-0B28-4AA4-AFA2-0DCBA90D3A98}" type="presParOf" srcId="{33DC078B-B673-4790-9938-4D576C183B9B}" destId="{04A7B410-802A-40EE-88A5-24396704391C}" srcOrd="0" destOrd="0" presId="urn:microsoft.com/office/officeart/2005/8/layout/list1"/>
    <dgm:cxn modelId="{CC021257-F2DB-4B33-BDC7-C089DF3095A5}" type="presParOf" srcId="{33DC078B-B673-4790-9938-4D576C183B9B}" destId="{BD734A61-A385-4F88-92F7-F30D12AB307A}" srcOrd="1" destOrd="0" presId="urn:microsoft.com/office/officeart/2005/8/layout/list1"/>
    <dgm:cxn modelId="{0F63F262-0F5B-45B9-910F-77FFB482A8C9}" type="presParOf" srcId="{D84EDC76-256E-4A44-B50A-F35893B622AB}" destId="{2A2AC30B-BDEE-4AD4-BAB8-A6B569FAA669}" srcOrd="5" destOrd="0" presId="urn:microsoft.com/office/officeart/2005/8/layout/list1"/>
    <dgm:cxn modelId="{38F777E4-B30A-44CA-BE2F-B25DA5D9E104}" type="presParOf" srcId="{D84EDC76-256E-4A44-B50A-F35893B622AB}" destId="{2D7001EA-6415-403B-9D82-715F3D51ACB5}" srcOrd="6" destOrd="0" presId="urn:microsoft.com/office/officeart/2005/8/layout/list1"/>
    <dgm:cxn modelId="{E4B8C308-F5E1-4B5D-A9DB-2383F537D2B2}" type="presParOf" srcId="{D84EDC76-256E-4A44-B50A-F35893B622AB}" destId="{5D994736-C869-4FE4-951B-21C66AFA4581}" srcOrd="7" destOrd="0" presId="urn:microsoft.com/office/officeart/2005/8/layout/list1"/>
    <dgm:cxn modelId="{FA1153EF-9861-4D67-932C-5F535DDA6191}" type="presParOf" srcId="{D84EDC76-256E-4A44-B50A-F35893B622AB}" destId="{093AED4A-D2CC-4699-A207-3A26B8E1C86D}" srcOrd="8" destOrd="0" presId="urn:microsoft.com/office/officeart/2005/8/layout/list1"/>
    <dgm:cxn modelId="{C66019D9-BF19-495F-AF40-551EFD22AF8D}" type="presParOf" srcId="{093AED4A-D2CC-4699-A207-3A26B8E1C86D}" destId="{B13FECA6-FD7A-4329-AE04-A02F716E6143}" srcOrd="0" destOrd="0" presId="urn:microsoft.com/office/officeart/2005/8/layout/list1"/>
    <dgm:cxn modelId="{A804A541-FE0E-45FC-8C00-2A1B7B6DD925}" type="presParOf" srcId="{093AED4A-D2CC-4699-A207-3A26B8E1C86D}" destId="{02DF2DD1-AB7C-434A-BF61-720F558B726D}" srcOrd="1" destOrd="0" presId="urn:microsoft.com/office/officeart/2005/8/layout/list1"/>
    <dgm:cxn modelId="{12250F22-7D0A-4915-A1C0-D70BF2089547}" type="presParOf" srcId="{D84EDC76-256E-4A44-B50A-F35893B622AB}" destId="{C47B381D-D27D-4883-AD12-4D69EE2E500B}" srcOrd="9" destOrd="0" presId="urn:microsoft.com/office/officeart/2005/8/layout/list1"/>
    <dgm:cxn modelId="{74FEE4B8-C43C-483A-912B-32AA901BCD89}" type="presParOf" srcId="{D84EDC76-256E-4A44-B50A-F35893B622AB}" destId="{CDF59E84-A207-4EF9-BB71-3D7BEABD1D6F}" srcOrd="10"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2AB488AB-84D5-4C17-A029-96C769D10090}"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en-US"/>
        </a:p>
      </dgm:t>
    </dgm:pt>
    <dgm:pt modelId="{85479716-20B4-4ECE-AD37-95BB6B40037B}">
      <dgm:prSet phldrT="[Text]" custT="1"/>
      <dgm:spPr/>
      <dgm:t>
        <a:bodyPr/>
        <a:lstStyle/>
        <a:p>
          <a:r>
            <a:rPr lang="en-US" sz="1400" b="1" dirty="0" smtClean="0">
              <a:solidFill>
                <a:srgbClr val="0070C0"/>
              </a:solidFill>
              <a:latin typeface="Arial Black" panose="020B0A04020102020204" pitchFamily="34" charset="0"/>
            </a:rPr>
            <a:t>Requirement </a:t>
          </a:r>
          <a:endParaRPr lang="en-US" sz="1400" b="1" dirty="0">
            <a:solidFill>
              <a:srgbClr val="0070C0"/>
            </a:solidFill>
            <a:latin typeface="Arial Black" panose="020B0A04020102020204" pitchFamily="34" charset="0"/>
          </a:endParaRPr>
        </a:p>
      </dgm:t>
    </dgm:pt>
    <dgm:pt modelId="{20DED019-DF6A-4D3A-B8CA-C4479580F8FC}" type="parTrans" cxnId="{972FB4B8-3594-4CD4-91EC-F0E04559CC50}">
      <dgm:prSet/>
      <dgm:spPr/>
      <dgm:t>
        <a:bodyPr/>
        <a:lstStyle/>
        <a:p>
          <a:endParaRPr lang="en-US"/>
        </a:p>
      </dgm:t>
    </dgm:pt>
    <dgm:pt modelId="{20FBDC1E-5D99-4D32-807E-82D5AD70074A}" type="sibTrans" cxnId="{972FB4B8-3594-4CD4-91EC-F0E04559CC50}">
      <dgm:prSet/>
      <dgm:spPr/>
      <dgm:t>
        <a:bodyPr/>
        <a:lstStyle/>
        <a:p>
          <a:endParaRPr lang="en-US"/>
        </a:p>
      </dgm:t>
    </dgm:pt>
    <dgm:pt modelId="{64F637B1-0F06-4B98-97D1-24C25BC01950}">
      <dgm:prSet phldrT="[Text]" custT="1"/>
      <dgm:spPr/>
      <dgm:t>
        <a:bodyPr/>
        <a:lstStyle/>
        <a:p>
          <a:r>
            <a:rPr lang="en-US" sz="1100" b="1" dirty="0" smtClean="0">
              <a:solidFill>
                <a:srgbClr val="0070C0"/>
              </a:solidFill>
              <a:latin typeface="Arial Black" panose="020B0A04020102020204" pitchFamily="34" charset="0"/>
            </a:rPr>
            <a:t>Physical Attendance while inventory counting </a:t>
          </a:r>
          <a:endParaRPr lang="en-US" sz="1100" b="1" dirty="0">
            <a:solidFill>
              <a:srgbClr val="0070C0"/>
            </a:solidFill>
            <a:latin typeface="Arial Black" panose="020B0A04020102020204" pitchFamily="34" charset="0"/>
          </a:endParaRPr>
        </a:p>
      </dgm:t>
    </dgm:pt>
    <dgm:pt modelId="{FC630773-BB36-4D8B-8125-01EB018463AD}" type="parTrans" cxnId="{A7D4B6D3-7671-4EE5-ABB2-D495802AE2DD}">
      <dgm:prSet/>
      <dgm:spPr/>
      <dgm:t>
        <a:bodyPr/>
        <a:lstStyle/>
        <a:p>
          <a:endParaRPr lang="en-US"/>
        </a:p>
      </dgm:t>
    </dgm:pt>
    <dgm:pt modelId="{A99F6ED7-7805-4AE2-86C5-C12DA95B5A9A}" type="sibTrans" cxnId="{A7D4B6D3-7671-4EE5-ABB2-D495802AE2DD}">
      <dgm:prSet/>
      <dgm:spPr/>
      <dgm:t>
        <a:bodyPr/>
        <a:lstStyle/>
        <a:p>
          <a:endParaRPr lang="en-US"/>
        </a:p>
      </dgm:t>
    </dgm:pt>
    <dgm:pt modelId="{C4D2488C-8FCD-4DA2-B251-3AF6A53F96C1}">
      <dgm:prSet phldrT="[Text]" custT="1"/>
      <dgm:spPr/>
      <dgm:t>
        <a:bodyPr/>
        <a:lstStyle/>
        <a:p>
          <a:r>
            <a:rPr lang="en-US" sz="1100" b="1" dirty="0" smtClean="0">
              <a:solidFill>
                <a:srgbClr val="0070C0"/>
              </a:solidFill>
              <a:latin typeface="Arial Black" panose="020B0A04020102020204" pitchFamily="34" charset="0"/>
            </a:rPr>
            <a:t>Ascertain the physical existence of the inventory</a:t>
          </a:r>
          <a:endParaRPr lang="en-US" sz="1100" b="1" dirty="0">
            <a:solidFill>
              <a:srgbClr val="0070C0"/>
            </a:solidFill>
            <a:latin typeface="Arial Black" panose="020B0A04020102020204" pitchFamily="34" charset="0"/>
          </a:endParaRPr>
        </a:p>
      </dgm:t>
    </dgm:pt>
    <dgm:pt modelId="{93EC9341-3F2B-42C7-8F6D-77735F4D12C9}" type="parTrans" cxnId="{ABA5C3AA-9EB7-4F3A-BE9A-1722446FAC28}">
      <dgm:prSet/>
      <dgm:spPr/>
      <dgm:t>
        <a:bodyPr/>
        <a:lstStyle/>
        <a:p>
          <a:endParaRPr lang="en-US"/>
        </a:p>
      </dgm:t>
    </dgm:pt>
    <dgm:pt modelId="{F5FCCA75-19C3-4B10-B290-32E9836FD5EF}" type="sibTrans" cxnId="{ABA5C3AA-9EB7-4F3A-BE9A-1722446FAC28}">
      <dgm:prSet/>
      <dgm:spPr/>
      <dgm:t>
        <a:bodyPr/>
        <a:lstStyle/>
        <a:p>
          <a:endParaRPr lang="en-US"/>
        </a:p>
      </dgm:t>
    </dgm:pt>
    <dgm:pt modelId="{5BA6066F-090C-49AD-835E-6F78F036444F}">
      <dgm:prSet phldrT="[Text]" custT="1"/>
      <dgm:spPr/>
      <dgm:t>
        <a:bodyPr/>
        <a:lstStyle/>
        <a:p>
          <a:r>
            <a:rPr lang="en-US" sz="1100" b="1" dirty="0" smtClean="0">
              <a:solidFill>
                <a:srgbClr val="0070C0"/>
              </a:solidFill>
              <a:latin typeface="Arial Black" panose="020B0A04020102020204" pitchFamily="34" charset="0"/>
            </a:rPr>
            <a:t>Identifying the obsolete, damaged or ageing inventory</a:t>
          </a:r>
          <a:endParaRPr lang="en-US" sz="1100" b="1" dirty="0">
            <a:solidFill>
              <a:srgbClr val="0070C0"/>
            </a:solidFill>
            <a:latin typeface="Arial Black" panose="020B0A04020102020204" pitchFamily="34" charset="0"/>
          </a:endParaRPr>
        </a:p>
      </dgm:t>
    </dgm:pt>
    <dgm:pt modelId="{68C47630-1620-4B60-BAD3-2BC44C3F6AA5}" type="parTrans" cxnId="{3427578E-2372-471F-8FBF-2EBCDD7843F6}">
      <dgm:prSet/>
      <dgm:spPr/>
      <dgm:t>
        <a:bodyPr/>
        <a:lstStyle/>
        <a:p>
          <a:endParaRPr lang="en-US"/>
        </a:p>
      </dgm:t>
    </dgm:pt>
    <dgm:pt modelId="{80DDE195-3D04-4D6E-AE74-410F06B9981D}" type="sibTrans" cxnId="{3427578E-2372-471F-8FBF-2EBCDD7843F6}">
      <dgm:prSet/>
      <dgm:spPr/>
      <dgm:t>
        <a:bodyPr/>
        <a:lstStyle/>
        <a:p>
          <a:endParaRPr lang="en-US"/>
        </a:p>
      </dgm:t>
    </dgm:pt>
    <dgm:pt modelId="{D265DA9E-87E3-4AE4-9A15-D95EA2ADD6F9}">
      <dgm:prSet phldrT="[Text]" custT="1"/>
      <dgm:spPr/>
      <dgm:t>
        <a:bodyPr/>
        <a:lstStyle/>
        <a:p>
          <a:r>
            <a:rPr lang="en-US" sz="1100" b="1" dirty="0" smtClean="0">
              <a:solidFill>
                <a:srgbClr val="0070C0"/>
              </a:solidFill>
              <a:latin typeface="Arial Black" panose="020B0A04020102020204" pitchFamily="34" charset="0"/>
            </a:rPr>
            <a:t>Evaluate Management’s Instructions &amp; Procedures such as :</a:t>
          </a:r>
          <a:endParaRPr lang="en-US" sz="1100" b="1" dirty="0">
            <a:solidFill>
              <a:srgbClr val="0070C0"/>
            </a:solidFill>
            <a:latin typeface="Arial Black" panose="020B0A04020102020204" pitchFamily="34" charset="0"/>
          </a:endParaRPr>
        </a:p>
      </dgm:t>
    </dgm:pt>
    <dgm:pt modelId="{770408E2-E1F5-46AA-811E-5E4CFFA43CE3}" type="parTrans" cxnId="{24F8875D-D2EB-4EF5-803D-D764D0FB4DDE}">
      <dgm:prSet/>
      <dgm:spPr/>
      <dgm:t>
        <a:bodyPr/>
        <a:lstStyle/>
        <a:p>
          <a:endParaRPr lang="en-US"/>
        </a:p>
      </dgm:t>
    </dgm:pt>
    <dgm:pt modelId="{11B61C47-FD84-423B-9BC5-AFB39F2F7A4B}" type="sibTrans" cxnId="{24F8875D-D2EB-4EF5-803D-D764D0FB4DDE}">
      <dgm:prSet/>
      <dgm:spPr/>
      <dgm:t>
        <a:bodyPr/>
        <a:lstStyle/>
        <a:p>
          <a:endParaRPr lang="en-US"/>
        </a:p>
      </dgm:t>
    </dgm:pt>
    <dgm:pt modelId="{30677CE9-26B6-4FB1-95B0-E6F8CA5DDD88}">
      <dgm:prSet phldrT="[Text]" custT="1"/>
      <dgm:spPr/>
      <dgm:t>
        <a:bodyPr/>
        <a:lstStyle/>
        <a:p>
          <a:r>
            <a:rPr lang="en-US" sz="1200" b="1" i="0" dirty="0" smtClean="0">
              <a:solidFill>
                <a:srgbClr val="0070C0"/>
              </a:solidFill>
              <a:latin typeface="Arial Black" panose="020B0A04020102020204" pitchFamily="34" charset="0"/>
            </a:rPr>
            <a:t>Method of collection of used physical inventory </a:t>
          </a:r>
          <a:r>
            <a:rPr lang="en-IN" sz="1200" b="1" i="0" dirty="0" smtClean="0">
              <a:solidFill>
                <a:srgbClr val="0070C0"/>
              </a:solidFill>
              <a:latin typeface="Arial Black" panose="020B0A04020102020204" pitchFamily="34" charset="0"/>
            </a:rPr>
            <a:t>counts record</a:t>
          </a:r>
          <a:endParaRPr lang="en-US" sz="1200" b="1" dirty="0">
            <a:solidFill>
              <a:srgbClr val="0070C0"/>
            </a:solidFill>
            <a:latin typeface="Arial Black" panose="020B0A04020102020204" pitchFamily="34" charset="0"/>
          </a:endParaRPr>
        </a:p>
      </dgm:t>
    </dgm:pt>
    <dgm:pt modelId="{794D4B5C-17FA-4E64-B425-6D13A1682DEA}" type="parTrans" cxnId="{C3FF13EF-B2BC-4D53-9DD8-9679C7EB4CD5}">
      <dgm:prSet/>
      <dgm:spPr/>
      <dgm:t>
        <a:bodyPr/>
        <a:lstStyle/>
        <a:p>
          <a:endParaRPr lang="en-US"/>
        </a:p>
      </dgm:t>
    </dgm:pt>
    <dgm:pt modelId="{900C3637-9BFB-443A-82BC-7C9E692ACFF3}" type="sibTrans" cxnId="{C3FF13EF-B2BC-4D53-9DD8-9679C7EB4CD5}">
      <dgm:prSet/>
      <dgm:spPr/>
      <dgm:t>
        <a:bodyPr/>
        <a:lstStyle/>
        <a:p>
          <a:endParaRPr lang="en-US"/>
        </a:p>
      </dgm:t>
    </dgm:pt>
    <dgm:pt modelId="{B3103F2A-EACD-4E7C-A9DE-C08FB085F9FE}">
      <dgm:prSet phldrT="[Text]" custT="1"/>
      <dgm:spPr/>
      <dgm:t>
        <a:bodyPr/>
        <a:lstStyle/>
        <a:p>
          <a:r>
            <a:rPr lang="en-US" sz="1200" b="1" i="0" dirty="0" smtClean="0">
              <a:solidFill>
                <a:srgbClr val="0070C0"/>
              </a:solidFill>
              <a:latin typeface="Arial Black" panose="020B0A04020102020204" pitchFamily="34" charset="0"/>
            </a:rPr>
            <a:t>Procedures used to estimate physical quantities</a:t>
          </a:r>
          <a:endParaRPr lang="en-US" sz="1200" b="1" dirty="0">
            <a:solidFill>
              <a:srgbClr val="0070C0"/>
            </a:solidFill>
            <a:latin typeface="Arial Black" panose="020B0A04020102020204" pitchFamily="34" charset="0"/>
          </a:endParaRPr>
        </a:p>
      </dgm:t>
    </dgm:pt>
    <dgm:pt modelId="{73E01D3A-84E8-4F0E-B8A9-9D0BF5C4051C}" type="parTrans" cxnId="{351ACDE7-81E2-49DA-8BB0-B7BD99808380}">
      <dgm:prSet/>
      <dgm:spPr/>
      <dgm:t>
        <a:bodyPr/>
        <a:lstStyle/>
        <a:p>
          <a:endParaRPr lang="en-US"/>
        </a:p>
      </dgm:t>
    </dgm:pt>
    <dgm:pt modelId="{C4F9EB31-619D-4C7A-8108-E07143311B78}" type="sibTrans" cxnId="{351ACDE7-81E2-49DA-8BB0-B7BD99808380}">
      <dgm:prSet/>
      <dgm:spPr/>
      <dgm:t>
        <a:bodyPr/>
        <a:lstStyle/>
        <a:p>
          <a:endParaRPr lang="en-US"/>
        </a:p>
      </dgm:t>
    </dgm:pt>
    <dgm:pt modelId="{3E8E847D-7E5A-4CF2-9A70-9ED8D8AC0FF3}">
      <dgm:prSet phldrT="[Text]" custT="1"/>
      <dgm:spPr/>
      <dgm:t>
        <a:bodyPr/>
        <a:lstStyle/>
        <a:p>
          <a:r>
            <a:rPr lang="en-US" sz="1200" b="1" i="0" dirty="0" smtClean="0">
              <a:solidFill>
                <a:srgbClr val="0070C0"/>
              </a:solidFill>
              <a:latin typeface="Arial Black" panose="020B0A04020102020204" pitchFamily="34" charset="0"/>
            </a:rPr>
            <a:t>Accounting for unused physical inventory counts </a:t>
          </a:r>
          <a:r>
            <a:rPr lang="en-IN" sz="1200" b="1" i="0" dirty="0" smtClean="0">
              <a:solidFill>
                <a:srgbClr val="0070C0"/>
              </a:solidFill>
              <a:latin typeface="Arial Black" panose="020B0A04020102020204" pitchFamily="34" charset="0"/>
            </a:rPr>
            <a:t>record</a:t>
          </a:r>
          <a:endParaRPr lang="en-US" sz="1200" b="1" dirty="0">
            <a:solidFill>
              <a:srgbClr val="0070C0"/>
            </a:solidFill>
            <a:latin typeface="Arial Black" panose="020B0A04020102020204" pitchFamily="34" charset="0"/>
          </a:endParaRPr>
        </a:p>
      </dgm:t>
    </dgm:pt>
    <dgm:pt modelId="{04701028-D575-4419-9BD2-E4693FFEE23F}" type="parTrans" cxnId="{FC664886-3889-4FE0-8E2F-DD3F191CEF92}">
      <dgm:prSet/>
      <dgm:spPr/>
      <dgm:t>
        <a:bodyPr/>
        <a:lstStyle/>
        <a:p>
          <a:endParaRPr lang="en-US"/>
        </a:p>
      </dgm:t>
    </dgm:pt>
    <dgm:pt modelId="{95BB70B5-2474-4B89-98E7-EDB9C2F23CC7}" type="sibTrans" cxnId="{FC664886-3889-4FE0-8E2F-DD3F191CEF92}">
      <dgm:prSet/>
      <dgm:spPr/>
      <dgm:t>
        <a:bodyPr/>
        <a:lstStyle/>
        <a:p>
          <a:endParaRPr lang="en-US"/>
        </a:p>
      </dgm:t>
    </dgm:pt>
    <dgm:pt modelId="{CCDF6450-29C2-4FA0-9481-E0F99AF39EB2}">
      <dgm:prSet phldrT="[Text]" custT="1"/>
      <dgm:spPr/>
      <dgm:t>
        <a:bodyPr/>
        <a:lstStyle/>
        <a:p>
          <a:r>
            <a:rPr lang="en-US" sz="1200" b="1" dirty="0" smtClean="0">
              <a:solidFill>
                <a:srgbClr val="0070C0"/>
              </a:solidFill>
              <a:latin typeface="Arial Black" panose="020B0A04020102020204" pitchFamily="34" charset="0"/>
            </a:rPr>
            <a:t>The </a:t>
          </a:r>
          <a:r>
            <a:rPr lang="en-US" sz="1200" b="1" i="0" dirty="0" smtClean="0">
              <a:solidFill>
                <a:srgbClr val="0070C0"/>
              </a:solidFill>
              <a:latin typeface="Arial Black" panose="020B0A04020102020204" pitchFamily="34" charset="0"/>
            </a:rPr>
            <a:t>accurate identification of the stage of </a:t>
          </a:r>
          <a:r>
            <a:rPr lang="en-IN" sz="1200" b="1" i="0" dirty="0" smtClean="0">
              <a:solidFill>
                <a:srgbClr val="0070C0"/>
              </a:solidFill>
              <a:latin typeface="Arial Black" panose="020B0A04020102020204" pitchFamily="34" charset="0"/>
            </a:rPr>
            <a:t>completion of work-in-progress</a:t>
          </a:r>
          <a:endParaRPr lang="en-US" sz="1200" b="1" dirty="0">
            <a:solidFill>
              <a:srgbClr val="0070C0"/>
            </a:solidFill>
            <a:latin typeface="Arial Black" panose="020B0A04020102020204" pitchFamily="34" charset="0"/>
          </a:endParaRPr>
        </a:p>
      </dgm:t>
    </dgm:pt>
    <dgm:pt modelId="{2D1B27E1-C7AD-470D-AD58-C0A60D31DA33}" type="parTrans" cxnId="{E38A84BF-5125-41FB-8CE4-938A4DFEC5FF}">
      <dgm:prSet/>
      <dgm:spPr/>
      <dgm:t>
        <a:bodyPr/>
        <a:lstStyle/>
        <a:p>
          <a:endParaRPr lang="en-US"/>
        </a:p>
      </dgm:t>
    </dgm:pt>
    <dgm:pt modelId="{1D42FE18-61D8-494C-8A3D-7805F9BCD76A}" type="sibTrans" cxnId="{E38A84BF-5125-41FB-8CE4-938A4DFEC5FF}">
      <dgm:prSet/>
      <dgm:spPr/>
      <dgm:t>
        <a:bodyPr/>
        <a:lstStyle/>
        <a:p>
          <a:endParaRPr lang="en-US"/>
        </a:p>
      </dgm:t>
    </dgm:pt>
    <dgm:pt modelId="{B41D2381-DA11-433E-8F58-1A762F1FA28C}" type="pres">
      <dgm:prSet presAssocID="{2AB488AB-84D5-4C17-A029-96C769D10090}" presName="hierChild1" presStyleCnt="0">
        <dgm:presLayoutVars>
          <dgm:chPref val="1"/>
          <dgm:dir/>
          <dgm:animOne val="branch"/>
          <dgm:animLvl val="lvl"/>
          <dgm:resizeHandles/>
        </dgm:presLayoutVars>
      </dgm:prSet>
      <dgm:spPr/>
      <dgm:t>
        <a:bodyPr/>
        <a:lstStyle/>
        <a:p>
          <a:endParaRPr lang="en-US"/>
        </a:p>
      </dgm:t>
    </dgm:pt>
    <dgm:pt modelId="{1DE5B1A9-140F-4CBE-BEB7-7089B551897E}" type="pres">
      <dgm:prSet presAssocID="{85479716-20B4-4ECE-AD37-95BB6B40037B}" presName="hierRoot1" presStyleCnt="0"/>
      <dgm:spPr/>
    </dgm:pt>
    <dgm:pt modelId="{2B6B4788-10E8-45FA-8A69-2639A6057847}" type="pres">
      <dgm:prSet presAssocID="{85479716-20B4-4ECE-AD37-95BB6B40037B}" presName="composite" presStyleCnt="0"/>
      <dgm:spPr/>
    </dgm:pt>
    <dgm:pt modelId="{250E99BB-D692-468F-AF04-B5F5F6EDE08C}" type="pres">
      <dgm:prSet presAssocID="{85479716-20B4-4ECE-AD37-95BB6B40037B}" presName="background" presStyleLbl="node0" presStyleIdx="0" presStyleCnt="1"/>
      <dgm:spPr/>
    </dgm:pt>
    <dgm:pt modelId="{EC518686-5EFB-48F0-A961-397861283FE7}" type="pres">
      <dgm:prSet presAssocID="{85479716-20B4-4ECE-AD37-95BB6B40037B}" presName="text" presStyleLbl="fgAcc0" presStyleIdx="0" presStyleCnt="1" custScaleX="240301" custScaleY="115717" custLinFactY="-10473" custLinFactNeighborX="17230" custLinFactNeighborY="-100000">
        <dgm:presLayoutVars>
          <dgm:chPref val="3"/>
        </dgm:presLayoutVars>
      </dgm:prSet>
      <dgm:spPr/>
      <dgm:t>
        <a:bodyPr/>
        <a:lstStyle/>
        <a:p>
          <a:endParaRPr lang="en-US"/>
        </a:p>
      </dgm:t>
    </dgm:pt>
    <dgm:pt modelId="{E3AA5F46-328C-4372-92AA-2C74F7CEA6F6}" type="pres">
      <dgm:prSet presAssocID="{85479716-20B4-4ECE-AD37-95BB6B40037B}" presName="hierChild2" presStyleCnt="0"/>
      <dgm:spPr/>
    </dgm:pt>
    <dgm:pt modelId="{0E5948AD-E291-46E3-9647-A57DA1A8117B}" type="pres">
      <dgm:prSet presAssocID="{FC630773-BB36-4D8B-8125-01EB018463AD}" presName="Name10" presStyleLbl="parChTrans1D2" presStyleIdx="0" presStyleCnt="4"/>
      <dgm:spPr/>
      <dgm:t>
        <a:bodyPr/>
        <a:lstStyle/>
        <a:p>
          <a:endParaRPr lang="en-US"/>
        </a:p>
      </dgm:t>
    </dgm:pt>
    <dgm:pt modelId="{49A13A2E-B673-4D21-BDE9-45FEC2622C80}" type="pres">
      <dgm:prSet presAssocID="{64F637B1-0F06-4B98-97D1-24C25BC01950}" presName="hierRoot2" presStyleCnt="0"/>
      <dgm:spPr/>
    </dgm:pt>
    <dgm:pt modelId="{E655E5D3-EB24-4409-A8D7-0841AFE504AB}" type="pres">
      <dgm:prSet presAssocID="{64F637B1-0F06-4B98-97D1-24C25BC01950}" presName="composite2" presStyleCnt="0"/>
      <dgm:spPr/>
    </dgm:pt>
    <dgm:pt modelId="{0BF7A8B4-D388-4074-AFCF-8F3431679C73}" type="pres">
      <dgm:prSet presAssocID="{64F637B1-0F06-4B98-97D1-24C25BC01950}" presName="background2" presStyleLbl="node2" presStyleIdx="0" presStyleCnt="4"/>
      <dgm:spPr/>
    </dgm:pt>
    <dgm:pt modelId="{B807F7F7-4CF8-43A9-AEA7-29A06FC4D827}" type="pres">
      <dgm:prSet presAssocID="{64F637B1-0F06-4B98-97D1-24C25BC01950}" presName="text2" presStyleLbl="fgAcc2" presStyleIdx="0" presStyleCnt="4" custScaleX="212632" custScaleY="204322" custLinFactNeighborX="3692" custLinFactNeighborY="-79463">
        <dgm:presLayoutVars>
          <dgm:chPref val="3"/>
        </dgm:presLayoutVars>
      </dgm:prSet>
      <dgm:spPr/>
      <dgm:t>
        <a:bodyPr/>
        <a:lstStyle/>
        <a:p>
          <a:endParaRPr lang="en-US"/>
        </a:p>
      </dgm:t>
    </dgm:pt>
    <dgm:pt modelId="{1BAF2F69-B337-4CFC-9DF2-6F0F394396DB}" type="pres">
      <dgm:prSet presAssocID="{64F637B1-0F06-4B98-97D1-24C25BC01950}" presName="hierChild3" presStyleCnt="0"/>
      <dgm:spPr/>
    </dgm:pt>
    <dgm:pt modelId="{982510AA-FD77-465B-A28D-084DEF22AC2F}" type="pres">
      <dgm:prSet presAssocID="{93EC9341-3F2B-42C7-8F6D-77735F4D12C9}" presName="Name10" presStyleLbl="parChTrans1D2" presStyleIdx="1" presStyleCnt="4"/>
      <dgm:spPr/>
      <dgm:t>
        <a:bodyPr/>
        <a:lstStyle/>
        <a:p>
          <a:endParaRPr lang="en-US"/>
        </a:p>
      </dgm:t>
    </dgm:pt>
    <dgm:pt modelId="{273A03B7-6AFC-47E1-839D-C73F6D2C754F}" type="pres">
      <dgm:prSet presAssocID="{C4D2488C-8FCD-4DA2-B251-3AF6A53F96C1}" presName="hierRoot2" presStyleCnt="0"/>
      <dgm:spPr/>
    </dgm:pt>
    <dgm:pt modelId="{1C438A62-B296-4A82-BC98-9E913F010224}" type="pres">
      <dgm:prSet presAssocID="{C4D2488C-8FCD-4DA2-B251-3AF6A53F96C1}" presName="composite2" presStyleCnt="0"/>
      <dgm:spPr/>
    </dgm:pt>
    <dgm:pt modelId="{6BDEAA91-31ED-4549-815F-9005FFC0D62F}" type="pres">
      <dgm:prSet presAssocID="{C4D2488C-8FCD-4DA2-B251-3AF6A53F96C1}" presName="background2" presStyleLbl="node2" presStyleIdx="1" presStyleCnt="4"/>
      <dgm:spPr/>
    </dgm:pt>
    <dgm:pt modelId="{7BC55C34-C49A-44B9-9723-542B3781FBE9}" type="pres">
      <dgm:prSet presAssocID="{C4D2488C-8FCD-4DA2-B251-3AF6A53F96C1}" presName="text2" presStyleLbl="fgAcc2" presStyleIdx="1" presStyleCnt="4" custScaleX="212632" custScaleY="204322" custLinFactNeighborX="4923" custLinFactNeighborY="-67834">
        <dgm:presLayoutVars>
          <dgm:chPref val="3"/>
        </dgm:presLayoutVars>
      </dgm:prSet>
      <dgm:spPr/>
      <dgm:t>
        <a:bodyPr/>
        <a:lstStyle/>
        <a:p>
          <a:endParaRPr lang="en-US"/>
        </a:p>
      </dgm:t>
    </dgm:pt>
    <dgm:pt modelId="{3060125B-34C2-4C19-A7FA-707CB6E8001D}" type="pres">
      <dgm:prSet presAssocID="{C4D2488C-8FCD-4DA2-B251-3AF6A53F96C1}" presName="hierChild3" presStyleCnt="0"/>
      <dgm:spPr/>
    </dgm:pt>
    <dgm:pt modelId="{A09D0272-24F7-43EB-A514-AFAEF4B68390}" type="pres">
      <dgm:prSet presAssocID="{68C47630-1620-4B60-BAD3-2BC44C3F6AA5}" presName="Name10" presStyleLbl="parChTrans1D2" presStyleIdx="2" presStyleCnt="4"/>
      <dgm:spPr/>
      <dgm:t>
        <a:bodyPr/>
        <a:lstStyle/>
        <a:p>
          <a:endParaRPr lang="en-US"/>
        </a:p>
      </dgm:t>
    </dgm:pt>
    <dgm:pt modelId="{30ED80AF-F8B9-4742-922E-F17B59A30AFC}" type="pres">
      <dgm:prSet presAssocID="{5BA6066F-090C-49AD-835E-6F78F036444F}" presName="hierRoot2" presStyleCnt="0"/>
      <dgm:spPr/>
    </dgm:pt>
    <dgm:pt modelId="{B03F9CED-C9A0-4ABD-B6AE-5A1E3A5BF508}" type="pres">
      <dgm:prSet presAssocID="{5BA6066F-090C-49AD-835E-6F78F036444F}" presName="composite2" presStyleCnt="0"/>
      <dgm:spPr/>
    </dgm:pt>
    <dgm:pt modelId="{FACD71C9-4272-42D0-AE5D-03FC368881B6}" type="pres">
      <dgm:prSet presAssocID="{5BA6066F-090C-49AD-835E-6F78F036444F}" presName="background2" presStyleLbl="node2" presStyleIdx="2" presStyleCnt="4"/>
      <dgm:spPr/>
    </dgm:pt>
    <dgm:pt modelId="{84E8FD03-5EA8-415E-AB89-298E5A54BF3E}" type="pres">
      <dgm:prSet presAssocID="{5BA6066F-090C-49AD-835E-6F78F036444F}" presName="text2" presStyleLbl="fgAcc2" presStyleIdx="2" presStyleCnt="4" custScaleX="212632" custScaleY="204322" custLinFactNeighborX="6153" custLinFactNeighborY="-75587">
        <dgm:presLayoutVars>
          <dgm:chPref val="3"/>
        </dgm:presLayoutVars>
      </dgm:prSet>
      <dgm:spPr/>
      <dgm:t>
        <a:bodyPr/>
        <a:lstStyle/>
        <a:p>
          <a:endParaRPr lang="en-US"/>
        </a:p>
      </dgm:t>
    </dgm:pt>
    <dgm:pt modelId="{05FCAB46-4138-4812-9CFD-AD32750BD199}" type="pres">
      <dgm:prSet presAssocID="{5BA6066F-090C-49AD-835E-6F78F036444F}" presName="hierChild3" presStyleCnt="0"/>
      <dgm:spPr/>
    </dgm:pt>
    <dgm:pt modelId="{13B73246-C747-4638-82CA-6063429721CB}" type="pres">
      <dgm:prSet presAssocID="{770408E2-E1F5-46AA-811E-5E4CFFA43CE3}" presName="Name10" presStyleLbl="parChTrans1D2" presStyleIdx="3" presStyleCnt="4"/>
      <dgm:spPr/>
      <dgm:t>
        <a:bodyPr/>
        <a:lstStyle/>
        <a:p>
          <a:endParaRPr lang="en-US"/>
        </a:p>
      </dgm:t>
    </dgm:pt>
    <dgm:pt modelId="{297D5A2C-B723-4C1C-9CC9-771BA4353722}" type="pres">
      <dgm:prSet presAssocID="{D265DA9E-87E3-4AE4-9A15-D95EA2ADD6F9}" presName="hierRoot2" presStyleCnt="0"/>
      <dgm:spPr/>
    </dgm:pt>
    <dgm:pt modelId="{82E2F37F-D9FC-4F51-90A7-4E5010C794E7}" type="pres">
      <dgm:prSet presAssocID="{D265DA9E-87E3-4AE4-9A15-D95EA2ADD6F9}" presName="composite2" presStyleCnt="0"/>
      <dgm:spPr/>
    </dgm:pt>
    <dgm:pt modelId="{E809420F-22F2-46C5-9B2D-25BC61D8B33D}" type="pres">
      <dgm:prSet presAssocID="{D265DA9E-87E3-4AE4-9A15-D95EA2ADD6F9}" presName="background2" presStyleLbl="node2" presStyleIdx="3" presStyleCnt="4"/>
      <dgm:spPr/>
    </dgm:pt>
    <dgm:pt modelId="{BF09105D-D297-45B8-91D5-BBC0A1574630}" type="pres">
      <dgm:prSet presAssocID="{D265DA9E-87E3-4AE4-9A15-D95EA2ADD6F9}" presName="text2" presStyleLbl="fgAcc2" presStyleIdx="3" presStyleCnt="4" custScaleX="212632" custScaleY="204322" custLinFactNeighborX="2461" custLinFactNeighborY="-69772">
        <dgm:presLayoutVars>
          <dgm:chPref val="3"/>
        </dgm:presLayoutVars>
      </dgm:prSet>
      <dgm:spPr/>
      <dgm:t>
        <a:bodyPr/>
        <a:lstStyle/>
        <a:p>
          <a:endParaRPr lang="en-US"/>
        </a:p>
      </dgm:t>
    </dgm:pt>
    <dgm:pt modelId="{DC64A25A-3732-4E35-A0DC-3088F69C1D2E}" type="pres">
      <dgm:prSet presAssocID="{D265DA9E-87E3-4AE4-9A15-D95EA2ADD6F9}" presName="hierChild3" presStyleCnt="0"/>
      <dgm:spPr/>
    </dgm:pt>
    <dgm:pt modelId="{2A63A771-6A29-4190-A379-D462A319CD7A}" type="pres">
      <dgm:prSet presAssocID="{794D4B5C-17FA-4E64-B425-6D13A1682DEA}" presName="Name17" presStyleLbl="parChTrans1D3" presStyleIdx="0" presStyleCnt="4"/>
      <dgm:spPr/>
      <dgm:t>
        <a:bodyPr/>
        <a:lstStyle/>
        <a:p>
          <a:endParaRPr lang="en-US"/>
        </a:p>
      </dgm:t>
    </dgm:pt>
    <dgm:pt modelId="{C7646E8F-C645-4630-89E1-6911A43E13A5}" type="pres">
      <dgm:prSet presAssocID="{30677CE9-26B6-4FB1-95B0-E6F8CA5DDD88}" presName="hierRoot3" presStyleCnt="0"/>
      <dgm:spPr/>
    </dgm:pt>
    <dgm:pt modelId="{5291F18A-B853-4EB3-BD2C-B55A1B2B620C}" type="pres">
      <dgm:prSet presAssocID="{30677CE9-26B6-4FB1-95B0-E6F8CA5DDD88}" presName="composite3" presStyleCnt="0"/>
      <dgm:spPr/>
    </dgm:pt>
    <dgm:pt modelId="{94B43416-CC61-4A94-9EAA-A4EA93FC7F8D}" type="pres">
      <dgm:prSet presAssocID="{30677CE9-26B6-4FB1-95B0-E6F8CA5DDD88}" presName="background3" presStyleLbl="node3" presStyleIdx="0" presStyleCnt="4"/>
      <dgm:spPr/>
    </dgm:pt>
    <dgm:pt modelId="{2336BC20-54F6-4330-9B60-CDC9883FE01E}" type="pres">
      <dgm:prSet presAssocID="{30677CE9-26B6-4FB1-95B0-E6F8CA5DDD88}" presName="text3" presStyleLbl="fgAcc3" presStyleIdx="0" presStyleCnt="4" custScaleX="192453" custScaleY="287406">
        <dgm:presLayoutVars>
          <dgm:chPref val="3"/>
        </dgm:presLayoutVars>
      </dgm:prSet>
      <dgm:spPr/>
      <dgm:t>
        <a:bodyPr/>
        <a:lstStyle/>
        <a:p>
          <a:endParaRPr lang="en-US"/>
        </a:p>
      </dgm:t>
    </dgm:pt>
    <dgm:pt modelId="{CBAC05E8-81CD-4346-90E3-25DE91BFE373}" type="pres">
      <dgm:prSet presAssocID="{30677CE9-26B6-4FB1-95B0-E6F8CA5DDD88}" presName="hierChild4" presStyleCnt="0"/>
      <dgm:spPr/>
    </dgm:pt>
    <dgm:pt modelId="{53A67F1F-8E66-42D2-9E0A-668C94BC8B11}" type="pres">
      <dgm:prSet presAssocID="{04701028-D575-4419-9BD2-E4693FFEE23F}" presName="Name17" presStyleLbl="parChTrans1D3" presStyleIdx="1" presStyleCnt="4"/>
      <dgm:spPr/>
      <dgm:t>
        <a:bodyPr/>
        <a:lstStyle/>
        <a:p>
          <a:endParaRPr lang="en-US"/>
        </a:p>
      </dgm:t>
    </dgm:pt>
    <dgm:pt modelId="{59989630-A8BB-42FD-A5A1-952743FCE72D}" type="pres">
      <dgm:prSet presAssocID="{3E8E847D-7E5A-4CF2-9A70-9ED8D8AC0FF3}" presName="hierRoot3" presStyleCnt="0"/>
      <dgm:spPr/>
    </dgm:pt>
    <dgm:pt modelId="{ABE7C8B1-41C8-4987-9105-92962E0FCC5A}" type="pres">
      <dgm:prSet presAssocID="{3E8E847D-7E5A-4CF2-9A70-9ED8D8AC0FF3}" presName="composite3" presStyleCnt="0"/>
      <dgm:spPr/>
    </dgm:pt>
    <dgm:pt modelId="{57BE3E6D-B04D-47C5-B6C6-4ED217F3E25F}" type="pres">
      <dgm:prSet presAssocID="{3E8E847D-7E5A-4CF2-9A70-9ED8D8AC0FF3}" presName="background3" presStyleLbl="node3" presStyleIdx="1" presStyleCnt="4"/>
      <dgm:spPr/>
    </dgm:pt>
    <dgm:pt modelId="{0D38CB8D-6080-447A-A865-7C05FDFB7125}" type="pres">
      <dgm:prSet presAssocID="{3E8E847D-7E5A-4CF2-9A70-9ED8D8AC0FF3}" presName="text3" presStyleLbl="fgAcc3" presStyleIdx="1" presStyleCnt="4" custScaleX="192453" custScaleY="287406">
        <dgm:presLayoutVars>
          <dgm:chPref val="3"/>
        </dgm:presLayoutVars>
      </dgm:prSet>
      <dgm:spPr/>
      <dgm:t>
        <a:bodyPr/>
        <a:lstStyle/>
        <a:p>
          <a:endParaRPr lang="en-US"/>
        </a:p>
      </dgm:t>
    </dgm:pt>
    <dgm:pt modelId="{D7530D71-FC91-4808-A09D-87B7CF36A0B8}" type="pres">
      <dgm:prSet presAssocID="{3E8E847D-7E5A-4CF2-9A70-9ED8D8AC0FF3}" presName="hierChild4" presStyleCnt="0"/>
      <dgm:spPr/>
    </dgm:pt>
    <dgm:pt modelId="{BF816916-2DAA-4BA3-B863-E8AC11AEC03B}" type="pres">
      <dgm:prSet presAssocID="{2D1B27E1-C7AD-470D-AD58-C0A60D31DA33}" presName="Name17" presStyleLbl="parChTrans1D3" presStyleIdx="2" presStyleCnt="4"/>
      <dgm:spPr/>
      <dgm:t>
        <a:bodyPr/>
        <a:lstStyle/>
        <a:p>
          <a:endParaRPr lang="en-US"/>
        </a:p>
      </dgm:t>
    </dgm:pt>
    <dgm:pt modelId="{B130E2C8-C543-4BCA-9D3A-554A6B3C80A2}" type="pres">
      <dgm:prSet presAssocID="{CCDF6450-29C2-4FA0-9481-E0F99AF39EB2}" presName="hierRoot3" presStyleCnt="0"/>
      <dgm:spPr/>
    </dgm:pt>
    <dgm:pt modelId="{24CF9A11-DEAB-4775-9389-1B2BCCFDD8A4}" type="pres">
      <dgm:prSet presAssocID="{CCDF6450-29C2-4FA0-9481-E0F99AF39EB2}" presName="composite3" presStyleCnt="0"/>
      <dgm:spPr/>
    </dgm:pt>
    <dgm:pt modelId="{E1E3A6F9-D988-4169-B005-927F16E708B1}" type="pres">
      <dgm:prSet presAssocID="{CCDF6450-29C2-4FA0-9481-E0F99AF39EB2}" presName="background3" presStyleLbl="node3" presStyleIdx="2" presStyleCnt="4"/>
      <dgm:spPr/>
    </dgm:pt>
    <dgm:pt modelId="{62219358-3C3A-461F-B680-7E74C1F6929E}" type="pres">
      <dgm:prSet presAssocID="{CCDF6450-29C2-4FA0-9481-E0F99AF39EB2}" presName="text3" presStyleLbl="fgAcc3" presStyleIdx="2" presStyleCnt="4" custScaleX="192453" custScaleY="287406">
        <dgm:presLayoutVars>
          <dgm:chPref val="3"/>
        </dgm:presLayoutVars>
      </dgm:prSet>
      <dgm:spPr/>
      <dgm:t>
        <a:bodyPr/>
        <a:lstStyle/>
        <a:p>
          <a:endParaRPr lang="en-US"/>
        </a:p>
      </dgm:t>
    </dgm:pt>
    <dgm:pt modelId="{B5B183A2-B748-4CD2-A253-E3780DA430E6}" type="pres">
      <dgm:prSet presAssocID="{CCDF6450-29C2-4FA0-9481-E0F99AF39EB2}" presName="hierChild4" presStyleCnt="0"/>
      <dgm:spPr/>
    </dgm:pt>
    <dgm:pt modelId="{821A5EC5-FAB8-45E4-B1A9-0C45839A503E}" type="pres">
      <dgm:prSet presAssocID="{73E01D3A-84E8-4F0E-B8A9-9D0BF5C4051C}" presName="Name17" presStyleLbl="parChTrans1D3" presStyleIdx="3" presStyleCnt="4"/>
      <dgm:spPr/>
      <dgm:t>
        <a:bodyPr/>
        <a:lstStyle/>
        <a:p>
          <a:endParaRPr lang="en-US"/>
        </a:p>
      </dgm:t>
    </dgm:pt>
    <dgm:pt modelId="{A4572424-115B-42AD-A505-3FF69BFB22E8}" type="pres">
      <dgm:prSet presAssocID="{B3103F2A-EACD-4E7C-A9DE-C08FB085F9FE}" presName="hierRoot3" presStyleCnt="0"/>
      <dgm:spPr/>
    </dgm:pt>
    <dgm:pt modelId="{88BBBA4A-79C4-4F5E-9C63-54C835E3F178}" type="pres">
      <dgm:prSet presAssocID="{B3103F2A-EACD-4E7C-A9DE-C08FB085F9FE}" presName="composite3" presStyleCnt="0"/>
      <dgm:spPr/>
    </dgm:pt>
    <dgm:pt modelId="{B0D085D5-3E70-41E5-B89A-561EB7922F00}" type="pres">
      <dgm:prSet presAssocID="{B3103F2A-EACD-4E7C-A9DE-C08FB085F9FE}" presName="background3" presStyleLbl="node3" presStyleIdx="3" presStyleCnt="4"/>
      <dgm:spPr/>
    </dgm:pt>
    <dgm:pt modelId="{EB15A841-5D0D-43E8-A060-AA28ECBE7523}" type="pres">
      <dgm:prSet presAssocID="{B3103F2A-EACD-4E7C-A9DE-C08FB085F9FE}" presName="text3" presStyleLbl="fgAcc3" presStyleIdx="3" presStyleCnt="4" custScaleX="192453" custScaleY="287406">
        <dgm:presLayoutVars>
          <dgm:chPref val="3"/>
        </dgm:presLayoutVars>
      </dgm:prSet>
      <dgm:spPr/>
      <dgm:t>
        <a:bodyPr/>
        <a:lstStyle/>
        <a:p>
          <a:endParaRPr lang="en-US"/>
        </a:p>
      </dgm:t>
    </dgm:pt>
    <dgm:pt modelId="{8932025F-DB9A-40A9-BF41-E1945553D722}" type="pres">
      <dgm:prSet presAssocID="{B3103F2A-EACD-4E7C-A9DE-C08FB085F9FE}" presName="hierChild4" presStyleCnt="0"/>
      <dgm:spPr/>
    </dgm:pt>
  </dgm:ptLst>
  <dgm:cxnLst>
    <dgm:cxn modelId="{7B3E9D9E-B05F-4047-A891-BC01E0950E91}" type="presOf" srcId="{04701028-D575-4419-9BD2-E4693FFEE23F}" destId="{53A67F1F-8E66-42D2-9E0A-668C94BC8B11}" srcOrd="0" destOrd="0" presId="urn:microsoft.com/office/officeart/2005/8/layout/hierarchy1"/>
    <dgm:cxn modelId="{6C212DCF-F851-4BC0-B3EB-6DE1C5924B3F}" type="presOf" srcId="{794D4B5C-17FA-4E64-B425-6D13A1682DEA}" destId="{2A63A771-6A29-4190-A379-D462A319CD7A}" srcOrd="0" destOrd="0" presId="urn:microsoft.com/office/officeart/2005/8/layout/hierarchy1"/>
    <dgm:cxn modelId="{972FB4B8-3594-4CD4-91EC-F0E04559CC50}" srcId="{2AB488AB-84D5-4C17-A029-96C769D10090}" destId="{85479716-20B4-4ECE-AD37-95BB6B40037B}" srcOrd="0" destOrd="0" parTransId="{20DED019-DF6A-4D3A-B8CA-C4479580F8FC}" sibTransId="{20FBDC1E-5D99-4D32-807E-82D5AD70074A}"/>
    <dgm:cxn modelId="{BE0E23E6-4F16-49FF-A329-735BB679B1EA}" type="presOf" srcId="{85479716-20B4-4ECE-AD37-95BB6B40037B}" destId="{EC518686-5EFB-48F0-A961-397861283FE7}" srcOrd="0" destOrd="0" presId="urn:microsoft.com/office/officeart/2005/8/layout/hierarchy1"/>
    <dgm:cxn modelId="{FC434044-E000-4116-80B0-12B6E840FDFD}" type="presOf" srcId="{93EC9341-3F2B-42C7-8F6D-77735F4D12C9}" destId="{982510AA-FD77-465B-A28D-084DEF22AC2F}" srcOrd="0" destOrd="0" presId="urn:microsoft.com/office/officeart/2005/8/layout/hierarchy1"/>
    <dgm:cxn modelId="{A7D4B6D3-7671-4EE5-ABB2-D495802AE2DD}" srcId="{85479716-20B4-4ECE-AD37-95BB6B40037B}" destId="{64F637B1-0F06-4B98-97D1-24C25BC01950}" srcOrd="0" destOrd="0" parTransId="{FC630773-BB36-4D8B-8125-01EB018463AD}" sibTransId="{A99F6ED7-7805-4AE2-86C5-C12DA95B5A9A}"/>
    <dgm:cxn modelId="{FCA8979E-1F43-463D-A26E-563713BD42CF}" type="presOf" srcId="{73E01D3A-84E8-4F0E-B8A9-9D0BF5C4051C}" destId="{821A5EC5-FAB8-45E4-B1A9-0C45839A503E}" srcOrd="0" destOrd="0" presId="urn:microsoft.com/office/officeart/2005/8/layout/hierarchy1"/>
    <dgm:cxn modelId="{46898A7B-D0B8-4990-A5A5-A728A6EDAEEF}" type="presOf" srcId="{30677CE9-26B6-4FB1-95B0-E6F8CA5DDD88}" destId="{2336BC20-54F6-4330-9B60-CDC9883FE01E}" srcOrd="0" destOrd="0" presId="urn:microsoft.com/office/officeart/2005/8/layout/hierarchy1"/>
    <dgm:cxn modelId="{27AD690B-C295-44D1-982C-E77211B5E92D}" type="presOf" srcId="{68C47630-1620-4B60-BAD3-2BC44C3F6AA5}" destId="{A09D0272-24F7-43EB-A514-AFAEF4B68390}" srcOrd="0" destOrd="0" presId="urn:microsoft.com/office/officeart/2005/8/layout/hierarchy1"/>
    <dgm:cxn modelId="{F3BF9923-F8BF-49B6-93F2-35E9247CBE35}" type="presOf" srcId="{C4D2488C-8FCD-4DA2-B251-3AF6A53F96C1}" destId="{7BC55C34-C49A-44B9-9723-542B3781FBE9}" srcOrd="0" destOrd="0" presId="urn:microsoft.com/office/officeart/2005/8/layout/hierarchy1"/>
    <dgm:cxn modelId="{FC664886-3889-4FE0-8E2F-DD3F191CEF92}" srcId="{D265DA9E-87E3-4AE4-9A15-D95EA2ADD6F9}" destId="{3E8E847D-7E5A-4CF2-9A70-9ED8D8AC0FF3}" srcOrd="1" destOrd="0" parTransId="{04701028-D575-4419-9BD2-E4693FFEE23F}" sibTransId="{95BB70B5-2474-4B89-98E7-EDB9C2F23CC7}"/>
    <dgm:cxn modelId="{351ACDE7-81E2-49DA-8BB0-B7BD99808380}" srcId="{D265DA9E-87E3-4AE4-9A15-D95EA2ADD6F9}" destId="{B3103F2A-EACD-4E7C-A9DE-C08FB085F9FE}" srcOrd="3" destOrd="0" parTransId="{73E01D3A-84E8-4F0E-B8A9-9D0BF5C4051C}" sibTransId="{C4F9EB31-619D-4C7A-8108-E07143311B78}"/>
    <dgm:cxn modelId="{ABA5C3AA-9EB7-4F3A-BE9A-1722446FAC28}" srcId="{85479716-20B4-4ECE-AD37-95BB6B40037B}" destId="{C4D2488C-8FCD-4DA2-B251-3AF6A53F96C1}" srcOrd="1" destOrd="0" parTransId="{93EC9341-3F2B-42C7-8F6D-77735F4D12C9}" sibTransId="{F5FCCA75-19C3-4B10-B290-32E9836FD5EF}"/>
    <dgm:cxn modelId="{9476709F-764B-445C-A437-FB953A9523B7}" type="presOf" srcId="{CCDF6450-29C2-4FA0-9481-E0F99AF39EB2}" destId="{62219358-3C3A-461F-B680-7E74C1F6929E}" srcOrd="0" destOrd="0" presId="urn:microsoft.com/office/officeart/2005/8/layout/hierarchy1"/>
    <dgm:cxn modelId="{91865084-ACDB-4459-B579-10D87CDB02E7}" type="presOf" srcId="{B3103F2A-EACD-4E7C-A9DE-C08FB085F9FE}" destId="{EB15A841-5D0D-43E8-A060-AA28ECBE7523}" srcOrd="0" destOrd="0" presId="urn:microsoft.com/office/officeart/2005/8/layout/hierarchy1"/>
    <dgm:cxn modelId="{24F8875D-D2EB-4EF5-803D-D764D0FB4DDE}" srcId="{85479716-20B4-4ECE-AD37-95BB6B40037B}" destId="{D265DA9E-87E3-4AE4-9A15-D95EA2ADD6F9}" srcOrd="3" destOrd="0" parTransId="{770408E2-E1F5-46AA-811E-5E4CFFA43CE3}" sibTransId="{11B61C47-FD84-423B-9BC5-AFB39F2F7A4B}"/>
    <dgm:cxn modelId="{365BD4A1-83AD-479E-A2B6-F57CD67A6971}" type="presOf" srcId="{64F637B1-0F06-4B98-97D1-24C25BC01950}" destId="{B807F7F7-4CF8-43A9-AEA7-29A06FC4D827}" srcOrd="0" destOrd="0" presId="urn:microsoft.com/office/officeart/2005/8/layout/hierarchy1"/>
    <dgm:cxn modelId="{9E0B95E4-7B2F-44DE-9A8A-76C824306AE2}" type="presOf" srcId="{2AB488AB-84D5-4C17-A029-96C769D10090}" destId="{B41D2381-DA11-433E-8F58-1A762F1FA28C}" srcOrd="0" destOrd="0" presId="urn:microsoft.com/office/officeart/2005/8/layout/hierarchy1"/>
    <dgm:cxn modelId="{25E35E00-F1D3-406A-A1DA-883E9C8C6A9B}" type="presOf" srcId="{FC630773-BB36-4D8B-8125-01EB018463AD}" destId="{0E5948AD-E291-46E3-9647-A57DA1A8117B}" srcOrd="0" destOrd="0" presId="urn:microsoft.com/office/officeart/2005/8/layout/hierarchy1"/>
    <dgm:cxn modelId="{F4F9537F-4A6E-4F3A-A3F2-F6968EE6CB62}" type="presOf" srcId="{5BA6066F-090C-49AD-835E-6F78F036444F}" destId="{84E8FD03-5EA8-415E-AB89-298E5A54BF3E}" srcOrd="0" destOrd="0" presId="urn:microsoft.com/office/officeart/2005/8/layout/hierarchy1"/>
    <dgm:cxn modelId="{C3FF13EF-B2BC-4D53-9DD8-9679C7EB4CD5}" srcId="{D265DA9E-87E3-4AE4-9A15-D95EA2ADD6F9}" destId="{30677CE9-26B6-4FB1-95B0-E6F8CA5DDD88}" srcOrd="0" destOrd="0" parTransId="{794D4B5C-17FA-4E64-B425-6D13A1682DEA}" sibTransId="{900C3637-9BFB-443A-82BC-7C9E692ACFF3}"/>
    <dgm:cxn modelId="{4EC83170-CBB1-456C-8761-C3BF0F8008B9}" type="presOf" srcId="{770408E2-E1F5-46AA-811E-5E4CFFA43CE3}" destId="{13B73246-C747-4638-82CA-6063429721CB}" srcOrd="0" destOrd="0" presId="urn:microsoft.com/office/officeart/2005/8/layout/hierarchy1"/>
    <dgm:cxn modelId="{77DA098A-1880-433D-B1F8-85B460DDE11F}" type="presOf" srcId="{2D1B27E1-C7AD-470D-AD58-C0A60D31DA33}" destId="{BF816916-2DAA-4BA3-B863-E8AC11AEC03B}" srcOrd="0" destOrd="0" presId="urn:microsoft.com/office/officeart/2005/8/layout/hierarchy1"/>
    <dgm:cxn modelId="{3427578E-2372-471F-8FBF-2EBCDD7843F6}" srcId="{85479716-20B4-4ECE-AD37-95BB6B40037B}" destId="{5BA6066F-090C-49AD-835E-6F78F036444F}" srcOrd="2" destOrd="0" parTransId="{68C47630-1620-4B60-BAD3-2BC44C3F6AA5}" sibTransId="{80DDE195-3D04-4D6E-AE74-410F06B9981D}"/>
    <dgm:cxn modelId="{0063EC87-12C2-461E-BB9A-B3D3F3C67034}" type="presOf" srcId="{D265DA9E-87E3-4AE4-9A15-D95EA2ADD6F9}" destId="{BF09105D-D297-45B8-91D5-BBC0A1574630}" srcOrd="0" destOrd="0" presId="urn:microsoft.com/office/officeart/2005/8/layout/hierarchy1"/>
    <dgm:cxn modelId="{E38A84BF-5125-41FB-8CE4-938A4DFEC5FF}" srcId="{D265DA9E-87E3-4AE4-9A15-D95EA2ADD6F9}" destId="{CCDF6450-29C2-4FA0-9481-E0F99AF39EB2}" srcOrd="2" destOrd="0" parTransId="{2D1B27E1-C7AD-470D-AD58-C0A60D31DA33}" sibTransId="{1D42FE18-61D8-494C-8A3D-7805F9BCD76A}"/>
    <dgm:cxn modelId="{9AE66C8C-549E-4EE3-BE93-05C85BC2543F}" type="presOf" srcId="{3E8E847D-7E5A-4CF2-9A70-9ED8D8AC0FF3}" destId="{0D38CB8D-6080-447A-A865-7C05FDFB7125}" srcOrd="0" destOrd="0" presId="urn:microsoft.com/office/officeart/2005/8/layout/hierarchy1"/>
    <dgm:cxn modelId="{7C26B7E7-B0FC-4B5F-A59D-790C103720BE}" type="presParOf" srcId="{B41D2381-DA11-433E-8F58-1A762F1FA28C}" destId="{1DE5B1A9-140F-4CBE-BEB7-7089B551897E}" srcOrd="0" destOrd="0" presId="urn:microsoft.com/office/officeart/2005/8/layout/hierarchy1"/>
    <dgm:cxn modelId="{DB5205B5-B9EB-43C2-BDC1-312DC5FF656A}" type="presParOf" srcId="{1DE5B1A9-140F-4CBE-BEB7-7089B551897E}" destId="{2B6B4788-10E8-45FA-8A69-2639A6057847}" srcOrd="0" destOrd="0" presId="urn:microsoft.com/office/officeart/2005/8/layout/hierarchy1"/>
    <dgm:cxn modelId="{95698334-82D9-46C7-AD6D-A173E2534564}" type="presParOf" srcId="{2B6B4788-10E8-45FA-8A69-2639A6057847}" destId="{250E99BB-D692-468F-AF04-B5F5F6EDE08C}" srcOrd="0" destOrd="0" presId="urn:microsoft.com/office/officeart/2005/8/layout/hierarchy1"/>
    <dgm:cxn modelId="{7CE59990-08B8-4E13-916A-2400C49DFC3F}" type="presParOf" srcId="{2B6B4788-10E8-45FA-8A69-2639A6057847}" destId="{EC518686-5EFB-48F0-A961-397861283FE7}" srcOrd="1" destOrd="0" presId="urn:microsoft.com/office/officeart/2005/8/layout/hierarchy1"/>
    <dgm:cxn modelId="{3AEDB5EB-CC7C-4B1D-BB6B-6E4C89BF90D2}" type="presParOf" srcId="{1DE5B1A9-140F-4CBE-BEB7-7089B551897E}" destId="{E3AA5F46-328C-4372-92AA-2C74F7CEA6F6}" srcOrd="1" destOrd="0" presId="urn:microsoft.com/office/officeart/2005/8/layout/hierarchy1"/>
    <dgm:cxn modelId="{7243B403-27DD-4A0C-AF84-6BBB9944463D}" type="presParOf" srcId="{E3AA5F46-328C-4372-92AA-2C74F7CEA6F6}" destId="{0E5948AD-E291-46E3-9647-A57DA1A8117B}" srcOrd="0" destOrd="0" presId="urn:microsoft.com/office/officeart/2005/8/layout/hierarchy1"/>
    <dgm:cxn modelId="{708F5715-FE69-4B80-99DC-088D0DB744A1}" type="presParOf" srcId="{E3AA5F46-328C-4372-92AA-2C74F7CEA6F6}" destId="{49A13A2E-B673-4D21-BDE9-45FEC2622C80}" srcOrd="1" destOrd="0" presId="urn:microsoft.com/office/officeart/2005/8/layout/hierarchy1"/>
    <dgm:cxn modelId="{06A54EFE-9900-4376-8337-7B85CFC87B18}" type="presParOf" srcId="{49A13A2E-B673-4D21-BDE9-45FEC2622C80}" destId="{E655E5D3-EB24-4409-A8D7-0841AFE504AB}" srcOrd="0" destOrd="0" presId="urn:microsoft.com/office/officeart/2005/8/layout/hierarchy1"/>
    <dgm:cxn modelId="{55A51053-50EC-4C31-BE8C-FAE908F99A40}" type="presParOf" srcId="{E655E5D3-EB24-4409-A8D7-0841AFE504AB}" destId="{0BF7A8B4-D388-4074-AFCF-8F3431679C73}" srcOrd="0" destOrd="0" presId="urn:microsoft.com/office/officeart/2005/8/layout/hierarchy1"/>
    <dgm:cxn modelId="{E9F3C47F-DD8A-488F-AC26-2DEDB6E31C4A}" type="presParOf" srcId="{E655E5D3-EB24-4409-A8D7-0841AFE504AB}" destId="{B807F7F7-4CF8-43A9-AEA7-29A06FC4D827}" srcOrd="1" destOrd="0" presId="urn:microsoft.com/office/officeart/2005/8/layout/hierarchy1"/>
    <dgm:cxn modelId="{E042C231-53E0-4CC4-8003-D94A8AEC0E1C}" type="presParOf" srcId="{49A13A2E-B673-4D21-BDE9-45FEC2622C80}" destId="{1BAF2F69-B337-4CFC-9DF2-6F0F394396DB}" srcOrd="1" destOrd="0" presId="urn:microsoft.com/office/officeart/2005/8/layout/hierarchy1"/>
    <dgm:cxn modelId="{C3F358CD-1A09-4E15-881F-FE9A019E8201}" type="presParOf" srcId="{E3AA5F46-328C-4372-92AA-2C74F7CEA6F6}" destId="{982510AA-FD77-465B-A28D-084DEF22AC2F}" srcOrd="2" destOrd="0" presId="urn:microsoft.com/office/officeart/2005/8/layout/hierarchy1"/>
    <dgm:cxn modelId="{1E66ABDB-D14A-4EBF-ABCB-5F26EEEA3BD4}" type="presParOf" srcId="{E3AA5F46-328C-4372-92AA-2C74F7CEA6F6}" destId="{273A03B7-6AFC-47E1-839D-C73F6D2C754F}" srcOrd="3" destOrd="0" presId="urn:microsoft.com/office/officeart/2005/8/layout/hierarchy1"/>
    <dgm:cxn modelId="{5CD77384-CA94-4ADA-B1BE-AB5DF02F18AC}" type="presParOf" srcId="{273A03B7-6AFC-47E1-839D-C73F6D2C754F}" destId="{1C438A62-B296-4A82-BC98-9E913F010224}" srcOrd="0" destOrd="0" presId="urn:microsoft.com/office/officeart/2005/8/layout/hierarchy1"/>
    <dgm:cxn modelId="{B3C4B531-5779-4A9E-B24D-E5024FA5FE33}" type="presParOf" srcId="{1C438A62-B296-4A82-BC98-9E913F010224}" destId="{6BDEAA91-31ED-4549-815F-9005FFC0D62F}" srcOrd="0" destOrd="0" presId="urn:microsoft.com/office/officeart/2005/8/layout/hierarchy1"/>
    <dgm:cxn modelId="{8B360305-0EA5-4D58-BF16-24053806C05A}" type="presParOf" srcId="{1C438A62-B296-4A82-BC98-9E913F010224}" destId="{7BC55C34-C49A-44B9-9723-542B3781FBE9}" srcOrd="1" destOrd="0" presId="urn:microsoft.com/office/officeart/2005/8/layout/hierarchy1"/>
    <dgm:cxn modelId="{9287EFFF-7B28-4D26-8979-45539464B717}" type="presParOf" srcId="{273A03B7-6AFC-47E1-839D-C73F6D2C754F}" destId="{3060125B-34C2-4C19-A7FA-707CB6E8001D}" srcOrd="1" destOrd="0" presId="urn:microsoft.com/office/officeart/2005/8/layout/hierarchy1"/>
    <dgm:cxn modelId="{1DF5E691-9FE2-4BC8-8D61-CD97A92AD02A}" type="presParOf" srcId="{E3AA5F46-328C-4372-92AA-2C74F7CEA6F6}" destId="{A09D0272-24F7-43EB-A514-AFAEF4B68390}" srcOrd="4" destOrd="0" presId="urn:microsoft.com/office/officeart/2005/8/layout/hierarchy1"/>
    <dgm:cxn modelId="{3FF4845B-6217-4C7E-B07A-5E59DD1F5F2F}" type="presParOf" srcId="{E3AA5F46-328C-4372-92AA-2C74F7CEA6F6}" destId="{30ED80AF-F8B9-4742-922E-F17B59A30AFC}" srcOrd="5" destOrd="0" presId="urn:microsoft.com/office/officeart/2005/8/layout/hierarchy1"/>
    <dgm:cxn modelId="{1CE54562-B820-48A0-AAC1-1910A13E25CC}" type="presParOf" srcId="{30ED80AF-F8B9-4742-922E-F17B59A30AFC}" destId="{B03F9CED-C9A0-4ABD-B6AE-5A1E3A5BF508}" srcOrd="0" destOrd="0" presId="urn:microsoft.com/office/officeart/2005/8/layout/hierarchy1"/>
    <dgm:cxn modelId="{C5AFE282-FE0E-4270-BD39-7A715744D997}" type="presParOf" srcId="{B03F9CED-C9A0-4ABD-B6AE-5A1E3A5BF508}" destId="{FACD71C9-4272-42D0-AE5D-03FC368881B6}" srcOrd="0" destOrd="0" presId="urn:microsoft.com/office/officeart/2005/8/layout/hierarchy1"/>
    <dgm:cxn modelId="{985ADC6A-C885-4732-9A2A-82C39565379D}" type="presParOf" srcId="{B03F9CED-C9A0-4ABD-B6AE-5A1E3A5BF508}" destId="{84E8FD03-5EA8-415E-AB89-298E5A54BF3E}" srcOrd="1" destOrd="0" presId="urn:microsoft.com/office/officeart/2005/8/layout/hierarchy1"/>
    <dgm:cxn modelId="{2A3CD5AC-97C9-4540-B375-EDFF7E15E0AB}" type="presParOf" srcId="{30ED80AF-F8B9-4742-922E-F17B59A30AFC}" destId="{05FCAB46-4138-4812-9CFD-AD32750BD199}" srcOrd="1" destOrd="0" presId="urn:microsoft.com/office/officeart/2005/8/layout/hierarchy1"/>
    <dgm:cxn modelId="{CE8DD1AF-9217-4463-8632-00E4AB323036}" type="presParOf" srcId="{E3AA5F46-328C-4372-92AA-2C74F7CEA6F6}" destId="{13B73246-C747-4638-82CA-6063429721CB}" srcOrd="6" destOrd="0" presId="urn:microsoft.com/office/officeart/2005/8/layout/hierarchy1"/>
    <dgm:cxn modelId="{EB996003-2BB0-41C0-81FC-02CD07E37C2F}" type="presParOf" srcId="{E3AA5F46-328C-4372-92AA-2C74F7CEA6F6}" destId="{297D5A2C-B723-4C1C-9CC9-771BA4353722}" srcOrd="7" destOrd="0" presId="urn:microsoft.com/office/officeart/2005/8/layout/hierarchy1"/>
    <dgm:cxn modelId="{23F915E6-73AF-4DA7-AA4C-DE33E63F9A7E}" type="presParOf" srcId="{297D5A2C-B723-4C1C-9CC9-771BA4353722}" destId="{82E2F37F-D9FC-4F51-90A7-4E5010C794E7}" srcOrd="0" destOrd="0" presId="urn:microsoft.com/office/officeart/2005/8/layout/hierarchy1"/>
    <dgm:cxn modelId="{42C46CBD-A5F9-4151-BC58-2C3692BA85E6}" type="presParOf" srcId="{82E2F37F-D9FC-4F51-90A7-4E5010C794E7}" destId="{E809420F-22F2-46C5-9B2D-25BC61D8B33D}" srcOrd="0" destOrd="0" presId="urn:microsoft.com/office/officeart/2005/8/layout/hierarchy1"/>
    <dgm:cxn modelId="{C7B3D276-67B4-4B05-A82F-3368B1B822F9}" type="presParOf" srcId="{82E2F37F-D9FC-4F51-90A7-4E5010C794E7}" destId="{BF09105D-D297-45B8-91D5-BBC0A1574630}" srcOrd="1" destOrd="0" presId="urn:microsoft.com/office/officeart/2005/8/layout/hierarchy1"/>
    <dgm:cxn modelId="{4C06D533-2F21-47FD-AF03-B7D3008D10C3}" type="presParOf" srcId="{297D5A2C-B723-4C1C-9CC9-771BA4353722}" destId="{DC64A25A-3732-4E35-A0DC-3088F69C1D2E}" srcOrd="1" destOrd="0" presId="urn:microsoft.com/office/officeart/2005/8/layout/hierarchy1"/>
    <dgm:cxn modelId="{3B0189BD-F88F-4680-9C91-5FD429CB5848}" type="presParOf" srcId="{DC64A25A-3732-4E35-A0DC-3088F69C1D2E}" destId="{2A63A771-6A29-4190-A379-D462A319CD7A}" srcOrd="0" destOrd="0" presId="urn:microsoft.com/office/officeart/2005/8/layout/hierarchy1"/>
    <dgm:cxn modelId="{DDA251A6-10E6-4524-AF3F-DD4D93BC84FF}" type="presParOf" srcId="{DC64A25A-3732-4E35-A0DC-3088F69C1D2E}" destId="{C7646E8F-C645-4630-89E1-6911A43E13A5}" srcOrd="1" destOrd="0" presId="urn:microsoft.com/office/officeart/2005/8/layout/hierarchy1"/>
    <dgm:cxn modelId="{B1A1734B-C581-4571-B5AE-97FB3D904D14}" type="presParOf" srcId="{C7646E8F-C645-4630-89E1-6911A43E13A5}" destId="{5291F18A-B853-4EB3-BD2C-B55A1B2B620C}" srcOrd="0" destOrd="0" presId="urn:microsoft.com/office/officeart/2005/8/layout/hierarchy1"/>
    <dgm:cxn modelId="{C3FCD2C6-4C48-41E4-96BA-EEC0DC0BCC23}" type="presParOf" srcId="{5291F18A-B853-4EB3-BD2C-B55A1B2B620C}" destId="{94B43416-CC61-4A94-9EAA-A4EA93FC7F8D}" srcOrd="0" destOrd="0" presId="urn:microsoft.com/office/officeart/2005/8/layout/hierarchy1"/>
    <dgm:cxn modelId="{AD1A54E8-0E32-4291-8159-06E76B3303C6}" type="presParOf" srcId="{5291F18A-B853-4EB3-BD2C-B55A1B2B620C}" destId="{2336BC20-54F6-4330-9B60-CDC9883FE01E}" srcOrd="1" destOrd="0" presId="urn:microsoft.com/office/officeart/2005/8/layout/hierarchy1"/>
    <dgm:cxn modelId="{BFBAE7C5-6113-4F09-BC08-5BB64D72C1DC}" type="presParOf" srcId="{C7646E8F-C645-4630-89E1-6911A43E13A5}" destId="{CBAC05E8-81CD-4346-90E3-25DE91BFE373}" srcOrd="1" destOrd="0" presId="urn:microsoft.com/office/officeart/2005/8/layout/hierarchy1"/>
    <dgm:cxn modelId="{FCC99AFB-5C1F-488C-86BA-A978B6C56346}" type="presParOf" srcId="{DC64A25A-3732-4E35-A0DC-3088F69C1D2E}" destId="{53A67F1F-8E66-42D2-9E0A-668C94BC8B11}" srcOrd="2" destOrd="0" presId="urn:microsoft.com/office/officeart/2005/8/layout/hierarchy1"/>
    <dgm:cxn modelId="{610458C4-DB44-45F1-9FED-E124CBA4D65C}" type="presParOf" srcId="{DC64A25A-3732-4E35-A0DC-3088F69C1D2E}" destId="{59989630-A8BB-42FD-A5A1-952743FCE72D}" srcOrd="3" destOrd="0" presId="urn:microsoft.com/office/officeart/2005/8/layout/hierarchy1"/>
    <dgm:cxn modelId="{1A79D66A-4B5C-4411-B67D-A6BE627CD609}" type="presParOf" srcId="{59989630-A8BB-42FD-A5A1-952743FCE72D}" destId="{ABE7C8B1-41C8-4987-9105-92962E0FCC5A}" srcOrd="0" destOrd="0" presId="urn:microsoft.com/office/officeart/2005/8/layout/hierarchy1"/>
    <dgm:cxn modelId="{95FD4CD6-43EB-4552-BD3A-29AC49B2FCBD}" type="presParOf" srcId="{ABE7C8B1-41C8-4987-9105-92962E0FCC5A}" destId="{57BE3E6D-B04D-47C5-B6C6-4ED217F3E25F}" srcOrd="0" destOrd="0" presId="urn:microsoft.com/office/officeart/2005/8/layout/hierarchy1"/>
    <dgm:cxn modelId="{E70BE4D1-E1CC-417D-8719-C54565CE2F85}" type="presParOf" srcId="{ABE7C8B1-41C8-4987-9105-92962E0FCC5A}" destId="{0D38CB8D-6080-447A-A865-7C05FDFB7125}" srcOrd="1" destOrd="0" presId="urn:microsoft.com/office/officeart/2005/8/layout/hierarchy1"/>
    <dgm:cxn modelId="{CE7E269C-17AD-4BAD-8C26-A16994C64FE2}" type="presParOf" srcId="{59989630-A8BB-42FD-A5A1-952743FCE72D}" destId="{D7530D71-FC91-4808-A09D-87B7CF36A0B8}" srcOrd="1" destOrd="0" presId="urn:microsoft.com/office/officeart/2005/8/layout/hierarchy1"/>
    <dgm:cxn modelId="{711D6FD0-974F-4B68-8D8C-B5138787A0B3}" type="presParOf" srcId="{DC64A25A-3732-4E35-A0DC-3088F69C1D2E}" destId="{BF816916-2DAA-4BA3-B863-E8AC11AEC03B}" srcOrd="4" destOrd="0" presId="urn:microsoft.com/office/officeart/2005/8/layout/hierarchy1"/>
    <dgm:cxn modelId="{9F0C85D7-41DC-4039-AE43-17F988AA254D}" type="presParOf" srcId="{DC64A25A-3732-4E35-A0DC-3088F69C1D2E}" destId="{B130E2C8-C543-4BCA-9D3A-554A6B3C80A2}" srcOrd="5" destOrd="0" presId="urn:microsoft.com/office/officeart/2005/8/layout/hierarchy1"/>
    <dgm:cxn modelId="{609A0A04-9832-4FF6-AEB1-C80EA9672776}" type="presParOf" srcId="{B130E2C8-C543-4BCA-9D3A-554A6B3C80A2}" destId="{24CF9A11-DEAB-4775-9389-1B2BCCFDD8A4}" srcOrd="0" destOrd="0" presId="urn:microsoft.com/office/officeart/2005/8/layout/hierarchy1"/>
    <dgm:cxn modelId="{41D481BB-8158-4D8F-BD6E-EBCE035CEF58}" type="presParOf" srcId="{24CF9A11-DEAB-4775-9389-1B2BCCFDD8A4}" destId="{E1E3A6F9-D988-4169-B005-927F16E708B1}" srcOrd="0" destOrd="0" presId="urn:microsoft.com/office/officeart/2005/8/layout/hierarchy1"/>
    <dgm:cxn modelId="{77D40360-798F-4B89-A8E5-100D6557CA03}" type="presParOf" srcId="{24CF9A11-DEAB-4775-9389-1B2BCCFDD8A4}" destId="{62219358-3C3A-461F-B680-7E74C1F6929E}" srcOrd="1" destOrd="0" presId="urn:microsoft.com/office/officeart/2005/8/layout/hierarchy1"/>
    <dgm:cxn modelId="{992648F6-9B88-4781-819F-598A7899B8EF}" type="presParOf" srcId="{B130E2C8-C543-4BCA-9D3A-554A6B3C80A2}" destId="{B5B183A2-B748-4CD2-A253-E3780DA430E6}" srcOrd="1" destOrd="0" presId="urn:microsoft.com/office/officeart/2005/8/layout/hierarchy1"/>
    <dgm:cxn modelId="{36016543-1F6F-414A-9918-52B7B227E0C6}" type="presParOf" srcId="{DC64A25A-3732-4E35-A0DC-3088F69C1D2E}" destId="{821A5EC5-FAB8-45E4-B1A9-0C45839A503E}" srcOrd="6" destOrd="0" presId="urn:microsoft.com/office/officeart/2005/8/layout/hierarchy1"/>
    <dgm:cxn modelId="{590EDD4A-F54B-44E3-A36A-395A0667322A}" type="presParOf" srcId="{DC64A25A-3732-4E35-A0DC-3088F69C1D2E}" destId="{A4572424-115B-42AD-A505-3FF69BFB22E8}" srcOrd="7" destOrd="0" presId="urn:microsoft.com/office/officeart/2005/8/layout/hierarchy1"/>
    <dgm:cxn modelId="{66163C48-81D5-4C0C-88BF-E11B609FF71B}" type="presParOf" srcId="{A4572424-115B-42AD-A505-3FF69BFB22E8}" destId="{88BBBA4A-79C4-4F5E-9C63-54C835E3F178}" srcOrd="0" destOrd="0" presId="urn:microsoft.com/office/officeart/2005/8/layout/hierarchy1"/>
    <dgm:cxn modelId="{2633166C-88F1-4059-84CA-10D1CD2A7251}" type="presParOf" srcId="{88BBBA4A-79C4-4F5E-9C63-54C835E3F178}" destId="{B0D085D5-3E70-41E5-B89A-561EB7922F00}" srcOrd="0" destOrd="0" presId="urn:microsoft.com/office/officeart/2005/8/layout/hierarchy1"/>
    <dgm:cxn modelId="{0889A49E-E930-4B6D-BEB7-F9D39048D646}" type="presParOf" srcId="{88BBBA4A-79C4-4F5E-9C63-54C835E3F178}" destId="{EB15A841-5D0D-43E8-A060-AA28ECBE7523}" srcOrd="1" destOrd="0" presId="urn:microsoft.com/office/officeart/2005/8/layout/hierarchy1"/>
    <dgm:cxn modelId="{7450A642-C131-4735-983F-63F380106E6B}" type="presParOf" srcId="{A4572424-115B-42AD-A505-3FF69BFB22E8}" destId="{8932025F-DB9A-40A9-BF41-E1945553D722}" srcOrd="1" destOrd="0" presId="urn:microsoft.com/office/officeart/2005/8/layout/hierarchy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9018F58F-6161-46DC-859D-928B55A4E26B}"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en-US"/>
        </a:p>
      </dgm:t>
    </dgm:pt>
    <dgm:pt modelId="{CE5A8829-BEF4-485D-823C-5A7547404850}">
      <dgm:prSet phldrT="[Text]" custT="1"/>
      <dgm:spPr/>
      <dgm:t>
        <a:bodyPr/>
        <a:lstStyle/>
        <a:p>
          <a:r>
            <a:rPr lang="en-US" sz="1800" b="1" dirty="0" smtClean="0">
              <a:solidFill>
                <a:srgbClr val="0070C0"/>
              </a:solidFill>
              <a:latin typeface="Arial Black" panose="020B0A04020102020204" pitchFamily="34" charset="0"/>
            </a:rPr>
            <a:t>Matters to be considered while planning for Physical Verification</a:t>
          </a:r>
          <a:endParaRPr lang="en-US" sz="1800" b="1" dirty="0">
            <a:solidFill>
              <a:srgbClr val="0070C0"/>
            </a:solidFill>
            <a:latin typeface="Arial Black" panose="020B0A04020102020204" pitchFamily="34" charset="0"/>
          </a:endParaRPr>
        </a:p>
      </dgm:t>
    </dgm:pt>
    <dgm:pt modelId="{8900129E-68E5-4E32-9D21-96543A8378F3}" type="parTrans" cxnId="{A14E63C2-8F92-4F24-A4B4-39BC9C617799}">
      <dgm:prSet/>
      <dgm:spPr/>
      <dgm:t>
        <a:bodyPr/>
        <a:lstStyle/>
        <a:p>
          <a:endParaRPr lang="en-US"/>
        </a:p>
      </dgm:t>
    </dgm:pt>
    <dgm:pt modelId="{D40F2EA5-92EC-4F08-AF77-F2D5BA14FEB4}" type="sibTrans" cxnId="{A14E63C2-8F92-4F24-A4B4-39BC9C617799}">
      <dgm:prSet/>
      <dgm:spPr/>
      <dgm:t>
        <a:bodyPr/>
        <a:lstStyle/>
        <a:p>
          <a:endParaRPr lang="en-US"/>
        </a:p>
      </dgm:t>
    </dgm:pt>
    <dgm:pt modelId="{EB58C264-81CB-4BAD-8A8C-DF67F306B40A}">
      <dgm:prSet phldrT="[Text]" custT="1"/>
      <dgm:spPr/>
      <dgm:t>
        <a:bodyPr/>
        <a:lstStyle/>
        <a:p>
          <a:r>
            <a:rPr lang="en-US" sz="1800" b="1" dirty="0" smtClean="0">
              <a:solidFill>
                <a:srgbClr val="0070C0"/>
              </a:solidFill>
              <a:latin typeface="Arial Black" panose="020B0A04020102020204" pitchFamily="34" charset="0"/>
            </a:rPr>
            <a:t>Nature of Inventory</a:t>
          </a:r>
          <a:endParaRPr lang="en-US" sz="1800" b="1" dirty="0">
            <a:solidFill>
              <a:srgbClr val="0070C0"/>
            </a:solidFill>
            <a:latin typeface="Arial Black" panose="020B0A04020102020204" pitchFamily="34" charset="0"/>
          </a:endParaRPr>
        </a:p>
      </dgm:t>
    </dgm:pt>
    <dgm:pt modelId="{DCDD8C46-8613-4B0F-91F4-27F0EBD84AB7}" type="parTrans" cxnId="{C676282F-5B41-4A37-A729-7E124323A7F9}">
      <dgm:prSet/>
      <dgm:spPr/>
      <dgm:t>
        <a:bodyPr/>
        <a:lstStyle/>
        <a:p>
          <a:endParaRPr lang="en-US"/>
        </a:p>
      </dgm:t>
    </dgm:pt>
    <dgm:pt modelId="{9F797A2C-4F7D-47A8-9295-37B3A83E3615}" type="sibTrans" cxnId="{C676282F-5B41-4A37-A729-7E124323A7F9}">
      <dgm:prSet/>
      <dgm:spPr/>
      <dgm:t>
        <a:bodyPr/>
        <a:lstStyle/>
        <a:p>
          <a:endParaRPr lang="en-US"/>
        </a:p>
      </dgm:t>
    </dgm:pt>
    <dgm:pt modelId="{79E2DBBD-FE40-4440-A2C6-C49450CBA8BF}">
      <dgm:prSet phldrT="[Text]" custT="1"/>
      <dgm:spPr/>
      <dgm:t>
        <a:bodyPr/>
        <a:lstStyle/>
        <a:p>
          <a:r>
            <a:rPr lang="en-US" sz="1800" b="1" dirty="0" smtClean="0">
              <a:solidFill>
                <a:srgbClr val="0070C0"/>
              </a:solidFill>
              <a:latin typeface="Arial Black" panose="020B0A04020102020204" pitchFamily="34" charset="0"/>
            </a:rPr>
            <a:t>Materiality of Inventory</a:t>
          </a:r>
          <a:endParaRPr lang="en-US" sz="1800" b="1" dirty="0">
            <a:solidFill>
              <a:srgbClr val="0070C0"/>
            </a:solidFill>
            <a:latin typeface="Arial Black" panose="020B0A04020102020204" pitchFamily="34" charset="0"/>
          </a:endParaRPr>
        </a:p>
      </dgm:t>
    </dgm:pt>
    <dgm:pt modelId="{1F3E3A99-12ED-4E23-ABDF-5DCFD90809BF}" type="parTrans" cxnId="{B9C666B5-5814-4303-A3CB-8A05D92E4993}">
      <dgm:prSet/>
      <dgm:spPr/>
      <dgm:t>
        <a:bodyPr/>
        <a:lstStyle/>
        <a:p>
          <a:endParaRPr lang="en-US"/>
        </a:p>
      </dgm:t>
    </dgm:pt>
    <dgm:pt modelId="{784061A1-81F4-4212-8FED-43FC3E5202AD}" type="sibTrans" cxnId="{B9C666B5-5814-4303-A3CB-8A05D92E4993}">
      <dgm:prSet/>
      <dgm:spPr/>
      <dgm:t>
        <a:bodyPr/>
        <a:lstStyle/>
        <a:p>
          <a:endParaRPr lang="en-US"/>
        </a:p>
      </dgm:t>
    </dgm:pt>
    <dgm:pt modelId="{C70B6461-01B5-49EB-94E2-73AEA1C43E6E}">
      <dgm:prSet phldrT="[Text]" custT="1"/>
      <dgm:spPr/>
      <dgm:t>
        <a:bodyPr/>
        <a:lstStyle/>
        <a:p>
          <a:r>
            <a:rPr lang="en-US" sz="1800" b="1" dirty="0" smtClean="0">
              <a:solidFill>
                <a:srgbClr val="0070C0"/>
              </a:solidFill>
              <a:latin typeface="Arial Black" panose="020B0A04020102020204" pitchFamily="34" charset="0"/>
            </a:rPr>
            <a:t>Timing of Physical Counting</a:t>
          </a:r>
          <a:endParaRPr lang="en-US" sz="1800" b="1" dirty="0">
            <a:solidFill>
              <a:srgbClr val="0070C0"/>
            </a:solidFill>
            <a:latin typeface="Arial Black" panose="020B0A04020102020204" pitchFamily="34" charset="0"/>
          </a:endParaRPr>
        </a:p>
      </dgm:t>
    </dgm:pt>
    <dgm:pt modelId="{5C4CF422-999A-4E57-AF68-08C10A6B684E}" type="parTrans" cxnId="{323E1FA3-34F9-4415-90A6-684E7527B552}">
      <dgm:prSet/>
      <dgm:spPr/>
      <dgm:t>
        <a:bodyPr/>
        <a:lstStyle/>
        <a:p>
          <a:endParaRPr lang="en-US"/>
        </a:p>
      </dgm:t>
    </dgm:pt>
    <dgm:pt modelId="{6BAB4457-120D-4102-BE57-048D4AE16592}" type="sibTrans" cxnId="{323E1FA3-34F9-4415-90A6-684E7527B552}">
      <dgm:prSet/>
      <dgm:spPr/>
      <dgm:t>
        <a:bodyPr/>
        <a:lstStyle/>
        <a:p>
          <a:endParaRPr lang="en-US"/>
        </a:p>
      </dgm:t>
    </dgm:pt>
    <dgm:pt modelId="{1F8C36C0-70A5-4BEE-BC59-A5B8449E5291}">
      <dgm:prSet phldrT="[Text]" custT="1"/>
      <dgm:spPr/>
      <dgm:t>
        <a:bodyPr/>
        <a:lstStyle/>
        <a:p>
          <a:r>
            <a:rPr lang="en-US" sz="1800" b="1" dirty="0" smtClean="0">
              <a:solidFill>
                <a:srgbClr val="0070C0"/>
              </a:solidFill>
              <a:latin typeface="Arial Black" panose="020B0A04020102020204" pitchFamily="34" charset="0"/>
            </a:rPr>
            <a:t>Risk of Material </a:t>
          </a:r>
          <a:r>
            <a:rPr lang="en-US" sz="1800" b="1" dirty="0" err="1" smtClean="0">
              <a:solidFill>
                <a:srgbClr val="0070C0"/>
              </a:solidFill>
              <a:latin typeface="Arial Black" panose="020B0A04020102020204" pitchFamily="34" charset="0"/>
            </a:rPr>
            <a:t>Mis</a:t>
          </a:r>
          <a:r>
            <a:rPr lang="en-US" sz="1800" b="1" dirty="0" smtClean="0">
              <a:solidFill>
                <a:srgbClr val="0070C0"/>
              </a:solidFill>
              <a:latin typeface="Arial Black" panose="020B0A04020102020204" pitchFamily="34" charset="0"/>
            </a:rPr>
            <a:t>-statement</a:t>
          </a:r>
          <a:endParaRPr lang="en-US" sz="1800" b="1" dirty="0">
            <a:solidFill>
              <a:srgbClr val="0070C0"/>
            </a:solidFill>
            <a:latin typeface="Arial Black" panose="020B0A04020102020204" pitchFamily="34" charset="0"/>
          </a:endParaRPr>
        </a:p>
      </dgm:t>
    </dgm:pt>
    <dgm:pt modelId="{FF7DB428-F74E-4B75-ACA1-EEE0A08C87F8}" type="parTrans" cxnId="{10D5D5D5-3E08-4809-AECC-E24A469F6CB7}">
      <dgm:prSet/>
      <dgm:spPr/>
      <dgm:t>
        <a:bodyPr/>
        <a:lstStyle/>
        <a:p>
          <a:endParaRPr lang="en-US"/>
        </a:p>
      </dgm:t>
    </dgm:pt>
    <dgm:pt modelId="{33173002-D9EC-4EFF-8D60-F33653788BE0}" type="sibTrans" cxnId="{10D5D5D5-3E08-4809-AECC-E24A469F6CB7}">
      <dgm:prSet/>
      <dgm:spPr/>
      <dgm:t>
        <a:bodyPr/>
        <a:lstStyle/>
        <a:p>
          <a:endParaRPr lang="en-US"/>
        </a:p>
      </dgm:t>
    </dgm:pt>
    <dgm:pt modelId="{A75F3D82-E26D-4E7E-BC39-9D29BC43D1AC}">
      <dgm:prSet phldrT="[Text]" custT="1"/>
      <dgm:spPr/>
      <dgm:t>
        <a:bodyPr/>
        <a:lstStyle/>
        <a:p>
          <a:r>
            <a:rPr lang="en-US" sz="1800" b="1" dirty="0" smtClean="0">
              <a:solidFill>
                <a:srgbClr val="0070C0"/>
              </a:solidFill>
              <a:latin typeface="Arial Black" panose="020B0A04020102020204" pitchFamily="34" charset="0"/>
            </a:rPr>
            <a:t>Nature of Internal Controls w.r.t. Inventory</a:t>
          </a:r>
          <a:endParaRPr lang="en-US" sz="1800" b="1" dirty="0">
            <a:solidFill>
              <a:srgbClr val="0070C0"/>
            </a:solidFill>
            <a:latin typeface="Arial Black" panose="020B0A04020102020204" pitchFamily="34" charset="0"/>
          </a:endParaRPr>
        </a:p>
      </dgm:t>
    </dgm:pt>
    <dgm:pt modelId="{EFA4C5D8-862F-46C9-8344-9536DC9282DD}" type="parTrans" cxnId="{D87C310F-DF1E-4AF8-AF07-5CC42F11B1D4}">
      <dgm:prSet/>
      <dgm:spPr/>
      <dgm:t>
        <a:bodyPr/>
        <a:lstStyle/>
        <a:p>
          <a:endParaRPr lang="en-US"/>
        </a:p>
      </dgm:t>
    </dgm:pt>
    <dgm:pt modelId="{31268AAC-471F-463B-BBA3-FBE336CFF7FE}" type="sibTrans" cxnId="{D87C310F-DF1E-4AF8-AF07-5CC42F11B1D4}">
      <dgm:prSet/>
      <dgm:spPr/>
      <dgm:t>
        <a:bodyPr/>
        <a:lstStyle/>
        <a:p>
          <a:endParaRPr lang="en-US"/>
        </a:p>
      </dgm:t>
    </dgm:pt>
    <dgm:pt modelId="{E2F004A8-F00E-4E55-AB61-5DF1B781F543}">
      <dgm:prSet phldrT="[Text]" custT="1"/>
      <dgm:spPr/>
      <dgm:t>
        <a:bodyPr/>
        <a:lstStyle/>
        <a:p>
          <a:r>
            <a:rPr lang="en-US" sz="1800" b="1" dirty="0" smtClean="0">
              <a:solidFill>
                <a:srgbClr val="0070C0"/>
              </a:solidFill>
              <a:latin typeface="Arial Black" panose="020B0A04020102020204" pitchFamily="34" charset="0"/>
            </a:rPr>
            <a:t>Stage of Completion of W-I-P</a:t>
          </a:r>
          <a:endParaRPr lang="en-US" sz="1800" b="1" dirty="0">
            <a:solidFill>
              <a:srgbClr val="0070C0"/>
            </a:solidFill>
            <a:latin typeface="Arial Black" panose="020B0A04020102020204" pitchFamily="34" charset="0"/>
          </a:endParaRPr>
        </a:p>
      </dgm:t>
    </dgm:pt>
    <dgm:pt modelId="{75F2F611-5207-41FA-AD7C-A8D24A1906BE}" type="parTrans" cxnId="{468E7941-8376-4B7D-81B9-503A18DB8B3E}">
      <dgm:prSet/>
      <dgm:spPr/>
      <dgm:t>
        <a:bodyPr/>
        <a:lstStyle/>
        <a:p>
          <a:endParaRPr lang="en-US"/>
        </a:p>
      </dgm:t>
    </dgm:pt>
    <dgm:pt modelId="{0939296C-C369-463C-8719-4DC7340D5CA4}" type="sibTrans" cxnId="{468E7941-8376-4B7D-81B9-503A18DB8B3E}">
      <dgm:prSet/>
      <dgm:spPr/>
      <dgm:t>
        <a:bodyPr/>
        <a:lstStyle/>
        <a:p>
          <a:endParaRPr lang="en-US"/>
        </a:p>
      </dgm:t>
    </dgm:pt>
    <dgm:pt modelId="{C8DFC2B0-62BA-4524-927B-63D9A69B4B74}" type="pres">
      <dgm:prSet presAssocID="{9018F58F-6161-46DC-859D-928B55A4E26B}" presName="hierChild1" presStyleCnt="0">
        <dgm:presLayoutVars>
          <dgm:chPref val="1"/>
          <dgm:dir/>
          <dgm:animOne val="branch"/>
          <dgm:animLvl val="lvl"/>
          <dgm:resizeHandles/>
        </dgm:presLayoutVars>
      </dgm:prSet>
      <dgm:spPr/>
      <dgm:t>
        <a:bodyPr/>
        <a:lstStyle/>
        <a:p>
          <a:endParaRPr lang="en-US"/>
        </a:p>
      </dgm:t>
    </dgm:pt>
    <dgm:pt modelId="{EDD8EFE2-38A0-4E93-BC05-8B32B523E187}" type="pres">
      <dgm:prSet presAssocID="{CE5A8829-BEF4-485D-823C-5A7547404850}" presName="hierRoot1" presStyleCnt="0"/>
      <dgm:spPr/>
    </dgm:pt>
    <dgm:pt modelId="{E9FC24E5-FBAB-46C4-8C2B-18679CC57C4E}" type="pres">
      <dgm:prSet presAssocID="{CE5A8829-BEF4-485D-823C-5A7547404850}" presName="composite" presStyleCnt="0"/>
      <dgm:spPr/>
    </dgm:pt>
    <dgm:pt modelId="{5490C294-5441-45EC-A2F8-624AB70CF516}" type="pres">
      <dgm:prSet presAssocID="{CE5A8829-BEF4-485D-823C-5A7547404850}" presName="background" presStyleLbl="node0" presStyleIdx="0" presStyleCnt="1"/>
      <dgm:spPr/>
    </dgm:pt>
    <dgm:pt modelId="{79144AB6-A9F1-4328-ACFA-48B7831ACF50}" type="pres">
      <dgm:prSet presAssocID="{CE5A8829-BEF4-485D-823C-5A7547404850}" presName="text" presStyleLbl="fgAcc0" presStyleIdx="0" presStyleCnt="1" custScaleX="343041" custScaleY="170749" custLinFactNeighborX="3524" custLinFactNeighborY="-38846">
        <dgm:presLayoutVars>
          <dgm:chPref val="3"/>
        </dgm:presLayoutVars>
      </dgm:prSet>
      <dgm:spPr/>
      <dgm:t>
        <a:bodyPr/>
        <a:lstStyle/>
        <a:p>
          <a:endParaRPr lang="en-US"/>
        </a:p>
      </dgm:t>
    </dgm:pt>
    <dgm:pt modelId="{53111A04-F042-41FA-9055-1E76E98FDC8A}" type="pres">
      <dgm:prSet presAssocID="{CE5A8829-BEF4-485D-823C-5A7547404850}" presName="hierChild2" presStyleCnt="0"/>
      <dgm:spPr/>
    </dgm:pt>
    <dgm:pt modelId="{B2554ACC-952A-45C2-A050-EC652E56ABFE}" type="pres">
      <dgm:prSet presAssocID="{DCDD8C46-8613-4B0F-91F4-27F0EBD84AB7}" presName="Name10" presStyleLbl="parChTrans1D2" presStyleIdx="0" presStyleCnt="6"/>
      <dgm:spPr/>
      <dgm:t>
        <a:bodyPr/>
        <a:lstStyle/>
        <a:p>
          <a:endParaRPr lang="en-US"/>
        </a:p>
      </dgm:t>
    </dgm:pt>
    <dgm:pt modelId="{9E467F6E-F628-46FB-ACCD-C10F6C1626F3}" type="pres">
      <dgm:prSet presAssocID="{EB58C264-81CB-4BAD-8A8C-DF67F306B40A}" presName="hierRoot2" presStyleCnt="0"/>
      <dgm:spPr/>
    </dgm:pt>
    <dgm:pt modelId="{0A276E3C-BDF1-4D48-9407-00B2576A3518}" type="pres">
      <dgm:prSet presAssocID="{EB58C264-81CB-4BAD-8A8C-DF67F306B40A}" presName="composite2" presStyleCnt="0"/>
      <dgm:spPr/>
    </dgm:pt>
    <dgm:pt modelId="{81D2C26E-BCAF-426B-9F00-52D18C923DB8}" type="pres">
      <dgm:prSet presAssocID="{EB58C264-81CB-4BAD-8A8C-DF67F306B40A}" presName="background2" presStyleLbl="node2" presStyleIdx="0" presStyleCnt="6"/>
      <dgm:spPr/>
    </dgm:pt>
    <dgm:pt modelId="{406562FD-A0B5-4AE8-9608-82CE997FD66A}" type="pres">
      <dgm:prSet presAssocID="{EB58C264-81CB-4BAD-8A8C-DF67F306B40A}" presName="text2" presStyleLbl="fgAcc2" presStyleIdx="0" presStyleCnt="6" custScaleY="252148">
        <dgm:presLayoutVars>
          <dgm:chPref val="3"/>
        </dgm:presLayoutVars>
      </dgm:prSet>
      <dgm:spPr/>
      <dgm:t>
        <a:bodyPr/>
        <a:lstStyle/>
        <a:p>
          <a:endParaRPr lang="en-US"/>
        </a:p>
      </dgm:t>
    </dgm:pt>
    <dgm:pt modelId="{BB45C606-6662-4C6E-855C-6EFEB24BA74E}" type="pres">
      <dgm:prSet presAssocID="{EB58C264-81CB-4BAD-8A8C-DF67F306B40A}" presName="hierChild3" presStyleCnt="0"/>
      <dgm:spPr/>
    </dgm:pt>
    <dgm:pt modelId="{5E0A10F5-29CB-4CFF-85BB-96D937C274B8}" type="pres">
      <dgm:prSet presAssocID="{1F3E3A99-12ED-4E23-ABDF-5DCFD90809BF}" presName="Name10" presStyleLbl="parChTrans1D2" presStyleIdx="1" presStyleCnt="6"/>
      <dgm:spPr/>
      <dgm:t>
        <a:bodyPr/>
        <a:lstStyle/>
        <a:p>
          <a:endParaRPr lang="en-US"/>
        </a:p>
      </dgm:t>
    </dgm:pt>
    <dgm:pt modelId="{E1082A87-0CE0-4A27-8913-66CBC3956DD6}" type="pres">
      <dgm:prSet presAssocID="{79E2DBBD-FE40-4440-A2C6-C49450CBA8BF}" presName="hierRoot2" presStyleCnt="0"/>
      <dgm:spPr/>
    </dgm:pt>
    <dgm:pt modelId="{7696EF0F-5FEA-42A4-A4E9-EA5D70933F0F}" type="pres">
      <dgm:prSet presAssocID="{79E2DBBD-FE40-4440-A2C6-C49450CBA8BF}" presName="composite2" presStyleCnt="0"/>
      <dgm:spPr/>
    </dgm:pt>
    <dgm:pt modelId="{92284F64-6D16-4A15-926B-DD92D51FD87A}" type="pres">
      <dgm:prSet presAssocID="{79E2DBBD-FE40-4440-A2C6-C49450CBA8BF}" presName="background2" presStyleLbl="node2" presStyleIdx="1" presStyleCnt="6"/>
      <dgm:spPr/>
    </dgm:pt>
    <dgm:pt modelId="{ACEED10A-F8BE-44E0-8A04-D5FF14F8F91C}" type="pres">
      <dgm:prSet presAssocID="{79E2DBBD-FE40-4440-A2C6-C49450CBA8BF}" presName="text2" presStyleLbl="fgAcc2" presStyleIdx="1" presStyleCnt="6" custScaleY="252148">
        <dgm:presLayoutVars>
          <dgm:chPref val="3"/>
        </dgm:presLayoutVars>
      </dgm:prSet>
      <dgm:spPr/>
      <dgm:t>
        <a:bodyPr/>
        <a:lstStyle/>
        <a:p>
          <a:endParaRPr lang="en-US"/>
        </a:p>
      </dgm:t>
    </dgm:pt>
    <dgm:pt modelId="{6C744F3C-9893-4A17-9AC0-B69720EA3663}" type="pres">
      <dgm:prSet presAssocID="{79E2DBBD-FE40-4440-A2C6-C49450CBA8BF}" presName="hierChild3" presStyleCnt="0"/>
      <dgm:spPr/>
    </dgm:pt>
    <dgm:pt modelId="{0815A6D8-2F17-4645-9E24-019E005A723A}" type="pres">
      <dgm:prSet presAssocID="{5C4CF422-999A-4E57-AF68-08C10A6B684E}" presName="Name10" presStyleLbl="parChTrans1D2" presStyleIdx="2" presStyleCnt="6"/>
      <dgm:spPr/>
      <dgm:t>
        <a:bodyPr/>
        <a:lstStyle/>
        <a:p>
          <a:endParaRPr lang="en-US"/>
        </a:p>
      </dgm:t>
    </dgm:pt>
    <dgm:pt modelId="{EEA14B48-5720-4507-8A01-B6F17C67AC6F}" type="pres">
      <dgm:prSet presAssocID="{C70B6461-01B5-49EB-94E2-73AEA1C43E6E}" presName="hierRoot2" presStyleCnt="0"/>
      <dgm:spPr/>
    </dgm:pt>
    <dgm:pt modelId="{F85EE2C0-2C11-4043-934B-9293518A189A}" type="pres">
      <dgm:prSet presAssocID="{C70B6461-01B5-49EB-94E2-73AEA1C43E6E}" presName="composite2" presStyleCnt="0"/>
      <dgm:spPr/>
    </dgm:pt>
    <dgm:pt modelId="{38BBDC8A-DCE9-4FE6-9B45-D8B99D67D75D}" type="pres">
      <dgm:prSet presAssocID="{C70B6461-01B5-49EB-94E2-73AEA1C43E6E}" presName="background2" presStyleLbl="node2" presStyleIdx="2" presStyleCnt="6"/>
      <dgm:spPr/>
    </dgm:pt>
    <dgm:pt modelId="{D01D38A2-065A-4AA5-95CD-D3EC3FB13EBC}" type="pres">
      <dgm:prSet presAssocID="{C70B6461-01B5-49EB-94E2-73AEA1C43E6E}" presName="text2" presStyleLbl="fgAcc2" presStyleIdx="2" presStyleCnt="6" custScaleY="252148">
        <dgm:presLayoutVars>
          <dgm:chPref val="3"/>
        </dgm:presLayoutVars>
      </dgm:prSet>
      <dgm:spPr/>
      <dgm:t>
        <a:bodyPr/>
        <a:lstStyle/>
        <a:p>
          <a:endParaRPr lang="en-US"/>
        </a:p>
      </dgm:t>
    </dgm:pt>
    <dgm:pt modelId="{014407ED-EA02-4B2B-9912-660A2F94A942}" type="pres">
      <dgm:prSet presAssocID="{C70B6461-01B5-49EB-94E2-73AEA1C43E6E}" presName="hierChild3" presStyleCnt="0"/>
      <dgm:spPr/>
    </dgm:pt>
    <dgm:pt modelId="{AE20EAD1-5F7C-4717-9A3E-D8A0DDB9050D}" type="pres">
      <dgm:prSet presAssocID="{FF7DB428-F74E-4B75-ACA1-EEE0A08C87F8}" presName="Name10" presStyleLbl="parChTrans1D2" presStyleIdx="3" presStyleCnt="6"/>
      <dgm:spPr/>
      <dgm:t>
        <a:bodyPr/>
        <a:lstStyle/>
        <a:p>
          <a:endParaRPr lang="en-US"/>
        </a:p>
      </dgm:t>
    </dgm:pt>
    <dgm:pt modelId="{78C92D98-1BEE-47AB-AC3F-B988D30E6BC6}" type="pres">
      <dgm:prSet presAssocID="{1F8C36C0-70A5-4BEE-BC59-A5B8449E5291}" presName="hierRoot2" presStyleCnt="0"/>
      <dgm:spPr/>
    </dgm:pt>
    <dgm:pt modelId="{4B3B3E07-115C-47B0-97B0-DA2352C6BEFD}" type="pres">
      <dgm:prSet presAssocID="{1F8C36C0-70A5-4BEE-BC59-A5B8449E5291}" presName="composite2" presStyleCnt="0"/>
      <dgm:spPr/>
    </dgm:pt>
    <dgm:pt modelId="{4274063A-5AEC-44BF-AF8C-8EE08FF4ED3F}" type="pres">
      <dgm:prSet presAssocID="{1F8C36C0-70A5-4BEE-BC59-A5B8449E5291}" presName="background2" presStyleLbl="node2" presStyleIdx="3" presStyleCnt="6"/>
      <dgm:spPr/>
    </dgm:pt>
    <dgm:pt modelId="{6CEC87CE-E445-4A22-BB41-FE4951EE93F7}" type="pres">
      <dgm:prSet presAssocID="{1F8C36C0-70A5-4BEE-BC59-A5B8449E5291}" presName="text2" presStyleLbl="fgAcc2" presStyleIdx="3" presStyleCnt="6" custScaleY="252148">
        <dgm:presLayoutVars>
          <dgm:chPref val="3"/>
        </dgm:presLayoutVars>
      </dgm:prSet>
      <dgm:spPr/>
      <dgm:t>
        <a:bodyPr/>
        <a:lstStyle/>
        <a:p>
          <a:endParaRPr lang="en-US"/>
        </a:p>
      </dgm:t>
    </dgm:pt>
    <dgm:pt modelId="{C0DF3940-15AF-40F4-AD89-39BE410B40ED}" type="pres">
      <dgm:prSet presAssocID="{1F8C36C0-70A5-4BEE-BC59-A5B8449E5291}" presName="hierChild3" presStyleCnt="0"/>
      <dgm:spPr/>
    </dgm:pt>
    <dgm:pt modelId="{1A9D837F-A362-44AE-B9E5-C86C2CD8AD33}" type="pres">
      <dgm:prSet presAssocID="{75F2F611-5207-41FA-AD7C-A8D24A1906BE}" presName="Name10" presStyleLbl="parChTrans1D2" presStyleIdx="4" presStyleCnt="6"/>
      <dgm:spPr/>
      <dgm:t>
        <a:bodyPr/>
        <a:lstStyle/>
        <a:p>
          <a:endParaRPr lang="en-US"/>
        </a:p>
      </dgm:t>
    </dgm:pt>
    <dgm:pt modelId="{209BCF4F-0CB3-4389-8184-C5661F2B7ACC}" type="pres">
      <dgm:prSet presAssocID="{E2F004A8-F00E-4E55-AB61-5DF1B781F543}" presName="hierRoot2" presStyleCnt="0"/>
      <dgm:spPr/>
    </dgm:pt>
    <dgm:pt modelId="{C4E8F358-5F5F-4ED4-9AF3-E95F27B046AA}" type="pres">
      <dgm:prSet presAssocID="{E2F004A8-F00E-4E55-AB61-5DF1B781F543}" presName="composite2" presStyleCnt="0"/>
      <dgm:spPr/>
    </dgm:pt>
    <dgm:pt modelId="{13FE3C50-D3F1-4E7D-82EA-E14DDFEC13BE}" type="pres">
      <dgm:prSet presAssocID="{E2F004A8-F00E-4E55-AB61-5DF1B781F543}" presName="background2" presStyleLbl="node2" presStyleIdx="4" presStyleCnt="6"/>
      <dgm:spPr/>
    </dgm:pt>
    <dgm:pt modelId="{E9543A94-185B-44D1-8F66-A2F2E0B77821}" type="pres">
      <dgm:prSet presAssocID="{E2F004A8-F00E-4E55-AB61-5DF1B781F543}" presName="text2" presStyleLbl="fgAcc2" presStyleIdx="4" presStyleCnt="6" custScaleY="252148">
        <dgm:presLayoutVars>
          <dgm:chPref val="3"/>
        </dgm:presLayoutVars>
      </dgm:prSet>
      <dgm:spPr/>
      <dgm:t>
        <a:bodyPr/>
        <a:lstStyle/>
        <a:p>
          <a:endParaRPr lang="en-US"/>
        </a:p>
      </dgm:t>
    </dgm:pt>
    <dgm:pt modelId="{EB519569-B9B4-4518-A83B-13D65E0BF3F6}" type="pres">
      <dgm:prSet presAssocID="{E2F004A8-F00E-4E55-AB61-5DF1B781F543}" presName="hierChild3" presStyleCnt="0"/>
      <dgm:spPr/>
    </dgm:pt>
    <dgm:pt modelId="{5416A3B7-8513-40D2-AEDE-2AF8A1CB647C}" type="pres">
      <dgm:prSet presAssocID="{EFA4C5D8-862F-46C9-8344-9536DC9282DD}" presName="Name10" presStyleLbl="parChTrans1D2" presStyleIdx="5" presStyleCnt="6"/>
      <dgm:spPr/>
      <dgm:t>
        <a:bodyPr/>
        <a:lstStyle/>
        <a:p>
          <a:endParaRPr lang="en-US"/>
        </a:p>
      </dgm:t>
    </dgm:pt>
    <dgm:pt modelId="{3037DF9B-E8A8-4D78-8760-338750BBE640}" type="pres">
      <dgm:prSet presAssocID="{A75F3D82-E26D-4E7E-BC39-9D29BC43D1AC}" presName="hierRoot2" presStyleCnt="0"/>
      <dgm:spPr/>
    </dgm:pt>
    <dgm:pt modelId="{D78662E4-5114-435C-A8A4-BB6F71166F9D}" type="pres">
      <dgm:prSet presAssocID="{A75F3D82-E26D-4E7E-BC39-9D29BC43D1AC}" presName="composite2" presStyleCnt="0"/>
      <dgm:spPr/>
    </dgm:pt>
    <dgm:pt modelId="{E0F19797-346D-4028-86CF-79E4FE1999D4}" type="pres">
      <dgm:prSet presAssocID="{A75F3D82-E26D-4E7E-BC39-9D29BC43D1AC}" presName="background2" presStyleLbl="node2" presStyleIdx="5" presStyleCnt="6"/>
      <dgm:spPr/>
    </dgm:pt>
    <dgm:pt modelId="{045E3730-1CBD-45C2-8EFF-7D13DB932605}" type="pres">
      <dgm:prSet presAssocID="{A75F3D82-E26D-4E7E-BC39-9D29BC43D1AC}" presName="text2" presStyleLbl="fgAcc2" presStyleIdx="5" presStyleCnt="6" custScaleY="252148">
        <dgm:presLayoutVars>
          <dgm:chPref val="3"/>
        </dgm:presLayoutVars>
      </dgm:prSet>
      <dgm:spPr/>
      <dgm:t>
        <a:bodyPr/>
        <a:lstStyle/>
        <a:p>
          <a:endParaRPr lang="en-US"/>
        </a:p>
      </dgm:t>
    </dgm:pt>
    <dgm:pt modelId="{B681A415-9F9C-4486-91D5-2068A98403D2}" type="pres">
      <dgm:prSet presAssocID="{A75F3D82-E26D-4E7E-BC39-9D29BC43D1AC}" presName="hierChild3" presStyleCnt="0"/>
      <dgm:spPr/>
    </dgm:pt>
  </dgm:ptLst>
  <dgm:cxnLst>
    <dgm:cxn modelId="{DBDC98EF-827B-48B5-8454-418B2C8C1100}" type="presOf" srcId="{75F2F611-5207-41FA-AD7C-A8D24A1906BE}" destId="{1A9D837F-A362-44AE-B9E5-C86C2CD8AD33}" srcOrd="0" destOrd="0" presId="urn:microsoft.com/office/officeart/2005/8/layout/hierarchy1"/>
    <dgm:cxn modelId="{6E791D24-D523-4969-AC7A-CBE6E98BDAF4}" type="presOf" srcId="{C70B6461-01B5-49EB-94E2-73AEA1C43E6E}" destId="{D01D38A2-065A-4AA5-95CD-D3EC3FB13EBC}" srcOrd="0" destOrd="0" presId="urn:microsoft.com/office/officeart/2005/8/layout/hierarchy1"/>
    <dgm:cxn modelId="{C42F01E3-ECA8-428C-AEEF-D612386C4AA3}" type="presOf" srcId="{1F8C36C0-70A5-4BEE-BC59-A5B8449E5291}" destId="{6CEC87CE-E445-4A22-BB41-FE4951EE93F7}" srcOrd="0" destOrd="0" presId="urn:microsoft.com/office/officeart/2005/8/layout/hierarchy1"/>
    <dgm:cxn modelId="{791F5D28-3DB7-4CAC-904E-90048BE3E1CD}" type="presOf" srcId="{FF7DB428-F74E-4B75-ACA1-EEE0A08C87F8}" destId="{AE20EAD1-5F7C-4717-9A3E-D8A0DDB9050D}" srcOrd="0" destOrd="0" presId="urn:microsoft.com/office/officeart/2005/8/layout/hierarchy1"/>
    <dgm:cxn modelId="{A14E63C2-8F92-4F24-A4B4-39BC9C617799}" srcId="{9018F58F-6161-46DC-859D-928B55A4E26B}" destId="{CE5A8829-BEF4-485D-823C-5A7547404850}" srcOrd="0" destOrd="0" parTransId="{8900129E-68E5-4E32-9D21-96543A8378F3}" sibTransId="{D40F2EA5-92EC-4F08-AF77-F2D5BA14FEB4}"/>
    <dgm:cxn modelId="{539AFE30-8C40-49A6-BB48-1C7CFF66C524}" type="presOf" srcId="{EB58C264-81CB-4BAD-8A8C-DF67F306B40A}" destId="{406562FD-A0B5-4AE8-9608-82CE997FD66A}" srcOrd="0" destOrd="0" presId="urn:microsoft.com/office/officeart/2005/8/layout/hierarchy1"/>
    <dgm:cxn modelId="{7E07D9CC-3349-453A-A87C-F6CF2DD55754}" type="presOf" srcId="{79E2DBBD-FE40-4440-A2C6-C49450CBA8BF}" destId="{ACEED10A-F8BE-44E0-8A04-D5FF14F8F91C}" srcOrd="0" destOrd="0" presId="urn:microsoft.com/office/officeart/2005/8/layout/hierarchy1"/>
    <dgm:cxn modelId="{323E1FA3-34F9-4415-90A6-684E7527B552}" srcId="{CE5A8829-BEF4-485D-823C-5A7547404850}" destId="{C70B6461-01B5-49EB-94E2-73AEA1C43E6E}" srcOrd="2" destOrd="0" parTransId="{5C4CF422-999A-4E57-AF68-08C10A6B684E}" sibTransId="{6BAB4457-120D-4102-BE57-048D4AE16592}"/>
    <dgm:cxn modelId="{AB467ED2-E6EA-4A74-B206-66C3657C4B40}" type="presOf" srcId="{DCDD8C46-8613-4B0F-91F4-27F0EBD84AB7}" destId="{B2554ACC-952A-45C2-A050-EC652E56ABFE}" srcOrd="0" destOrd="0" presId="urn:microsoft.com/office/officeart/2005/8/layout/hierarchy1"/>
    <dgm:cxn modelId="{2D8853CB-E645-46FE-B084-8F2462A7B2A0}" type="presOf" srcId="{CE5A8829-BEF4-485D-823C-5A7547404850}" destId="{79144AB6-A9F1-4328-ACFA-48B7831ACF50}" srcOrd="0" destOrd="0" presId="urn:microsoft.com/office/officeart/2005/8/layout/hierarchy1"/>
    <dgm:cxn modelId="{468E7941-8376-4B7D-81B9-503A18DB8B3E}" srcId="{CE5A8829-BEF4-485D-823C-5A7547404850}" destId="{E2F004A8-F00E-4E55-AB61-5DF1B781F543}" srcOrd="4" destOrd="0" parTransId="{75F2F611-5207-41FA-AD7C-A8D24A1906BE}" sibTransId="{0939296C-C369-463C-8719-4DC7340D5CA4}"/>
    <dgm:cxn modelId="{10D5D5D5-3E08-4809-AECC-E24A469F6CB7}" srcId="{CE5A8829-BEF4-485D-823C-5A7547404850}" destId="{1F8C36C0-70A5-4BEE-BC59-A5B8449E5291}" srcOrd="3" destOrd="0" parTransId="{FF7DB428-F74E-4B75-ACA1-EEE0A08C87F8}" sibTransId="{33173002-D9EC-4EFF-8D60-F33653788BE0}"/>
    <dgm:cxn modelId="{CBD2E59B-3629-496F-B872-0ECE0CEA2602}" type="presOf" srcId="{E2F004A8-F00E-4E55-AB61-5DF1B781F543}" destId="{E9543A94-185B-44D1-8F66-A2F2E0B77821}" srcOrd="0" destOrd="0" presId="urn:microsoft.com/office/officeart/2005/8/layout/hierarchy1"/>
    <dgm:cxn modelId="{D87C310F-DF1E-4AF8-AF07-5CC42F11B1D4}" srcId="{CE5A8829-BEF4-485D-823C-5A7547404850}" destId="{A75F3D82-E26D-4E7E-BC39-9D29BC43D1AC}" srcOrd="5" destOrd="0" parTransId="{EFA4C5D8-862F-46C9-8344-9536DC9282DD}" sibTransId="{31268AAC-471F-463B-BBA3-FBE336CFF7FE}"/>
    <dgm:cxn modelId="{6E864C82-E759-4E76-85FA-C2DD015CF620}" type="presOf" srcId="{1F3E3A99-12ED-4E23-ABDF-5DCFD90809BF}" destId="{5E0A10F5-29CB-4CFF-85BB-96D937C274B8}" srcOrd="0" destOrd="0" presId="urn:microsoft.com/office/officeart/2005/8/layout/hierarchy1"/>
    <dgm:cxn modelId="{200875A9-22C4-40D4-B1A5-4C51DE59DB9F}" type="presOf" srcId="{9018F58F-6161-46DC-859D-928B55A4E26B}" destId="{C8DFC2B0-62BA-4524-927B-63D9A69B4B74}" srcOrd="0" destOrd="0" presId="urn:microsoft.com/office/officeart/2005/8/layout/hierarchy1"/>
    <dgm:cxn modelId="{B9C666B5-5814-4303-A3CB-8A05D92E4993}" srcId="{CE5A8829-BEF4-485D-823C-5A7547404850}" destId="{79E2DBBD-FE40-4440-A2C6-C49450CBA8BF}" srcOrd="1" destOrd="0" parTransId="{1F3E3A99-12ED-4E23-ABDF-5DCFD90809BF}" sibTransId="{784061A1-81F4-4212-8FED-43FC3E5202AD}"/>
    <dgm:cxn modelId="{C676282F-5B41-4A37-A729-7E124323A7F9}" srcId="{CE5A8829-BEF4-485D-823C-5A7547404850}" destId="{EB58C264-81CB-4BAD-8A8C-DF67F306B40A}" srcOrd="0" destOrd="0" parTransId="{DCDD8C46-8613-4B0F-91F4-27F0EBD84AB7}" sibTransId="{9F797A2C-4F7D-47A8-9295-37B3A83E3615}"/>
    <dgm:cxn modelId="{7028C9BA-0711-4B84-9BFD-B3649E31823A}" type="presOf" srcId="{A75F3D82-E26D-4E7E-BC39-9D29BC43D1AC}" destId="{045E3730-1CBD-45C2-8EFF-7D13DB932605}" srcOrd="0" destOrd="0" presId="urn:microsoft.com/office/officeart/2005/8/layout/hierarchy1"/>
    <dgm:cxn modelId="{9848E926-40A2-4F9E-83FF-0A0DDE118F7A}" type="presOf" srcId="{5C4CF422-999A-4E57-AF68-08C10A6B684E}" destId="{0815A6D8-2F17-4645-9E24-019E005A723A}" srcOrd="0" destOrd="0" presId="urn:microsoft.com/office/officeart/2005/8/layout/hierarchy1"/>
    <dgm:cxn modelId="{16944492-DFBC-416F-BBCA-35BF52567265}" type="presOf" srcId="{EFA4C5D8-862F-46C9-8344-9536DC9282DD}" destId="{5416A3B7-8513-40D2-AEDE-2AF8A1CB647C}" srcOrd="0" destOrd="0" presId="urn:microsoft.com/office/officeart/2005/8/layout/hierarchy1"/>
    <dgm:cxn modelId="{8BB170E4-A996-42E4-860D-E0658BFEA5EB}" type="presParOf" srcId="{C8DFC2B0-62BA-4524-927B-63D9A69B4B74}" destId="{EDD8EFE2-38A0-4E93-BC05-8B32B523E187}" srcOrd="0" destOrd="0" presId="urn:microsoft.com/office/officeart/2005/8/layout/hierarchy1"/>
    <dgm:cxn modelId="{EE98EF9A-9290-4616-97FB-90AE849AC6AF}" type="presParOf" srcId="{EDD8EFE2-38A0-4E93-BC05-8B32B523E187}" destId="{E9FC24E5-FBAB-46C4-8C2B-18679CC57C4E}" srcOrd="0" destOrd="0" presId="urn:microsoft.com/office/officeart/2005/8/layout/hierarchy1"/>
    <dgm:cxn modelId="{74CA6A0E-0945-4578-BA49-90E267F6E458}" type="presParOf" srcId="{E9FC24E5-FBAB-46C4-8C2B-18679CC57C4E}" destId="{5490C294-5441-45EC-A2F8-624AB70CF516}" srcOrd="0" destOrd="0" presId="urn:microsoft.com/office/officeart/2005/8/layout/hierarchy1"/>
    <dgm:cxn modelId="{2754239F-E40B-4B37-A48F-658C52E31775}" type="presParOf" srcId="{E9FC24E5-FBAB-46C4-8C2B-18679CC57C4E}" destId="{79144AB6-A9F1-4328-ACFA-48B7831ACF50}" srcOrd="1" destOrd="0" presId="urn:microsoft.com/office/officeart/2005/8/layout/hierarchy1"/>
    <dgm:cxn modelId="{D2E507D1-8F76-49F3-93B6-8ED990B8139A}" type="presParOf" srcId="{EDD8EFE2-38A0-4E93-BC05-8B32B523E187}" destId="{53111A04-F042-41FA-9055-1E76E98FDC8A}" srcOrd="1" destOrd="0" presId="urn:microsoft.com/office/officeart/2005/8/layout/hierarchy1"/>
    <dgm:cxn modelId="{99349658-81B3-4BD2-A580-80A7CA979362}" type="presParOf" srcId="{53111A04-F042-41FA-9055-1E76E98FDC8A}" destId="{B2554ACC-952A-45C2-A050-EC652E56ABFE}" srcOrd="0" destOrd="0" presId="urn:microsoft.com/office/officeart/2005/8/layout/hierarchy1"/>
    <dgm:cxn modelId="{84DD0B0D-8F8A-4B4A-B2C5-56C05E639C76}" type="presParOf" srcId="{53111A04-F042-41FA-9055-1E76E98FDC8A}" destId="{9E467F6E-F628-46FB-ACCD-C10F6C1626F3}" srcOrd="1" destOrd="0" presId="urn:microsoft.com/office/officeart/2005/8/layout/hierarchy1"/>
    <dgm:cxn modelId="{6571C645-C02B-4D62-8C8A-E0DE86CB437F}" type="presParOf" srcId="{9E467F6E-F628-46FB-ACCD-C10F6C1626F3}" destId="{0A276E3C-BDF1-4D48-9407-00B2576A3518}" srcOrd="0" destOrd="0" presId="urn:microsoft.com/office/officeart/2005/8/layout/hierarchy1"/>
    <dgm:cxn modelId="{786B7419-A7D1-4A40-B376-874D3D9433EE}" type="presParOf" srcId="{0A276E3C-BDF1-4D48-9407-00B2576A3518}" destId="{81D2C26E-BCAF-426B-9F00-52D18C923DB8}" srcOrd="0" destOrd="0" presId="urn:microsoft.com/office/officeart/2005/8/layout/hierarchy1"/>
    <dgm:cxn modelId="{317A6B67-999D-4E40-BFD8-3038AD8D5A01}" type="presParOf" srcId="{0A276E3C-BDF1-4D48-9407-00B2576A3518}" destId="{406562FD-A0B5-4AE8-9608-82CE997FD66A}" srcOrd="1" destOrd="0" presId="urn:microsoft.com/office/officeart/2005/8/layout/hierarchy1"/>
    <dgm:cxn modelId="{FEAC88FC-F4C2-40E4-9E6F-B8019161966B}" type="presParOf" srcId="{9E467F6E-F628-46FB-ACCD-C10F6C1626F3}" destId="{BB45C606-6662-4C6E-855C-6EFEB24BA74E}" srcOrd="1" destOrd="0" presId="urn:microsoft.com/office/officeart/2005/8/layout/hierarchy1"/>
    <dgm:cxn modelId="{01F7B418-4E15-470D-B404-DCC847D9D170}" type="presParOf" srcId="{53111A04-F042-41FA-9055-1E76E98FDC8A}" destId="{5E0A10F5-29CB-4CFF-85BB-96D937C274B8}" srcOrd="2" destOrd="0" presId="urn:microsoft.com/office/officeart/2005/8/layout/hierarchy1"/>
    <dgm:cxn modelId="{D5EFEE74-DF1B-45B0-BAAF-F02C5BA6D40B}" type="presParOf" srcId="{53111A04-F042-41FA-9055-1E76E98FDC8A}" destId="{E1082A87-0CE0-4A27-8913-66CBC3956DD6}" srcOrd="3" destOrd="0" presId="urn:microsoft.com/office/officeart/2005/8/layout/hierarchy1"/>
    <dgm:cxn modelId="{FA78A62B-D8D5-4883-A89A-F58B3A30E99E}" type="presParOf" srcId="{E1082A87-0CE0-4A27-8913-66CBC3956DD6}" destId="{7696EF0F-5FEA-42A4-A4E9-EA5D70933F0F}" srcOrd="0" destOrd="0" presId="urn:microsoft.com/office/officeart/2005/8/layout/hierarchy1"/>
    <dgm:cxn modelId="{D8E313C5-FB4A-4182-919C-199113E01110}" type="presParOf" srcId="{7696EF0F-5FEA-42A4-A4E9-EA5D70933F0F}" destId="{92284F64-6D16-4A15-926B-DD92D51FD87A}" srcOrd="0" destOrd="0" presId="urn:microsoft.com/office/officeart/2005/8/layout/hierarchy1"/>
    <dgm:cxn modelId="{AD8738BE-6FA5-4E5B-B3CE-6468B246AF80}" type="presParOf" srcId="{7696EF0F-5FEA-42A4-A4E9-EA5D70933F0F}" destId="{ACEED10A-F8BE-44E0-8A04-D5FF14F8F91C}" srcOrd="1" destOrd="0" presId="urn:microsoft.com/office/officeart/2005/8/layout/hierarchy1"/>
    <dgm:cxn modelId="{3CDB17D7-C2EC-4FB9-A6EB-ED18D89A6CA6}" type="presParOf" srcId="{E1082A87-0CE0-4A27-8913-66CBC3956DD6}" destId="{6C744F3C-9893-4A17-9AC0-B69720EA3663}" srcOrd="1" destOrd="0" presId="urn:microsoft.com/office/officeart/2005/8/layout/hierarchy1"/>
    <dgm:cxn modelId="{06A2E419-FB27-4E8B-B39A-952B9844D35B}" type="presParOf" srcId="{53111A04-F042-41FA-9055-1E76E98FDC8A}" destId="{0815A6D8-2F17-4645-9E24-019E005A723A}" srcOrd="4" destOrd="0" presId="urn:microsoft.com/office/officeart/2005/8/layout/hierarchy1"/>
    <dgm:cxn modelId="{6A4933C5-DBC0-4886-B406-0D9403A12293}" type="presParOf" srcId="{53111A04-F042-41FA-9055-1E76E98FDC8A}" destId="{EEA14B48-5720-4507-8A01-B6F17C67AC6F}" srcOrd="5" destOrd="0" presId="urn:microsoft.com/office/officeart/2005/8/layout/hierarchy1"/>
    <dgm:cxn modelId="{B8ADDB0F-C633-4E2F-9144-B7EDE4279C6D}" type="presParOf" srcId="{EEA14B48-5720-4507-8A01-B6F17C67AC6F}" destId="{F85EE2C0-2C11-4043-934B-9293518A189A}" srcOrd="0" destOrd="0" presId="urn:microsoft.com/office/officeart/2005/8/layout/hierarchy1"/>
    <dgm:cxn modelId="{470932BD-2B74-4F0A-960A-764B5A17F99C}" type="presParOf" srcId="{F85EE2C0-2C11-4043-934B-9293518A189A}" destId="{38BBDC8A-DCE9-4FE6-9B45-D8B99D67D75D}" srcOrd="0" destOrd="0" presId="urn:microsoft.com/office/officeart/2005/8/layout/hierarchy1"/>
    <dgm:cxn modelId="{AA866DE4-0A88-4753-A023-B62D9B63623F}" type="presParOf" srcId="{F85EE2C0-2C11-4043-934B-9293518A189A}" destId="{D01D38A2-065A-4AA5-95CD-D3EC3FB13EBC}" srcOrd="1" destOrd="0" presId="urn:microsoft.com/office/officeart/2005/8/layout/hierarchy1"/>
    <dgm:cxn modelId="{965E23AF-32FC-4A11-ABC9-ECC12A5AE0DA}" type="presParOf" srcId="{EEA14B48-5720-4507-8A01-B6F17C67AC6F}" destId="{014407ED-EA02-4B2B-9912-660A2F94A942}" srcOrd="1" destOrd="0" presId="urn:microsoft.com/office/officeart/2005/8/layout/hierarchy1"/>
    <dgm:cxn modelId="{77E89852-C56F-463E-9551-7A45AFEB7639}" type="presParOf" srcId="{53111A04-F042-41FA-9055-1E76E98FDC8A}" destId="{AE20EAD1-5F7C-4717-9A3E-D8A0DDB9050D}" srcOrd="6" destOrd="0" presId="urn:microsoft.com/office/officeart/2005/8/layout/hierarchy1"/>
    <dgm:cxn modelId="{5CAE4C37-CBEB-492D-A077-7AA22EE27D7D}" type="presParOf" srcId="{53111A04-F042-41FA-9055-1E76E98FDC8A}" destId="{78C92D98-1BEE-47AB-AC3F-B988D30E6BC6}" srcOrd="7" destOrd="0" presId="urn:microsoft.com/office/officeart/2005/8/layout/hierarchy1"/>
    <dgm:cxn modelId="{F2394036-5D62-495A-BF8E-9A394067AB25}" type="presParOf" srcId="{78C92D98-1BEE-47AB-AC3F-B988D30E6BC6}" destId="{4B3B3E07-115C-47B0-97B0-DA2352C6BEFD}" srcOrd="0" destOrd="0" presId="urn:microsoft.com/office/officeart/2005/8/layout/hierarchy1"/>
    <dgm:cxn modelId="{8C64C31D-A3D0-444A-AF33-D0239CBF5B0B}" type="presParOf" srcId="{4B3B3E07-115C-47B0-97B0-DA2352C6BEFD}" destId="{4274063A-5AEC-44BF-AF8C-8EE08FF4ED3F}" srcOrd="0" destOrd="0" presId="urn:microsoft.com/office/officeart/2005/8/layout/hierarchy1"/>
    <dgm:cxn modelId="{CF7C0BBE-30E0-4D95-A66F-30060245F750}" type="presParOf" srcId="{4B3B3E07-115C-47B0-97B0-DA2352C6BEFD}" destId="{6CEC87CE-E445-4A22-BB41-FE4951EE93F7}" srcOrd="1" destOrd="0" presId="urn:microsoft.com/office/officeart/2005/8/layout/hierarchy1"/>
    <dgm:cxn modelId="{B5EBF832-BA8B-4A54-8C8C-9FB190097548}" type="presParOf" srcId="{78C92D98-1BEE-47AB-AC3F-B988D30E6BC6}" destId="{C0DF3940-15AF-40F4-AD89-39BE410B40ED}" srcOrd="1" destOrd="0" presId="urn:microsoft.com/office/officeart/2005/8/layout/hierarchy1"/>
    <dgm:cxn modelId="{FAF00AB3-7A17-48E5-BC93-5AC91BF3C346}" type="presParOf" srcId="{53111A04-F042-41FA-9055-1E76E98FDC8A}" destId="{1A9D837F-A362-44AE-B9E5-C86C2CD8AD33}" srcOrd="8" destOrd="0" presId="urn:microsoft.com/office/officeart/2005/8/layout/hierarchy1"/>
    <dgm:cxn modelId="{FE490997-CC0A-4B4F-8679-C3C078C7F9EF}" type="presParOf" srcId="{53111A04-F042-41FA-9055-1E76E98FDC8A}" destId="{209BCF4F-0CB3-4389-8184-C5661F2B7ACC}" srcOrd="9" destOrd="0" presId="urn:microsoft.com/office/officeart/2005/8/layout/hierarchy1"/>
    <dgm:cxn modelId="{DED95347-E633-4688-AF10-1C6B73D1B3B8}" type="presParOf" srcId="{209BCF4F-0CB3-4389-8184-C5661F2B7ACC}" destId="{C4E8F358-5F5F-4ED4-9AF3-E95F27B046AA}" srcOrd="0" destOrd="0" presId="urn:microsoft.com/office/officeart/2005/8/layout/hierarchy1"/>
    <dgm:cxn modelId="{2E2716B6-ED3B-4410-AA87-487F90694E05}" type="presParOf" srcId="{C4E8F358-5F5F-4ED4-9AF3-E95F27B046AA}" destId="{13FE3C50-D3F1-4E7D-82EA-E14DDFEC13BE}" srcOrd="0" destOrd="0" presId="urn:microsoft.com/office/officeart/2005/8/layout/hierarchy1"/>
    <dgm:cxn modelId="{DBF3A5F1-AABF-4F6D-B82F-C0EC3E56AC4A}" type="presParOf" srcId="{C4E8F358-5F5F-4ED4-9AF3-E95F27B046AA}" destId="{E9543A94-185B-44D1-8F66-A2F2E0B77821}" srcOrd="1" destOrd="0" presId="urn:microsoft.com/office/officeart/2005/8/layout/hierarchy1"/>
    <dgm:cxn modelId="{5E071177-B282-4D1A-B6AE-C52BB4ABBF55}" type="presParOf" srcId="{209BCF4F-0CB3-4389-8184-C5661F2B7ACC}" destId="{EB519569-B9B4-4518-A83B-13D65E0BF3F6}" srcOrd="1" destOrd="0" presId="urn:microsoft.com/office/officeart/2005/8/layout/hierarchy1"/>
    <dgm:cxn modelId="{BB8D8BE4-B683-440C-9336-0FC08CDA3D5B}" type="presParOf" srcId="{53111A04-F042-41FA-9055-1E76E98FDC8A}" destId="{5416A3B7-8513-40D2-AEDE-2AF8A1CB647C}" srcOrd="10" destOrd="0" presId="urn:microsoft.com/office/officeart/2005/8/layout/hierarchy1"/>
    <dgm:cxn modelId="{F39AAB80-894B-43BC-92DB-AC909EFC9918}" type="presParOf" srcId="{53111A04-F042-41FA-9055-1E76E98FDC8A}" destId="{3037DF9B-E8A8-4D78-8760-338750BBE640}" srcOrd="11" destOrd="0" presId="urn:microsoft.com/office/officeart/2005/8/layout/hierarchy1"/>
    <dgm:cxn modelId="{D4332D65-6FA1-4237-8B3F-12C5388F9E05}" type="presParOf" srcId="{3037DF9B-E8A8-4D78-8760-338750BBE640}" destId="{D78662E4-5114-435C-A8A4-BB6F71166F9D}" srcOrd="0" destOrd="0" presId="urn:microsoft.com/office/officeart/2005/8/layout/hierarchy1"/>
    <dgm:cxn modelId="{4B6750B9-8BE5-4CA8-BCE4-4D9096BAFD8E}" type="presParOf" srcId="{D78662E4-5114-435C-A8A4-BB6F71166F9D}" destId="{E0F19797-346D-4028-86CF-79E4FE1999D4}" srcOrd="0" destOrd="0" presId="urn:microsoft.com/office/officeart/2005/8/layout/hierarchy1"/>
    <dgm:cxn modelId="{214C3A40-09F6-4392-A827-A73ADDF3C507}" type="presParOf" srcId="{D78662E4-5114-435C-A8A4-BB6F71166F9D}" destId="{045E3730-1CBD-45C2-8EFF-7D13DB932605}" srcOrd="1" destOrd="0" presId="urn:microsoft.com/office/officeart/2005/8/layout/hierarchy1"/>
    <dgm:cxn modelId="{D190D488-B3EC-44B2-8C19-F41F32310E9E}" type="presParOf" srcId="{3037DF9B-E8A8-4D78-8760-338750BBE640}" destId="{B681A415-9F9C-4486-91D5-2068A98403D2}" srcOrd="1" destOrd="0" presId="urn:microsoft.com/office/officeart/2005/8/layout/hierarchy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767F00DA-F630-48C6-9AC5-F59D2188749A}" type="doc">
      <dgm:prSet loTypeId="urn:microsoft.com/office/officeart/2005/8/layout/hList6" loCatId="list" qsTypeId="urn:microsoft.com/office/officeart/2005/8/quickstyle/3d1" qsCatId="3D" csTypeId="urn:microsoft.com/office/officeart/2005/8/colors/accent3_4" csCatId="accent3" phldr="1"/>
      <dgm:spPr/>
      <dgm:t>
        <a:bodyPr/>
        <a:lstStyle/>
        <a:p>
          <a:endParaRPr lang="en-US"/>
        </a:p>
      </dgm:t>
    </dgm:pt>
    <dgm:pt modelId="{2E91A6AE-C983-47FE-8EAF-D07DD9FA1D8A}">
      <dgm:prSet phldrT="[Text]"/>
      <dgm:spPr/>
      <dgm:t>
        <a:bodyPr/>
        <a:lstStyle/>
        <a:p>
          <a:r>
            <a:rPr lang="en-US" b="1" dirty="0" smtClean="0">
              <a:solidFill>
                <a:srgbClr val="00FFFF"/>
              </a:solidFill>
              <a:latin typeface="Arial Black" panose="020B0A04020102020204" pitchFamily="34" charset="0"/>
            </a:rPr>
            <a:t>SA 505</a:t>
          </a:r>
          <a:endParaRPr lang="en-US" b="1" dirty="0">
            <a:solidFill>
              <a:srgbClr val="00FFFF"/>
            </a:solidFill>
            <a:latin typeface="Arial Black" panose="020B0A04020102020204" pitchFamily="34" charset="0"/>
          </a:endParaRPr>
        </a:p>
      </dgm:t>
    </dgm:pt>
    <dgm:pt modelId="{8BACF8D7-B7DB-416B-A8F9-496BC5AA527A}" type="parTrans" cxnId="{81DD4724-79B5-4A4F-8C01-2D2419139FE0}">
      <dgm:prSet/>
      <dgm:spPr/>
      <dgm:t>
        <a:bodyPr/>
        <a:lstStyle/>
        <a:p>
          <a:endParaRPr lang="en-US"/>
        </a:p>
      </dgm:t>
    </dgm:pt>
    <dgm:pt modelId="{BB4DF17C-8D42-4407-BE2F-3769E144C69A}" type="sibTrans" cxnId="{81DD4724-79B5-4A4F-8C01-2D2419139FE0}">
      <dgm:prSet/>
      <dgm:spPr/>
      <dgm:t>
        <a:bodyPr/>
        <a:lstStyle/>
        <a:p>
          <a:endParaRPr lang="en-US"/>
        </a:p>
      </dgm:t>
    </dgm:pt>
    <dgm:pt modelId="{FABED569-55BB-4D20-A6DD-49840EF790D2}">
      <dgm:prSet phldrT="[Text]"/>
      <dgm:spPr/>
      <dgm:t>
        <a:bodyPr/>
        <a:lstStyle/>
        <a:p>
          <a:r>
            <a:rPr lang="en-US" b="1" dirty="0" smtClean="0">
              <a:solidFill>
                <a:srgbClr val="006600"/>
              </a:solidFill>
              <a:latin typeface="Arial Black" panose="020B0A04020102020204" pitchFamily="34" charset="0"/>
            </a:rPr>
            <a:t>External Confirmations</a:t>
          </a:r>
          <a:endParaRPr lang="en-US" b="1" dirty="0">
            <a:solidFill>
              <a:srgbClr val="006600"/>
            </a:solidFill>
            <a:latin typeface="Arial Black" panose="020B0A04020102020204" pitchFamily="34" charset="0"/>
          </a:endParaRPr>
        </a:p>
      </dgm:t>
    </dgm:pt>
    <dgm:pt modelId="{5226E161-0FB5-4CE7-B204-929CB905EA2C}" type="parTrans" cxnId="{00C1323E-CE72-4F56-84B7-8F56990AE1D5}">
      <dgm:prSet/>
      <dgm:spPr/>
      <dgm:t>
        <a:bodyPr/>
        <a:lstStyle/>
        <a:p>
          <a:endParaRPr lang="en-US"/>
        </a:p>
      </dgm:t>
    </dgm:pt>
    <dgm:pt modelId="{C1B5F0E2-F5B8-4774-834B-02176D79EB1C}" type="sibTrans" cxnId="{00C1323E-CE72-4F56-84B7-8F56990AE1D5}">
      <dgm:prSet/>
      <dgm:spPr/>
      <dgm:t>
        <a:bodyPr/>
        <a:lstStyle/>
        <a:p>
          <a:endParaRPr lang="en-US"/>
        </a:p>
      </dgm:t>
    </dgm:pt>
    <dgm:pt modelId="{C7FFF6A0-5CD3-4526-B7A5-876734AECDE6}" type="pres">
      <dgm:prSet presAssocID="{767F00DA-F630-48C6-9AC5-F59D2188749A}" presName="Name0" presStyleCnt="0">
        <dgm:presLayoutVars>
          <dgm:dir/>
          <dgm:resizeHandles val="exact"/>
        </dgm:presLayoutVars>
      </dgm:prSet>
      <dgm:spPr/>
      <dgm:t>
        <a:bodyPr/>
        <a:lstStyle/>
        <a:p>
          <a:endParaRPr lang="en-US"/>
        </a:p>
      </dgm:t>
    </dgm:pt>
    <dgm:pt modelId="{45BF2E1D-D45D-4691-9F04-0076A4C2F2D7}" type="pres">
      <dgm:prSet presAssocID="{2E91A6AE-C983-47FE-8EAF-D07DD9FA1D8A}" presName="node" presStyleLbl="node1" presStyleIdx="0" presStyleCnt="2" custScaleX="43719">
        <dgm:presLayoutVars>
          <dgm:bulletEnabled val="1"/>
        </dgm:presLayoutVars>
      </dgm:prSet>
      <dgm:spPr/>
      <dgm:t>
        <a:bodyPr/>
        <a:lstStyle/>
        <a:p>
          <a:endParaRPr lang="en-US"/>
        </a:p>
      </dgm:t>
    </dgm:pt>
    <dgm:pt modelId="{702A8635-B8E0-4473-96D1-586B66392CC5}" type="pres">
      <dgm:prSet presAssocID="{BB4DF17C-8D42-4407-BE2F-3769E144C69A}" presName="sibTrans" presStyleCnt="0"/>
      <dgm:spPr/>
      <dgm:t>
        <a:bodyPr/>
        <a:lstStyle/>
        <a:p>
          <a:endParaRPr lang="en-US"/>
        </a:p>
      </dgm:t>
    </dgm:pt>
    <dgm:pt modelId="{EFB55DB8-44F7-4BE4-84DB-213BCEE705DF}" type="pres">
      <dgm:prSet presAssocID="{FABED569-55BB-4D20-A6DD-49840EF790D2}" presName="node" presStyleLbl="node1" presStyleIdx="1" presStyleCnt="2">
        <dgm:presLayoutVars>
          <dgm:bulletEnabled val="1"/>
        </dgm:presLayoutVars>
      </dgm:prSet>
      <dgm:spPr/>
      <dgm:t>
        <a:bodyPr/>
        <a:lstStyle/>
        <a:p>
          <a:endParaRPr lang="en-US"/>
        </a:p>
      </dgm:t>
    </dgm:pt>
  </dgm:ptLst>
  <dgm:cxnLst>
    <dgm:cxn modelId="{81DD4724-79B5-4A4F-8C01-2D2419139FE0}" srcId="{767F00DA-F630-48C6-9AC5-F59D2188749A}" destId="{2E91A6AE-C983-47FE-8EAF-D07DD9FA1D8A}" srcOrd="0" destOrd="0" parTransId="{8BACF8D7-B7DB-416B-A8F9-496BC5AA527A}" sibTransId="{BB4DF17C-8D42-4407-BE2F-3769E144C69A}"/>
    <dgm:cxn modelId="{F1F060BA-ACFE-483B-9C9A-B4B8DD8D0CC9}" type="presOf" srcId="{2E91A6AE-C983-47FE-8EAF-D07DD9FA1D8A}" destId="{45BF2E1D-D45D-4691-9F04-0076A4C2F2D7}" srcOrd="0" destOrd="0" presId="urn:microsoft.com/office/officeart/2005/8/layout/hList6"/>
    <dgm:cxn modelId="{00C1323E-CE72-4F56-84B7-8F56990AE1D5}" srcId="{767F00DA-F630-48C6-9AC5-F59D2188749A}" destId="{FABED569-55BB-4D20-A6DD-49840EF790D2}" srcOrd="1" destOrd="0" parTransId="{5226E161-0FB5-4CE7-B204-929CB905EA2C}" sibTransId="{C1B5F0E2-F5B8-4774-834B-02176D79EB1C}"/>
    <dgm:cxn modelId="{C3869820-A848-4FFC-B20F-E43104311BAF}" type="presOf" srcId="{FABED569-55BB-4D20-A6DD-49840EF790D2}" destId="{EFB55DB8-44F7-4BE4-84DB-213BCEE705DF}" srcOrd="0" destOrd="0" presId="urn:microsoft.com/office/officeart/2005/8/layout/hList6"/>
    <dgm:cxn modelId="{B6389814-E5DE-40B5-8C99-BD182F8302DA}" type="presOf" srcId="{767F00DA-F630-48C6-9AC5-F59D2188749A}" destId="{C7FFF6A0-5CD3-4526-B7A5-876734AECDE6}" srcOrd="0" destOrd="0" presId="urn:microsoft.com/office/officeart/2005/8/layout/hList6"/>
    <dgm:cxn modelId="{0A98ECF1-5A01-4710-8CDA-7A490CDDCC1D}" type="presParOf" srcId="{C7FFF6A0-5CD3-4526-B7A5-876734AECDE6}" destId="{45BF2E1D-D45D-4691-9F04-0076A4C2F2D7}" srcOrd="0" destOrd="0" presId="urn:microsoft.com/office/officeart/2005/8/layout/hList6"/>
    <dgm:cxn modelId="{37D7F519-7708-43B0-820A-ACEB59D86C21}" type="presParOf" srcId="{C7FFF6A0-5CD3-4526-B7A5-876734AECDE6}" destId="{702A8635-B8E0-4473-96D1-586B66392CC5}" srcOrd="1" destOrd="0" presId="urn:microsoft.com/office/officeart/2005/8/layout/hList6"/>
    <dgm:cxn modelId="{A06C7EBE-F957-40C0-95CA-52D97453B51A}" type="presParOf" srcId="{C7FFF6A0-5CD3-4526-B7A5-876734AECDE6}" destId="{EFB55DB8-44F7-4BE4-84DB-213BCEE705DF}" srcOrd="2" destOrd="0" presId="urn:microsoft.com/office/officeart/2005/8/layout/h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07D907FA-A8AF-4D7D-AA5B-F533472536A3}"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DD336E50-4794-4060-AAC1-DDD21975716A}">
      <dgm:prSet phldrT="[Text]" custT="1"/>
      <dgm:spPr>
        <a:solidFill>
          <a:schemeClr val="accent2">
            <a:lumMod val="75000"/>
          </a:schemeClr>
        </a:solidFill>
      </dgm:spPr>
      <dgm:t>
        <a:bodyPr/>
        <a:lstStyle/>
        <a:p>
          <a:r>
            <a:rPr lang="en-US" sz="2800" b="1" dirty="0" smtClean="0">
              <a:solidFill>
                <a:schemeClr val="tx1"/>
              </a:solidFill>
              <a:latin typeface="Arial Black" panose="020B0A04020102020204" pitchFamily="34" charset="0"/>
            </a:rPr>
            <a:t>To design &amp; perform such procedures to obtain relevant &amp; reliable audit evidence</a:t>
          </a:r>
          <a:endParaRPr lang="en-US" sz="2800" b="1" dirty="0">
            <a:solidFill>
              <a:schemeClr val="tx1"/>
            </a:solidFill>
            <a:latin typeface="Arial Black" panose="020B0A04020102020204" pitchFamily="34" charset="0"/>
          </a:endParaRPr>
        </a:p>
      </dgm:t>
    </dgm:pt>
    <dgm:pt modelId="{F540C933-4CF0-4B95-8C3D-B90C0013A3E7}" type="parTrans" cxnId="{39471F76-1262-4DBA-8E94-59DFCBD7427F}">
      <dgm:prSet/>
      <dgm:spPr/>
      <dgm:t>
        <a:bodyPr/>
        <a:lstStyle/>
        <a:p>
          <a:endParaRPr lang="en-US"/>
        </a:p>
      </dgm:t>
    </dgm:pt>
    <dgm:pt modelId="{421DA199-E2A4-4D6C-8FF2-DB58D9526529}" type="sibTrans" cxnId="{39471F76-1262-4DBA-8E94-59DFCBD7427F}">
      <dgm:prSet/>
      <dgm:spPr/>
      <dgm:t>
        <a:bodyPr/>
        <a:lstStyle/>
        <a:p>
          <a:endParaRPr lang="en-US"/>
        </a:p>
      </dgm:t>
    </dgm:pt>
    <dgm:pt modelId="{D84EDC76-256E-4A44-B50A-F35893B622AB}" type="pres">
      <dgm:prSet presAssocID="{07D907FA-A8AF-4D7D-AA5B-F533472536A3}" presName="linear" presStyleCnt="0">
        <dgm:presLayoutVars>
          <dgm:dir/>
          <dgm:animLvl val="lvl"/>
          <dgm:resizeHandles val="exact"/>
        </dgm:presLayoutVars>
      </dgm:prSet>
      <dgm:spPr/>
      <dgm:t>
        <a:bodyPr/>
        <a:lstStyle/>
        <a:p>
          <a:endParaRPr lang="en-US"/>
        </a:p>
      </dgm:t>
    </dgm:pt>
    <dgm:pt modelId="{FC853ED7-4173-44AC-A70F-665E6909D5A5}" type="pres">
      <dgm:prSet presAssocID="{DD336E50-4794-4060-AAC1-DDD21975716A}" presName="parentLin" presStyleCnt="0"/>
      <dgm:spPr/>
    </dgm:pt>
    <dgm:pt modelId="{6049D0FB-27C7-45A1-9B9D-0D34BA56725D}" type="pres">
      <dgm:prSet presAssocID="{DD336E50-4794-4060-AAC1-DDD21975716A}" presName="parentLeftMargin" presStyleLbl="node1" presStyleIdx="0" presStyleCnt="1"/>
      <dgm:spPr/>
      <dgm:t>
        <a:bodyPr/>
        <a:lstStyle/>
        <a:p>
          <a:endParaRPr lang="en-US"/>
        </a:p>
      </dgm:t>
    </dgm:pt>
    <dgm:pt modelId="{38585931-2B6E-4733-8301-A9C40E10BECC}" type="pres">
      <dgm:prSet presAssocID="{DD336E50-4794-4060-AAC1-DDD21975716A}" presName="parentText" presStyleLbl="node1" presStyleIdx="0" presStyleCnt="1" custScaleX="126345" custScaleY="259465" custLinFactY="40798" custLinFactNeighborX="16563" custLinFactNeighborY="100000">
        <dgm:presLayoutVars>
          <dgm:chMax val="0"/>
          <dgm:bulletEnabled val="1"/>
        </dgm:presLayoutVars>
      </dgm:prSet>
      <dgm:spPr/>
      <dgm:t>
        <a:bodyPr/>
        <a:lstStyle/>
        <a:p>
          <a:endParaRPr lang="en-US"/>
        </a:p>
      </dgm:t>
    </dgm:pt>
    <dgm:pt modelId="{210B2BE5-5F86-44A8-B5F8-631771697418}" type="pres">
      <dgm:prSet presAssocID="{DD336E50-4794-4060-AAC1-DDD21975716A}" presName="negativeSpace" presStyleCnt="0"/>
      <dgm:spPr/>
    </dgm:pt>
    <dgm:pt modelId="{602DB02E-1019-4E5A-AF1C-0051F9570F83}" type="pres">
      <dgm:prSet presAssocID="{DD336E50-4794-4060-AAC1-DDD21975716A}" presName="childText" presStyleLbl="conFgAcc1" presStyleIdx="0" presStyleCnt="1" custScaleY="390599">
        <dgm:presLayoutVars>
          <dgm:bulletEnabled val="1"/>
        </dgm:presLayoutVars>
      </dgm:prSet>
      <dgm:spPr/>
    </dgm:pt>
  </dgm:ptLst>
  <dgm:cxnLst>
    <dgm:cxn modelId="{F64F158A-FADA-4C48-B21B-AD64127143CC}" type="presOf" srcId="{DD336E50-4794-4060-AAC1-DDD21975716A}" destId="{6049D0FB-27C7-45A1-9B9D-0D34BA56725D}" srcOrd="0" destOrd="0" presId="urn:microsoft.com/office/officeart/2005/8/layout/list1"/>
    <dgm:cxn modelId="{7B8DF44F-B767-4590-BE89-5FEDF67F0262}" type="presOf" srcId="{DD336E50-4794-4060-AAC1-DDD21975716A}" destId="{38585931-2B6E-4733-8301-A9C40E10BECC}" srcOrd="1" destOrd="0" presId="urn:microsoft.com/office/officeart/2005/8/layout/list1"/>
    <dgm:cxn modelId="{39471F76-1262-4DBA-8E94-59DFCBD7427F}" srcId="{07D907FA-A8AF-4D7D-AA5B-F533472536A3}" destId="{DD336E50-4794-4060-AAC1-DDD21975716A}" srcOrd="0" destOrd="0" parTransId="{F540C933-4CF0-4B95-8C3D-B90C0013A3E7}" sibTransId="{421DA199-E2A4-4D6C-8FF2-DB58D9526529}"/>
    <dgm:cxn modelId="{80F5259F-208F-403F-A655-CB393970722B}" type="presOf" srcId="{07D907FA-A8AF-4D7D-AA5B-F533472536A3}" destId="{D84EDC76-256E-4A44-B50A-F35893B622AB}" srcOrd="0" destOrd="0" presId="urn:microsoft.com/office/officeart/2005/8/layout/list1"/>
    <dgm:cxn modelId="{747A894D-3B11-4203-84BF-3AA2067D74BF}" type="presParOf" srcId="{D84EDC76-256E-4A44-B50A-F35893B622AB}" destId="{FC853ED7-4173-44AC-A70F-665E6909D5A5}" srcOrd="0" destOrd="0" presId="urn:microsoft.com/office/officeart/2005/8/layout/list1"/>
    <dgm:cxn modelId="{B2250C59-1D54-4723-8C4A-8BA8FBEAF6B5}" type="presParOf" srcId="{FC853ED7-4173-44AC-A70F-665E6909D5A5}" destId="{6049D0FB-27C7-45A1-9B9D-0D34BA56725D}" srcOrd="0" destOrd="0" presId="urn:microsoft.com/office/officeart/2005/8/layout/list1"/>
    <dgm:cxn modelId="{80908D44-1679-4B44-A151-7B9593955150}" type="presParOf" srcId="{FC853ED7-4173-44AC-A70F-665E6909D5A5}" destId="{38585931-2B6E-4733-8301-A9C40E10BECC}" srcOrd="1" destOrd="0" presId="urn:microsoft.com/office/officeart/2005/8/layout/list1"/>
    <dgm:cxn modelId="{E0C38706-00E2-4089-ACA6-0EEAF69A80DF}" type="presParOf" srcId="{D84EDC76-256E-4A44-B50A-F35893B622AB}" destId="{210B2BE5-5F86-44A8-B5F8-631771697418}" srcOrd="1" destOrd="0" presId="urn:microsoft.com/office/officeart/2005/8/layout/list1"/>
    <dgm:cxn modelId="{5414C262-56D2-4C24-BC96-02925EB7D296}" type="presParOf" srcId="{D84EDC76-256E-4A44-B50A-F35893B622AB}" destId="{602DB02E-1019-4E5A-AF1C-0051F9570F83}" srcOrd="2"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FB27055A-D97F-4836-B0C4-C6D03FBC5E5C}"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94710223-1CA2-4073-A221-6C700E0D9FD6}">
      <dgm:prSet phldrT="[Text]" custT="1"/>
      <dgm:spPr/>
      <dgm:t>
        <a:bodyPr/>
        <a:lstStyle/>
        <a:p>
          <a:r>
            <a:rPr lang="en-US" sz="2000" b="1" dirty="0" smtClean="0">
              <a:latin typeface="Arial Black" panose="020B0A04020102020204" pitchFamily="34" charset="0"/>
            </a:rPr>
            <a:t>External Confirmation</a:t>
          </a:r>
          <a:endParaRPr lang="en-US" sz="2000" b="1" dirty="0">
            <a:latin typeface="Arial Black" panose="020B0A04020102020204" pitchFamily="34" charset="0"/>
          </a:endParaRPr>
        </a:p>
      </dgm:t>
    </dgm:pt>
    <dgm:pt modelId="{6F772C88-678E-4C8F-8EAE-AE1D9AD93E79}" type="parTrans" cxnId="{A1A95F7D-9A67-472C-8A1C-D9D11B50BFE8}">
      <dgm:prSet/>
      <dgm:spPr/>
      <dgm:t>
        <a:bodyPr/>
        <a:lstStyle/>
        <a:p>
          <a:endParaRPr lang="en-US"/>
        </a:p>
      </dgm:t>
    </dgm:pt>
    <dgm:pt modelId="{1B70A121-AF82-4EF9-B085-5204D1C4CAD8}" type="sibTrans" cxnId="{A1A95F7D-9A67-472C-8A1C-D9D11B50BFE8}">
      <dgm:prSet/>
      <dgm:spPr/>
      <dgm:t>
        <a:bodyPr/>
        <a:lstStyle/>
        <a:p>
          <a:endParaRPr lang="en-US"/>
        </a:p>
      </dgm:t>
    </dgm:pt>
    <dgm:pt modelId="{001438C2-0C91-40F0-8CD9-F23BFC6B4887}">
      <dgm:prSet phldrT="[Text]" custT="1"/>
      <dgm:spPr/>
      <dgm:t>
        <a:bodyPr/>
        <a:lstStyle/>
        <a:p>
          <a:pPr algn="l"/>
          <a:r>
            <a:rPr lang="en-US" sz="1800" b="1" i="0" dirty="0" smtClean="0">
              <a:solidFill>
                <a:srgbClr val="006600"/>
              </a:solidFill>
              <a:latin typeface="Arial Black" panose="020B0A04020102020204" pitchFamily="34" charset="0"/>
            </a:rPr>
            <a:t>Audit evidence obtained as a direct written response to the auditor from a third party (confirming party), in paper form, or by electronic or other medium.</a:t>
          </a:r>
          <a:endParaRPr lang="en-US" sz="1800" b="1" dirty="0">
            <a:solidFill>
              <a:srgbClr val="006600"/>
            </a:solidFill>
            <a:latin typeface="Arial Black" panose="020B0A04020102020204" pitchFamily="34" charset="0"/>
          </a:endParaRPr>
        </a:p>
      </dgm:t>
    </dgm:pt>
    <dgm:pt modelId="{4C36AD5E-F9A9-435F-BC33-0A0D93A453B5}" type="parTrans" cxnId="{652354EE-CDF8-4EF1-B500-A0C331E8A5BA}">
      <dgm:prSet/>
      <dgm:spPr/>
      <dgm:t>
        <a:bodyPr/>
        <a:lstStyle/>
        <a:p>
          <a:endParaRPr lang="en-US"/>
        </a:p>
      </dgm:t>
    </dgm:pt>
    <dgm:pt modelId="{C635E122-C110-4E4D-896D-E9F4CC56B383}" type="sibTrans" cxnId="{652354EE-CDF8-4EF1-B500-A0C331E8A5BA}">
      <dgm:prSet/>
      <dgm:spPr/>
      <dgm:t>
        <a:bodyPr/>
        <a:lstStyle/>
        <a:p>
          <a:endParaRPr lang="en-US"/>
        </a:p>
      </dgm:t>
    </dgm:pt>
    <dgm:pt modelId="{C3AF4890-826D-40DC-A97C-D3097C4781D6}">
      <dgm:prSet phldrT="[Text]" custT="1"/>
      <dgm:spPr/>
      <dgm:t>
        <a:bodyPr/>
        <a:lstStyle/>
        <a:p>
          <a:r>
            <a:rPr lang="en-US" sz="2000" b="1" dirty="0" smtClean="0">
              <a:latin typeface="Arial Black" panose="020B0A04020102020204" pitchFamily="34" charset="0"/>
            </a:rPr>
            <a:t>Positive Confirmation Request</a:t>
          </a:r>
          <a:endParaRPr lang="en-US" sz="2000" b="1" dirty="0">
            <a:latin typeface="Arial Black" panose="020B0A04020102020204" pitchFamily="34" charset="0"/>
          </a:endParaRPr>
        </a:p>
      </dgm:t>
    </dgm:pt>
    <dgm:pt modelId="{42B48AD9-8267-4302-955F-0F87734D04D8}" type="parTrans" cxnId="{9D2DBB98-FA9A-411A-9323-C3A7D06A2F2A}">
      <dgm:prSet/>
      <dgm:spPr/>
      <dgm:t>
        <a:bodyPr/>
        <a:lstStyle/>
        <a:p>
          <a:endParaRPr lang="en-US"/>
        </a:p>
      </dgm:t>
    </dgm:pt>
    <dgm:pt modelId="{B67AEEB9-2A96-47BF-A3EE-90A030895FC6}" type="sibTrans" cxnId="{9D2DBB98-FA9A-411A-9323-C3A7D06A2F2A}">
      <dgm:prSet/>
      <dgm:spPr/>
      <dgm:t>
        <a:bodyPr/>
        <a:lstStyle/>
        <a:p>
          <a:endParaRPr lang="en-US"/>
        </a:p>
      </dgm:t>
    </dgm:pt>
    <dgm:pt modelId="{72A84F0B-EFB6-427B-944E-353E592ADFDE}">
      <dgm:prSet phldrT="[Text]" custT="1"/>
      <dgm:spPr/>
      <dgm:t>
        <a:bodyPr/>
        <a:lstStyle/>
        <a:p>
          <a:r>
            <a:rPr lang="en-US" sz="1800" b="1" i="0" dirty="0" smtClean="0">
              <a:solidFill>
                <a:srgbClr val="006600"/>
              </a:solidFill>
              <a:latin typeface="Arial Black" panose="020B0A04020102020204" pitchFamily="34" charset="0"/>
            </a:rPr>
            <a:t>A request that the confirming party respond directly to the auditor, indicating whether the confirming party agrees or disagrees with the information in request, or providing the requested information.</a:t>
          </a:r>
          <a:endParaRPr lang="en-US" sz="1800" b="1" dirty="0">
            <a:solidFill>
              <a:srgbClr val="006600"/>
            </a:solidFill>
            <a:latin typeface="Arial Black" panose="020B0A04020102020204" pitchFamily="34" charset="0"/>
          </a:endParaRPr>
        </a:p>
      </dgm:t>
    </dgm:pt>
    <dgm:pt modelId="{91650655-BAED-4A8F-9EB6-E668020F8486}" type="parTrans" cxnId="{B1C2BF44-997B-449E-8CE3-5E27A3968C43}">
      <dgm:prSet/>
      <dgm:spPr/>
      <dgm:t>
        <a:bodyPr/>
        <a:lstStyle/>
        <a:p>
          <a:endParaRPr lang="en-US"/>
        </a:p>
      </dgm:t>
    </dgm:pt>
    <dgm:pt modelId="{70BBF9A5-44FF-475C-81D4-934EBDC817BF}" type="sibTrans" cxnId="{B1C2BF44-997B-449E-8CE3-5E27A3968C43}">
      <dgm:prSet/>
      <dgm:spPr/>
      <dgm:t>
        <a:bodyPr/>
        <a:lstStyle/>
        <a:p>
          <a:endParaRPr lang="en-US"/>
        </a:p>
      </dgm:t>
    </dgm:pt>
    <dgm:pt modelId="{633EC4B2-2F2C-40FD-A37A-6DAEA4C02344}">
      <dgm:prSet phldrT="[Text]" custT="1"/>
      <dgm:spPr/>
      <dgm:t>
        <a:bodyPr/>
        <a:lstStyle/>
        <a:p>
          <a:r>
            <a:rPr lang="en-US" sz="2000" b="1" dirty="0" smtClean="0">
              <a:latin typeface="Arial Black" panose="020B0A04020102020204" pitchFamily="34" charset="0"/>
            </a:rPr>
            <a:t>Negative Confirmation Request</a:t>
          </a:r>
          <a:endParaRPr lang="en-US" sz="2000" b="1" dirty="0">
            <a:latin typeface="Arial Black" panose="020B0A04020102020204" pitchFamily="34" charset="0"/>
          </a:endParaRPr>
        </a:p>
      </dgm:t>
    </dgm:pt>
    <dgm:pt modelId="{418E241E-58DB-490C-B647-17838B786906}" type="parTrans" cxnId="{20F5E2EE-93CE-4E77-8D73-E774387E3D17}">
      <dgm:prSet/>
      <dgm:spPr/>
      <dgm:t>
        <a:bodyPr/>
        <a:lstStyle/>
        <a:p>
          <a:endParaRPr lang="en-US"/>
        </a:p>
      </dgm:t>
    </dgm:pt>
    <dgm:pt modelId="{4D02E284-E4EC-4988-BAB7-5A4E61C06424}" type="sibTrans" cxnId="{20F5E2EE-93CE-4E77-8D73-E774387E3D17}">
      <dgm:prSet/>
      <dgm:spPr/>
      <dgm:t>
        <a:bodyPr/>
        <a:lstStyle/>
        <a:p>
          <a:endParaRPr lang="en-US"/>
        </a:p>
      </dgm:t>
    </dgm:pt>
    <dgm:pt modelId="{BA410414-1BA7-4E95-B91E-1F3F0F16F0EE}">
      <dgm:prSet phldrT="[Text]"/>
      <dgm:spPr/>
      <dgm:t>
        <a:bodyPr/>
        <a:lstStyle/>
        <a:p>
          <a:r>
            <a:rPr lang="en-US" b="1" i="0" dirty="0" smtClean="0">
              <a:solidFill>
                <a:srgbClr val="006600"/>
              </a:solidFill>
              <a:latin typeface="Arial Black" panose="020B0A04020102020204" pitchFamily="34" charset="0"/>
            </a:rPr>
            <a:t>A request that the confirming party respond directly to the auditor, only if the confirming party disagrees with the information provided in the request.</a:t>
          </a:r>
          <a:endParaRPr lang="en-US" b="1" dirty="0">
            <a:solidFill>
              <a:srgbClr val="006600"/>
            </a:solidFill>
            <a:latin typeface="Arial Black" panose="020B0A04020102020204" pitchFamily="34" charset="0"/>
          </a:endParaRPr>
        </a:p>
      </dgm:t>
    </dgm:pt>
    <dgm:pt modelId="{2BE8B3F5-B248-48AE-A78B-DDD460F2FEA2}" type="parTrans" cxnId="{364E8026-870A-4485-BD98-227B1F9D0834}">
      <dgm:prSet/>
      <dgm:spPr/>
      <dgm:t>
        <a:bodyPr/>
        <a:lstStyle/>
        <a:p>
          <a:endParaRPr lang="en-US"/>
        </a:p>
      </dgm:t>
    </dgm:pt>
    <dgm:pt modelId="{D0E0DF42-8647-4A83-BF24-EA231B20ECE5}" type="sibTrans" cxnId="{364E8026-870A-4485-BD98-227B1F9D0834}">
      <dgm:prSet/>
      <dgm:spPr/>
      <dgm:t>
        <a:bodyPr/>
        <a:lstStyle/>
        <a:p>
          <a:endParaRPr lang="en-US"/>
        </a:p>
      </dgm:t>
    </dgm:pt>
    <dgm:pt modelId="{C0C5E49D-3450-412C-95E0-137D5D9DCAF5}" type="pres">
      <dgm:prSet presAssocID="{FB27055A-D97F-4836-B0C4-C6D03FBC5E5C}" presName="Name0" presStyleCnt="0">
        <dgm:presLayoutVars>
          <dgm:dir/>
          <dgm:animLvl val="lvl"/>
          <dgm:resizeHandles val="exact"/>
        </dgm:presLayoutVars>
      </dgm:prSet>
      <dgm:spPr/>
      <dgm:t>
        <a:bodyPr/>
        <a:lstStyle/>
        <a:p>
          <a:endParaRPr lang="en-US"/>
        </a:p>
      </dgm:t>
    </dgm:pt>
    <dgm:pt modelId="{2F219C9D-9D71-42FF-B815-708AB71CAC5B}" type="pres">
      <dgm:prSet presAssocID="{94710223-1CA2-4073-A221-6C700E0D9FD6}" presName="composite" presStyleCnt="0"/>
      <dgm:spPr/>
    </dgm:pt>
    <dgm:pt modelId="{BAB8184C-2F95-4686-A6AB-D638E40260A3}" type="pres">
      <dgm:prSet presAssocID="{94710223-1CA2-4073-A221-6C700E0D9FD6}" presName="parTx" presStyleLbl="alignNode1" presStyleIdx="0" presStyleCnt="3">
        <dgm:presLayoutVars>
          <dgm:chMax val="0"/>
          <dgm:chPref val="0"/>
          <dgm:bulletEnabled val="1"/>
        </dgm:presLayoutVars>
      </dgm:prSet>
      <dgm:spPr/>
      <dgm:t>
        <a:bodyPr/>
        <a:lstStyle/>
        <a:p>
          <a:endParaRPr lang="en-US"/>
        </a:p>
      </dgm:t>
    </dgm:pt>
    <dgm:pt modelId="{E8E1281B-9B4D-4976-96CE-F5087725815B}" type="pres">
      <dgm:prSet presAssocID="{94710223-1CA2-4073-A221-6C700E0D9FD6}" presName="desTx" presStyleLbl="alignAccFollowNode1" presStyleIdx="0" presStyleCnt="3">
        <dgm:presLayoutVars>
          <dgm:bulletEnabled val="1"/>
        </dgm:presLayoutVars>
      </dgm:prSet>
      <dgm:spPr/>
      <dgm:t>
        <a:bodyPr/>
        <a:lstStyle/>
        <a:p>
          <a:endParaRPr lang="en-US"/>
        </a:p>
      </dgm:t>
    </dgm:pt>
    <dgm:pt modelId="{067419BC-19A9-4105-B660-59806F4B23CB}" type="pres">
      <dgm:prSet presAssocID="{1B70A121-AF82-4EF9-B085-5204D1C4CAD8}" presName="space" presStyleCnt="0"/>
      <dgm:spPr/>
    </dgm:pt>
    <dgm:pt modelId="{20F2E82C-0940-4DAD-8A5A-C6E1CBAC7653}" type="pres">
      <dgm:prSet presAssocID="{C3AF4890-826D-40DC-A97C-D3097C4781D6}" presName="composite" presStyleCnt="0"/>
      <dgm:spPr/>
    </dgm:pt>
    <dgm:pt modelId="{DA19E55F-0178-408F-8E8D-BA66D41B069C}" type="pres">
      <dgm:prSet presAssocID="{C3AF4890-826D-40DC-A97C-D3097C4781D6}" presName="parTx" presStyleLbl="alignNode1" presStyleIdx="1" presStyleCnt="3">
        <dgm:presLayoutVars>
          <dgm:chMax val="0"/>
          <dgm:chPref val="0"/>
          <dgm:bulletEnabled val="1"/>
        </dgm:presLayoutVars>
      </dgm:prSet>
      <dgm:spPr/>
      <dgm:t>
        <a:bodyPr/>
        <a:lstStyle/>
        <a:p>
          <a:endParaRPr lang="en-US"/>
        </a:p>
      </dgm:t>
    </dgm:pt>
    <dgm:pt modelId="{2023C022-5241-430B-AAC5-57D9086A5CF2}" type="pres">
      <dgm:prSet presAssocID="{C3AF4890-826D-40DC-A97C-D3097C4781D6}" presName="desTx" presStyleLbl="alignAccFollowNode1" presStyleIdx="1" presStyleCnt="3">
        <dgm:presLayoutVars>
          <dgm:bulletEnabled val="1"/>
        </dgm:presLayoutVars>
      </dgm:prSet>
      <dgm:spPr/>
      <dgm:t>
        <a:bodyPr/>
        <a:lstStyle/>
        <a:p>
          <a:endParaRPr lang="en-US"/>
        </a:p>
      </dgm:t>
    </dgm:pt>
    <dgm:pt modelId="{E0D0086B-B5A1-48C2-840C-F57DC2EB9584}" type="pres">
      <dgm:prSet presAssocID="{B67AEEB9-2A96-47BF-A3EE-90A030895FC6}" presName="space" presStyleCnt="0"/>
      <dgm:spPr/>
    </dgm:pt>
    <dgm:pt modelId="{B5595EC6-70A1-4102-9561-354DC0215F53}" type="pres">
      <dgm:prSet presAssocID="{633EC4B2-2F2C-40FD-A37A-6DAEA4C02344}" presName="composite" presStyleCnt="0"/>
      <dgm:spPr/>
    </dgm:pt>
    <dgm:pt modelId="{93A0C9D7-E4B8-4B7F-83B1-BE692125A3DF}" type="pres">
      <dgm:prSet presAssocID="{633EC4B2-2F2C-40FD-A37A-6DAEA4C02344}" presName="parTx" presStyleLbl="alignNode1" presStyleIdx="2" presStyleCnt="3">
        <dgm:presLayoutVars>
          <dgm:chMax val="0"/>
          <dgm:chPref val="0"/>
          <dgm:bulletEnabled val="1"/>
        </dgm:presLayoutVars>
      </dgm:prSet>
      <dgm:spPr/>
      <dgm:t>
        <a:bodyPr/>
        <a:lstStyle/>
        <a:p>
          <a:endParaRPr lang="en-US"/>
        </a:p>
      </dgm:t>
    </dgm:pt>
    <dgm:pt modelId="{39DAE40F-367F-476F-A7D7-900AFDF4F8E5}" type="pres">
      <dgm:prSet presAssocID="{633EC4B2-2F2C-40FD-A37A-6DAEA4C02344}" presName="desTx" presStyleLbl="alignAccFollowNode1" presStyleIdx="2" presStyleCnt="3">
        <dgm:presLayoutVars>
          <dgm:bulletEnabled val="1"/>
        </dgm:presLayoutVars>
      </dgm:prSet>
      <dgm:spPr/>
      <dgm:t>
        <a:bodyPr/>
        <a:lstStyle/>
        <a:p>
          <a:endParaRPr lang="en-US"/>
        </a:p>
      </dgm:t>
    </dgm:pt>
  </dgm:ptLst>
  <dgm:cxnLst>
    <dgm:cxn modelId="{FAB52349-99C3-4452-AD53-38E44737F18B}" type="presOf" srcId="{001438C2-0C91-40F0-8CD9-F23BFC6B4887}" destId="{E8E1281B-9B4D-4976-96CE-F5087725815B}" srcOrd="0" destOrd="0" presId="urn:microsoft.com/office/officeart/2005/8/layout/hList1"/>
    <dgm:cxn modelId="{EB89B5B8-2DBF-460E-9F4C-C5F752898DB9}" type="presOf" srcId="{BA410414-1BA7-4E95-B91E-1F3F0F16F0EE}" destId="{39DAE40F-367F-476F-A7D7-900AFDF4F8E5}" srcOrd="0" destOrd="0" presId="urn:microsoft.com/office/officeart/2005/8/layout/hList1"/>
    <dgm:cxn modelId="{364E8026-870A-4485-BD98-227B1F9D0834}" srcId="{633EC4B2-2F2C-40FD-A37A-6DAEA4C02344}" destId="{BA410414-1BA7-4E95-B91E-1F3F0F16F0EE}" srcOrd="0" destOrd="0" parTransId="{2BE8B3F5-B248-48AE-A78B-DDD460F2FEA2}" sibTransId="{D0E0DF42-8647-4A83-BF24-EA231B20ECE5}"/>
    <dgm:cxn modelId="{20F5E2EE-93CE-4E77-8D73-E774387E3D17}" srcId="{FB27055A-D97F-4836-B0C4-C6D03FBC5E5C}" destId="{633EC4B2-2F2C-40FD-A37A-6DAEA4C02344}" srcOrd="2" destOrd="0" parTransId="{418E241E-58DB-490C-B647-17838B786906}" sibTransId="{4D02E284-E4EC-4988-BAB7-5A4E61C06424}"/>
    <dgm:cxn modelId="{A6F58E46-2674-4A5C-9858-D5CC76F95E5B}" type="presOf" srcId="{C3AF4890-826D-40DC-A97C-D3097C4781D6}" destId="{DA19E55F-0178-408F-8E8D-BA66D41B069C}" srcOrd="0" destOrd="0" presId="urn:microsoft.com/office/officeart/2005/8/layout/hList1"/>
    <dgm:cxn modelId="{B060E352-8B68-4849-950A-9E3C4E055F2D}" type="presOf" srcId="{94710223-1CA2-4073-A221-6C700E0D9FD6}" destId="{BAB8184C-2F95-4686-A6AB-D638E40260A3}" srcOrd="0" destOrd="0" presId="urn:microsoft.com/office/officeart/2005/8/layout/hList1"/>
    <dgm:cxn modelId="{5DA8A1AB-3BD5-4CC8-BFEF-3AF0E83B72BC}" type="presOf" srcId="{FB27055A-D97F-4836-B0C4-C6D03FBC5E5C}" destId="{C0C5E49D-3450-412C-95E0-137D5D9DCAF5}" srcOrd="0" destOrd="0" presId="urn:microsoft.com/office/officeart/2005/8/layout/hList1"/>
    <dgm:cxn modelId="{ACA7E7BB-50DD-49DD-AC1A-EE1D7CC2D789}" type="presOf" srcId="{633EC4B2-2F2C-40FD-A37A-6DAEA4C02344}" destId="{93A0C9D7-E4B8-4B7F-83B1-BE692125A3DF}" srcOrd="0" destOrd="0" presId="urn:microsoft.com/office/officeart/2005/8/layout/hList1"/>
    <dgm:cxn modelId="{652354EE-CDF8-4EF1-B500-A0C331E8A5BA}" srcId="{94710223-1CA2-4073-A221-6C700E0D9FD6}" destId="{001438C2-0C91-40F0-8CD9-F23BFC6B4887}" srcOrd="0" destOrd="0" parTransId="{4C36AD5E-F9A9-435F-BC33-0A0D93A453B5}" sibTransId="{C635E122-C110-4E4D-896D-E9F4CC56B383}"/>
    <dgm:cxn modelId="{B1C2BF44-997B-449E-8CE3-5E27A3968C43}" srcId="{C3AF4890-826D-40DC-A97C-D3097C4781D6}" destId="{72A84F0B-EFB6-427B-944E-353E592ADFDE}" srcOrd="0" destOrd="0" parTransId="{91650655-BAED-4A8F-9EB6-E668020F8486}" sibTransId="{70BBF9A5-44FF-475C-81D4-934EBDC817BF}"/>
    <dgm:cxn modelId="{1CB247BB-7C71-4EB7-AD11-ABFE3D74662E}" type="presOf" srcId="{72A84F0B-EFB6-427B-944E-353E592ADFDE}" destId="{2023C022-5241-430B-AAC5-57D9086A5CF2}" srcOrd="0" destOrd="0" presId="urn:microsoft.com/office/officeart/2005/8/layout/hList1"/>
    <dgm:cxn modelId="{9D2DBB98-FA9A-411A-9323-C3A7D06A2F2A}" srcId="{FB27055A-D97F-4836-B0C4-C6D03FBC5E5C}" destId="{C3AF4890-826D-40DC-A97C-D3097C4781D6}" srcOrd="1" destOrd="0" parTransId="{42B48AD9-8267-4302-955F-0F87734D04D8}" sibTransId="{B67AEEB9-2A96-47BF-A3EE-90A030895FC6}"/>
    <dgm:cxn modelId="{A1A95F7D-9A67-472C-8A1C-D9D11B50BFE8}" srcId="{FB27055A-D97F-4836-B0C4-C6D03FBC5E5C}" destId="{94710223-1CA2-4073-A221-6C700E0D9FD6}" srcOrd="0" destOrd="0" parTransId="{6F772C88-678E-4C8F-8EAE-AE1D9AD93E79}" sibTransId="{1B70A121-AF82-4EF9-B085-5204D1C4CAD8}"/>
    <dgm:cxn modelId="{48F6FA19-7367-42AF-9068-CD3BE0200FB2}" type="presParOf" srcId="{C0C5E49D-3450-412C-95E0-137D5D9DCAF5}" destId="{2F219C9D-9D71-42FF-B815-708AB71CAC5B}" srcOrd="0" destOrd="0" presId="urn:microsoft.com/office/officeart/2005/8/layout/hList1"/>
    <dgm:cxn modelId="{2A8802C7-AFC9-4738-A933-27B2035F2828}" type="presParOf" srcId="{2F219C9D-9D71-42FF-B815-708AB71CAC5B}" destId="{BAB8184C-2F95-4686-A6AB-D638E40260A3}" srcOrd="0" destOrd="0" presId="urn:microsoft.com/office/officeart/2005/8/layout/hList1"/>
    <dgm:cxn modelId="{BDFDCD7C-D106-46E9-8FE4-C8D60A952CF0}" type="presParOf" srcId="{2F219C9D-9D71-42FF-B815-708AB71CAC5B}" destId="{E8E1281B-9B4D-4976-96CE-F5087725815B}" srcOrd="1" destOrd="0" presId="urn:microsoft.com/office/officeart/2005/8/layout/hList1"/>
    <dgm:cxn modelId="{9D52894D-DFB1-4F34-A2CF-BD3A3D316FE3}" type="presParOf" srcId="{C0C5E49D-3450-412C-95E0-137D5D9DCAF5}" destId="{067419BC-19A9-4105-B660-59806F4B23CB}" srcOrd="1" destOrd="0" presId="urn:microsoft.com/office/officeart/2005/8/layout/hList1"/>
    <dgm:cxn modelId="{337AAC4A-CF5F-4D41-931F-7592FE9BB4EE}" type="presParOf" srcId="{C0C5E49D-3450-412C-95E0-137D5D9DCAF5}" destId="{20F2E82C-0940-4DAD-8A5A-C6E1CBAC7653}" srcOrd="2" destOrd="0" presId="urn:microsoft.com/office/officeart/2005/8/layout/hList1"/>
    <dgm:cxn modelId="{3208F431-B89D-4642-8B8A-83CF0545DFD4}" type="presParOf" srcId="{20F2E82C-0940-4DAD-8A5A-C6E1CBAC7653}" destId="{DA19E55F-0178-408F-8E8D-BA66D41B069C}" srcOrd="0" destOrd="0" presId="urn:microsoft.com/office/officeart/2005/8/layout/hList1"/>
    <dgm:cxn modelId="{959270A0-35A4-4D22-B835-80E928345AEB}" type="presParOf" srcId="{20F2E82C-0940-4DAD-8A5A-C6E1CBAC7653}" destId="{2023C022-5241-430B-AAC5-57D9086A5CF2}" srcOrd="1" destOrd="0" presId="urn:microsoft.com/office/officeart/2005/8/layout/hList1"/>
    <dgm:cxn modelId="{1974A755-6B43-4F70-8495-9B79A6B9982D}" type="presParOf" srcId="{C0C5E49D-3450-412C-95E0-137D5D9DCAF5}" destId="{E0D0086B-B5A1-48C2-840C-F57DC2EB9584}" srcOrd="3" destOrd="0" presId="urn:microsoft.com/office/officeart/2005/8/layout/hList1"/>
    <dgm:cxn modelId="{4A6512FA-1E91-4752-8664-17E552C14D6D}" type="presParOf" srcId="{C0C5E49D-3450-412C-95E0-137D5D9DCAF5}" destId="{B5595EC6-70A1-4102-9561-354DC0215F53}" srcOrd="4" destOrd="0" presId="urn:microsoft.com/office/officeart/2005/8/layout/hList1"/>
    <dgm:cxn modelId="{7574D754-AF07-46F0-BEAF-B871DCA3A162}" type="presParOf" srcId="{B5595EC6-70A1-4102-9561-354DC0215F53}" destId="{93A0C9D7-E4B8-4B7F-83B1-BE692125A3DF}" srcOrd="0" destOrd="0" presId="urn:microsoft.com/office/officeart/2005/8/layout/hList1"/>
    <dgm:cxn modelId="{017251E8-083F-4A21-9DF7-B0BA4985CF78}" type="presParOf" srcId="{B5595EC6-70A1-4102-9561-354DC0215F53}" destId="{39DAE40F-367F-476F-A7D7-900AFDF4F8E5}" srcOrd="1" destOrd="0" presId="urn:microsoft.com/office/officeart/2005/8/layout/h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FB27055A-D97F-4836-B0C4-C6D03FBC5E5C}"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94710223-1CA2-4073-A221-6C700E0D9FD6}">
      <dgm:prSet phldrT="[Text]" custT="1"/>
      <dgm:spPr/>
      <dgm:t>
        <a:bodyPr/>
        <a:lstStyle/>
        <a:p>
          <a:r>
            <a:rPr lang="en-US" sz="2000" b="1" dirty="0" smtClean="0">
              <a:latin typeface="Arial Black" panose="020B0A04020102020204" pitchFamily="34" charset="0"/>
            </a:rPr>
            <a:t>Non-Response</a:t>
          </a:r>
          <a:endParaRPr lang="en-US" sz="2000" b="1" dirty="0">
            <a:latin typeface="Arial Black" panose="020B0A04020102020204" pitchFamily="34" charset="0"/>
          </a:endParaRPr>
        </a:p>
      </dgm:t>
    </dgm:pt>
    <dgm:pt modelId="{6F772C88-678E-4C8F-8EAE-AE1D9AD93E79}" type="parTrans" cxnId="{A1A95F7D-9A67-472C-8A1C-D9D11B50BFE8}">
      <dgm:prSet/>
      <dgm:spPr/>
      <dgm:t>
        <a:bodyPr/>
        <a:lstStyle/>
        <a:p>
          <a:endParaRPr lang="en-US"/>
        </a:p>
      </dgm:t>
    </dgm:pt>
    <dgm:pt modelId="{1B70A121-AF82-4EF9-B085-5204D1C4CAD8}" type="sibTrans" cxnId="{A1A95F7D-9A67-472C-8A1C-D9D11B50BFE8}">
      <dgm:prSet/>
      <dgm:spPr/>
      <dgm:t>
        <a:bodyPr/>
        <a:lstStyle/>
        <a:p>
          <a:endParaRPr lang="en-US"/>
        </a:p>
      </dgm:t>
    </dgm:pt>
    <dgm:pt modelId="{001438C2-0C91-40F0-8CD9-F23BFC6B4887}">
      <dgm:prSet phldrT="[Text]" custT="1"/>
      <dgm:spPr/>
      <dgm:t>
        <a:bodyPr/>
        <a:lstStyle/>
        <a:p>
          <a:pPr algn="l"/>
          <a:r>
            <a:rPr lang="en-US" sz="2400" b="1" dirty="0" smtClean="0">
              <a:solidFill>
                <a:srgbClr val="006600"/>
              </a:solidFill>
              <a:latin typeface="Arial Black" panose="020B0A04020102020204" pitchFamily="34" charset="0"/>
            </a:rPr>
            <a:t>A failure of the confirming party to respond , or fully respond, to a positive confirmation request, or a confirmation request returned undelivered.</a:t>
          </a:r>
          <a:endParaRPr lang="en-US" sz="2400" b="1" dirty="0">
            <a:solidFill>
              <a:srgbClr val="006600"/>
            </a:solidFill>
            <a:latin typeface="Arial Black" panose="020B0A04020102020204" pitchFamily="34" charset="0"/>
          </a:endParaRPr>
        </a:p>
      </dgm:t>
    </dgm:pt>
    <dgm:pt modelId="{4C36AD5E-F9A9-435F-BC33-0A0D93A453B5}" type="parTrans" cxnId="{652354EE-CDF8-4EF1-B500-A0C331E8A5BA}">
      <dgm:prSet/>
      <dgm:spPr/>
      <dgm:t>
        <a:bodyPr/>
        <a:lstStyle/>
        <a:p>
          <a:endParaRPr lang="en-US"/>
        </a:p>
      </dgm:t>
    </dgm:pt>
    <dgm:pt modelId="{C635E122-C110-4E4D-896D-E9F4CC56B383}" type="sibTrans" cxnId="{652354EE-CDF8-4EF1-B500-A0C331E8A5BA}">
      <dgm:prSet/>
      <dgm:spPr/>
      <dgm:t>
        <a:bodyPr/>
        <a:lstStyle/>
        <a:p>
          <a:endParaRPr lang="en-US"/>
        </a:p>
      </dgm:t>
    </dgm:pt>
    <dgm:pt modelId="{C3AF4890-826D-40DC-A97C-D3097C4781D6}">
      <dgm:prSet phldrT="[Text]" custT="1"/>
      <dgm:spPr/>
      <dgm:t>
        <a:bodyPr/>
        <a:lstStyle/>
        <a:p>
          <a:r>
            <a:rPr lang="en-US" sz="2000" b="1" dirty="0" smtClean="0">
              <a:latin typeface="Arial Black" panose="020B0A04020102020204" pitchFamily="34" charset="0"/>
            </a:rPr>
            <a:t>Exception</a:t>
          </a:r>
          <a:endParaRPr lang="en-US" sz="2000" b="1" dirty="0">
            <a:latin typeface="Arial Black" panose="020B0A04020102020204" pitchFamily="34" charset="0"/>
          </a:endParaRPr>
        </a:p>
      </dgm:t>
    </dgm:pt>
    <dgm:pt modelId="{42B48AD9-8267-4302-955F-0F87734D04D8}" type="parTrans" cxnId="{9D2DBB98-FA9A-411A-9323-C3A7D06A2F2A}">
      <dgm:prSet/>
      <dgm:spPr/>
      <dgm:t>
        <a:bodyPr/>
        <a:lstStyle/>
        <a:p>
          <a:endParaRPr lang="en-US"/>
        </a:p>
      </dgm:t>
    </dgm:pt>
    <dgm:pt modelId="{B67AEEB9-2A96-47BF-A3EE-90A030895FC6}" type="sibTrans" cxnId="{9D2DBB98-FA9A-411A-9323-C3A7D06A2F2A}">
      <dgm:prSet/>
      <dgm:spPr/>
      <dgm:t>
        <a:bodyPr/>
        <a:lstStyle/>
        <a:p>
          <a:endParaRPr lang="en-US"/>
        </a:p>
      </dgm:t>
    </dgm:pt>
    <dgm:pt modelId="{72A84F0B-EFB6-427B-944E-353E592ADFDE}">
      <dgm:prSet phldrT="[Text]" custT="1"/>
      <dgm:spPr/>
      <dgm:t>
        <a:bodyPr/>
        <a:lstStyle/>
        <a:p>
          <a:r>
            <a:rPr lang="en-US" sz="2400" b="1" i="0" dirty="0" smtClean="0">
              <a:solidFill>
                <a:srgbClr val="006600"/>
              </a:solidFill>
              <a:latin typeface="Arial Black" panose="020B0A04020102020204" pitchFamily="34" charset="0"/>
            </a:rPr>
            <a:t>A response that indicates difference between information requested to be confirmed, or contained in the entity’s records, and information provided by the confirming party </a:t>
          </a:r>
          <a:endParaRPr lang="en-US" sz="2400" b="1" dirty="0">
            <a:solidFill>
              <a:srgbClr val="006600"/>
            </a:solidFill>
            <a:latin typeface="Arial Black" panose="020B0A04020102020204" pitchFamily="34" charset="0"/>
          </a:endParaRPr>
        </a:p>
      </dgm:t>
    </dgm:pt>
    <dgm:pt modelId="{91650655-BAED-4A8F-9EB6-E668020F8486}" type="parTrans" cxnId="{B1C2BF44-997B-449E-8CE3-5E27A3968C43}">
      <dgm:prSet/>
      <dgm:spPr/>
      <dgm:t>
        <a:bodyPr/>
        <a:lstStyle/>
        <a:p>
          <a:endParaRPr lang="en-US"/>
        </a:p>
      </dgm:t>
    </dgm:pt>
    <dgm:pt modelId="{70BBF9A5-44FF-475C-81D4-934EBDC817BF}" type="sibTrans" cxnId="{B1C2BF44-997B-449E-8CE3-5E27A3968C43}">
      <dgm:prSet/>
      <dgm:spPr/>
      <dgm:t>
        <a:bodyPr/>
        <a:lstStyle/>
        <a:p>
          <a:endParaRPr lang="en-US"/>
        </a:p>
      </dgm:t>
    </dgm:pt>
    <dgm:pt modelId="{C0C5E49D-3450-412C-95E0-137D5D9DCAF5}" type="pres">
      <dgm:prSet presAssocID="{FB27055A-D97F-4836-B0C4-C6D03FBC5E5C}" presName="Name0" presStyleCnt="0">
        <dgm:presLayoutVars>
          <dgm:dir/>
          <dgm:animLvl val="lvl"/>
          <dgm:resizeHandles val="exact"/>
        </dgm:presLayoutVars>
      </dgm:prSet>
      <dgm:spPr/>
      <dgm:t>
        <a:bodyPr/>
        <a:lstStyle/>
        <a:p>
          <a:endParaRPr lang="en-US"/>
        </a:p>
      </dgm:t>
    </dgm:pt>
    <dgm:pt modelId="{2F219C9D-9D71-42FF-B815-708AB71CAC5B}" type="pres">
      <dgm:prSet presAssocID="{94710223-1CA2-4073-A221-6C700E0D9FD6}" presName="composite" presStyleCnt="0"/>
      <dgm:spPr/>
    </dgm:pt>
    <dgm:pt modelId="{BAB8184C-2F95-4686-A6AB-D638E40260A3}" type="pres">
      <dgm:prSet presAssocID="{94710223-1CA2-4073-A221-6C700E0D9FD6}" presName="parTx" presStyleLbl="alignNode1" presStyleIdx="0" presStyleCnt="2">
        <dgm:presLayoutVars>
          <dgm:chMax val="0"/>
          <dgm:chPref val="0"/>
          <dgm:bulletEnabled val="1"/>
        </dgm:presLayoutVars>
      </dgm:prSet>
      <dgm:spPr/>
      <dgm:t>
        <a:bodyPr/>
        <a:lstStyle/>
        <a:p>
          <a:endParaRPr lang="en-US"/>
        </a:p>
      </dgm:t>
    </dgm:pt>
    <dgm:pt modelId="{E8E1281B-9B4D-4976-96CE-F5087725815B}" type="pres">
      <dgm:prSet presAssocID="{94710223-1CA2-4073-A221-6C700E0D9FD6}" presName="desTx" presStyleLbl="alignAccFollowNode1" presStyleIdx="0" presStyleCnt="2">
        <dgm:presLayoutVars>
          <dgm:bulletEnabled val="1"/>
        </dgm:presLayoutVars>
      </dgm:prSet>
      <dgm:spPr/>
      <dgm:t>
        <a:bodyPr/>
        <a:lstStyle/>
        <a:p>
          <a:endParaRPr lang="en-US"/>
        </a:p>
      </dgm:t>
    </dgm:pt>
    <dgm:pt modelId="{067419BC-19A9-4105-B660-59806F4B23CB}" type="pres">
      <dgm:prSet presAssocID="{1B70A121-AF82-4EF9-B085-5204D1C4CAD8}" presName="space" presStyleCnt="0"/>
      <dgm:spPr/>
    </dgm:pt>
    <dgm:pt modelId="{20F2E82C-0940-4DAD-8A5A-C6E1CBAC7653}" type="pres">
      <dgm:prSet presAssocID="{C3AF4890-826D-40DC-A97C-D3097C4781D6}" presName="composite" presStyleCnt="0"/>
      <dgm:spPr/>
    </dgm:pt>
    <dgm:pt modelId="{DA19E55F-0178-408F-8E8D-BA66D41B069C}" type="pres">
      <dgm:prSet presAssocID="{C3AF4890-826D-40DC-A97C-D3097C4781D6}" presName="parTx" presStyleLbl="alignNode1" presStyleIdx="1" presStyleCnt="2">
        <dgm:presLayoutVars>
          <dgm:chMax val="0"/>
          <dgm:chPref val="0"/>
          <dgm:bulletEnabled val="1"/>
        </dgm:presLayoutVars>
      </dgm:prSet>
      <dgm:spPr/>
      <dgm:t>
        <a:bodyPr/>
        <a:lstStyle/>
        <a:p>
          <a:endParaRPr lang="en-US"/>
        </a:p>
      </dgm:t>
    </dgm:pt>
    <dgm:pt modelId="{2023C022-5241-430B-AAC5-57D9086A5CF2}" type="pres">
      <dgm:prSet presAssocID="{C3AF4890-826D-40DC-A97C-D3097C4781D6}" presName="desTx" presStyleLbl="alignAccFollowNode1" presStyleIdx="1" presStyleCnt="2">
        <dgm:presLayoutVars>
          <dgm:bulletEnabled val="1"/>
        </dgm:presLayoutVars>
      </dgm:prSet>
      <dgm:spPr/>
      <dgm:t>
        <a:bodyPr/>
        <a:lstStyle/>
        <a:p>
          <a:endParaRPr lang="en-US"/>
        </a:p>
      </dgm:t>
    </dgm:pt>
  </dgm:ptLst>
  <dgm:cxnLst>
    <dgm:cxn modelId="{FAB52349-99C3-4452-AD53-38E44737F18B}" type="presOf" srcId="{001438C2-0C91-40F0-8CD9-F23BFC6B4887}" destId="{E8E1281B-9B4D-4976-96CE-F5087725815B}" srcOrd="0" destOrd="0" presId="urn:microsoft.com/office/officeart/2005/8/layout/hList1"/>
    <dgm:cxn modelId="{A6F58E46-2674-4A5C-9858-D5CC76F95E5B}" type="presOf" srcId="{C3AF4890-826D-40DC-A97C-D3097C4781D6}" destId="{DA19E55F-0178-408F-8E8D-BA66D41B069C}" srcOrd="0" destOrd="0" presId="urn:microsoft.com/office/officeart/2005/8/layout/hList1"/>
    <dgm:cxn modelId="{B060E352-8B68-4849-950A-9E3C4E055F2D}" type="presOf" srcId="{94710223-1CA2-4073-A221-6C700E0D9FD6}" destId="{BAB8184C-2F95-4686-A6AB-D638E40260A3}" srcOrd="0" destOrd="0" presId="urn:microsoft.com/office/officeart/2005/8/layout/hList1"/>
    <dgm:cxn modelId="{5DA8A1AB-3BD5-4CC8-BFEF-3AF0E83B72BC}" type="presOf" srcId="{FB27055A-D97F-4836-B0C4-C6D03FBC5E5C}" destId="{C0C5E49D-3450-412C-95E0-137D5D9DCAF5}" srcOrd="0" destOrd="0" presId="urn:microsoft.com/office/officeart/2005/8/layout/hList1"/>
    <dgm:cxn modelId="{652354EE-CDF8-4EF1-B500-A0C331E8A5BA}" srcId="{94710223-1CA2-4073-A221-6C700E0D9FD6}" destId="{001438C2-0C91-40F0-8CD9-F23BFC6B4887}" srcOrd="0" destOrd="0" parTransId="{4C36AD5E-F9A9-435F-BC33-0A0D93A453B5}" sibTransId="{C635E122-C110-4E4D-896D-E9F4CC56B383}"/>
    <dgm:cxn modelId="{B1C2BF44-997B-449E-8CE3-5E27A3968C43}" srcId="{C3AF4890-826D-40DC-A97C-D3097C4781D6}" destId="{72A84F0B-EFB6-427B-944E-353E592ADFDE}" srcOrd="0" destOrd="0" parTransId="{91650655-BAED-4A8F-9EB6-E668020F8486}" sibTransId="{70BBF9A5-44FF-475C-81D4-934EBDC817BF}"/>
    <dgm:cxn modelId="{1CB247BB-7C71-4EB7-AD11-ABFE3D74662E}" type="presOf" srcId="{72A84F0B-EFB6-427B-944E-353E592ADFDE}" destId="{2023C022-5241-430B-AAC5-57D9086A5CF2}" srcOrd="0" destOrd="0" presId="urn:microsoft.com/office/officeart/2005/8/layout/hList1"/>
    <dgm:cxn modelId="{9D2DBB98-FA9A-411A-9323-C3A7D06A2F2A}" srcId="{FB27055A-D97F-4836-B0C4-C6D03FBC5E5C}" destId="{C3AF4890-826D-40DC-A97C-D3097C4781D6}" srcOrd="1" destOrd="0" parTransId="{42B48AD9-8267-4302-955F-0F87734D04D8}" sibTransId="{B67AEEB9-2A96-47BF-A3EE-90A030895FC6}"/>
    <dgm:cxn modelId="{A1A95F7D-9A67-472C-8A1C-D9D11B50BFE8}" srcId="{FB27055A-D97F-4836-B0C4-C6D03FBC5E5C}" destId="{94710223-1CA2-4073-A221-6C700E0D9FD6}" srcOrd="0" destOrd="0" parTransId="{6F772C88-678E-4C8F-8EAE-AE1D9AD93E79}" sibTransId="{1B70A121-AF82-4EF9-B085-5204D1C4CAD8}"/>
    <dgm:cxn modelId="{48F6FA19-7367-42AF-9068-CD3BE0200FB2}" type="presParOf" srcId="{C0C5E49D-3450-412C-95E0-137D5D9DCAF5}" destId="{2F219C9D-9D71-42FF-B815-708AB71CAC5B}" srcOrd="0" destOrd="0" presId="urn:microsoft.com/office/officeart/2005/8/layout/hList1"/>
    <dgm:cxn modelId="{2A8802C7-AFC9-4738-A933-27B2035F2828}" type="presParOf" srcId="{2F219C9D-9D71-42FF-B815-708AB71CAC5B}" destId="{BAB8184C-2F95-4686-A6AB-D638E40260A3}" srcOrd="0" destOrd="0" presId="urn:microsoft.com/office/officeart/2005/8/layout/hList1"/>
    <dgm:cxn modelId="{BDFDCD7C-D106-46E9-8FE4-C8D60A952CF0}" type="presParOf" srcId="{2F219C9D-9D71-42FF-B815-708AB71CAC5B}" destId="{E8E1281B-9B4D-4976-96CE-F5087725815B}" srcOrd="1" destOrd="0" presId="urn:microsoft.com/office/officeart/2005/8/layout/hList1"/>
    <dgm:cxn modelId="{9D52894D-DFB1-4F34-A2CF-BD3A3D316FE3}" type="presParOf" srcId="{C0C5E49D-3450-412C-95E0-137D5D9DCAF5}" destId="{067419BC-19A9-4105-B660-59806F4B23CB}" srcOrd="1" destOrd="0" presId="urn:microsoft.com/office/officeart/2005/8/layout/hList1"/>
    <dgm:cxn modelId="{337AAC4A-CF5F-4D41-931F-7592FE9BB4EE}" type="presParOf" srcId="{C0C5E49D-3450-412C-95E0-137D5D9DCAF5}" destId="{20F2E82C-0940-4DAD-8A5A-C6E1CBAC7653}" srcOrd="2" destOrd="0" presId="urn:microsoft.com/office/officeart/2005/8/layout/hList1"/>
    <dgm:cxn modelId="{3208F431-B89D-4642-8B8A-83CF0545DFD4}" type="presParOf" srcId="{20F2E82C-0940-4DAD-8A5A-C6E1CBAC7653}" destId="{DA19E55F-0178-408F-8E8D-BA66D41B069C}" srcOrd="0" destOrd="0" presId="urn:microsoft.com/office/officeart/2005/8/layout/hList1"/>
    <dgm:cxn modelId="{959270A0-35A4-4D22-B835-80E928345AEB}" type="presParOf" srcId="{20F2E82C-0940-4DAD-8A5A-C6E1CBAC7653}" destId="{2023C022-5241-430B-AAC5-57D9086A5CF2}" srcOrd="1" destOrd="0" presId="urn:microsoft.com/office/officeart/2005/8/layout/h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65993712-C822-40B2-9D8E-D1D623B82F01}" type="doc">
      <dgm:prSet loTypeId="urn:microsoft.com/office/officeart/2005/8/layout/StepDownProcess" loCatId="process" qsTypeId="urn:microsoft.com/office/officeart/2005/8/quickstyle/3d1" qsCatId="3D" csTypeId="urn:microsoft.com/office/officeart/2005/8/colors/accent1_2" csCatId="accent1" phldr="1"/>
      <dgm:spPr/>
      <dgm:t>
        <a:bodyPr/>
        <a:lstStyle/>
        <a:p>
          <a:endParaRPr lang="en-US"/>
        </a:p>
      </dgm:t>
    </dgm:pt>
    <dgm:pt modelId="{0507EF81-DC52-41C4-9CF1-EF53BF0A0CB0}">
      <dgm:prSet phldrT="[Text]" custT="1"/>
      <dgm:spPr/>
      <dgm:t>
        <a:bodyPr/>
        <a:lstStyle/>
        <a:p>
          <a:r>
            <a:rPr lang="en-US" sz="1800" b="1" i="0" dirty="0" smtClean="0">
              <a:solidFill>
                <a:srgbClr val="00FFFF"/>
              </a:solidFill>
              <a:latin typeface="Arial Black" panose="020B0A04020102020204" pitchFamily="34" charset="0"/>
            </a:rPr>
            <a:t>Determining the information to be confirmed or requested</a:t>
          </a:r>
          <a:endParaRPr lang="en-US" sz="1800" i="0" dirty="0">
            <a:solidFill>
              <a:srgbClr val="00FFFF"/>
            </a:solidFill>
            <a:latin typeface="Arial Black" panose="020B0A04020102020204" pitchFamily="34" charset="0"/>
          </a:endParaRPr>
        </a:p>
      </dgm:t>
    </dgm:pt>
    <dgm:pt modelId="{0284BA32-40E3-4176-945D-B925A5414711}" type="parTrans" cxnId="{0247B03F-263F-4477-AC5E-FE338FE6845D}">
      <dgm:prSet/>
      <dgm:spPr/>
      <dgm:t>
        <a:bodyPr/>
        <a:lstStyle/>
        <a:p>
          <a:endParaRPr lang="en-US"/>
        </a:p>
      </dgm:t>
    </dgm:pt>
    <dgm:pt modelId="{29E509B8-608B-48E9-86D0-9E50AB07C235}" type="sibTrans" cxnId="{0247B03F-263F-4477-AC5E-FE338FE6845D}">
      <dgm:prSet/>
      <dgm:spPr/>
      <dgm:t>
        <a:bodyPr/>
        <a:lstStyle/>
        <a:p>
          <a:endParaRPr lang="en-US"/>
        </a:p>
      </dgm:t>
    </dgm:pt>
    <dgm:pt modelId="{FAD04EEE-A9D2-42EA-AD4D-CE46D0B1A314}">
      <dgm:prSet phldrT="[Text]" custT="1"/>
      <dgm:spPr/>
      <dgm:t>
        <a:bodyPr/>
        <a:lstStyle/>
        <a:p>
          <a:r>
            <a:rPr lang="en-US" sz="1800" b="1" i="1" dirty="0" smtClean="0">
              <a:solidFill>
                <a:srgbClr val="00FFFF"/>
              </a:solidFill>
              <a:latin typeface="Arial Black" panose="020B0A04020102020204" pitchFamily="34" charset="0"/>
            </a:rPr>
            <a:t>Selecting the appropriate confirming party</a:t>
          </a:r>
          <a:endParaRPr lang="en-US" sz="1800" dirty="0">
            <a:solidFill>
              <a:srgbClr val="00FFFF"/>
            </a:solidFill>
            <a:latin typeface="Arial Black" panose="020B0A04020102020204" pitchFamily="34" charset="0"/>
          </a:endParaRPr>
        </a:p>
      </dgm:t>
    </dgm:pt>
    <dgm:pt modelId="{3CBB5736-4569-4124-B3CA-4BB4C2D09656}" type="parTrans" cxnId="{462F2D68-0F0C-4FBD-ABB2-132D0B0CD29A}">
      <dgm:prSet/>
      <dgm:spPr/>
      <dgm:t>
        <a:bodyPr/>
        <a:lstStyle/>
        <a:p>
          <a:endParaRPr lang="en-US"/>
        </a:p>
      </dgm:t>
    </dgm:pt>
    <dgm:pt modelId="{D1981FD2-3316-4F79-B454-A8954DF81A1E}" type="sibTrans" cxnId="{462F2D68-0F0C-4FBD-ABB2-132D0B0CD29A}">
      <dgm:prSet/>
      <dgm:spPr/>
      <dgm:t>
        <a:bodyPr/>
        <a:lstStyle/>
        <a:p>
          <a:endParaRPr lang="en-US"/>
        </a:p>
      </dgm:t>
    </dgm:pt>
    <dgm:pt modelId="{9950216C-0245-4549-9BC8-A65E36938CFB}">
      <dgm:prSet phldrT="[Text]" custT="1"/>
      <dgm:spPr/>
      <dgm:t>
        <a:bodyPr/>
        <a:lstStyle/>
        <a:p>
          <a:r>
            <a:rPr lang="en-US" sz="1600" b="1" i="0" dirty="0" smtClean="0">
              <a:solidFill>
                <a:srgbClr val="00FFFF"/>
              </a:solidFill>
              <a:latin typeface="Arial Black" panose="020B0A04020102020204" pitchFamily="34" charset="0"/>
            </a:rPr>
            <a:t>Designing the confirmation requests, including determining that requests are properly addressed and contain return information for responses to be sent directly to the auditor</a:t>
          </a:r>
          <a:endParaRPr lang="en-US" sz="1600" i="0" dirty="0">
            <a:solidFill>
              <a:srgbClr val="00FFFF"/>
            </a:solidFill>
            <a:latin typeface="Arial Black" panose="020B0A04020102020204" pitchFamily="34" charset="0"/>
          </a:endParaRPr>
        </a:p>
      </dgm:t>
    </dgm:pt>
    <dgm:pt modelId="{AB491AA8-543F-4C2E-99F5-54CDC4BE6794}" type="parTrans" cxnId="{B38EF1C0-3E33-459D-A23B-68D7D0500216}">
      <dgm:prSet/>
      <dgm:spPr/>
      <dgm:t>
        <a:bodyPr/>
        <a:lstStyle/>
        <a:p>
          <a:endParaRPr lang="en-US"/>
        </a:p>
      </dgm:t>
    </dgm:pt>
    <dgm:pt modelId="{7D147033-1F5B-44C0-98B9-9008A027FBDB}" type="sibTrans" cxnId="{B38EF1C0-3E33-459D-A23B-68D7D0500216}">
      <dgm:prSet/>
      <dgm:spPr/>
      <dgm:t>
        <a:bodyPr/>
        <a:lstStyle/>
        <a:p>
          <a:endParaRPr lang="en-US"/>
        </a:p>
      </dgm:t>
    </dgm:pt>
    <dgm:pt modelId="{374FE77C-3C46-4595-9671-D1B26BF7BD86}">
      <dgm:prSet phldrT="[Text]" custT="1"/>
      <dgm:spPr/>
      <dgm:t>
        <a:bodyPr/>
        <a:lstStyle/>
        <a:p>
          <a:r>
            <a:rPr lang="en-US" sz="1800" b="1" i="0" smtClean="0">
              <a:solidFill>
                <a:srgbClr val="00FFFF"/>
              </a:solidFill>
              <a:latin typeface="Arial Black" panose="020B0A04020102020204" pitchFamily="34" charset="0"/>
            </a:rPr>
            <a:t>Sending the requests, including follow-up requests when applicable, to the confirming party</a:t>
          </a:r>
          <a:endParaRPr lang="en-US" sz="1800" i="0" dirty="0">
            <a:solidFill>
              <a:srgbClr val="00FFFF"/>
            </a:solidFill>
            <a:latin typeface="Arial Black" panose="020B0A04020102020204" pitchFamily="34" charset="0"/>
          </a:endParaRPr>
        </a:p>
      </dgm:t>
    </dgm:pt>
    <dgm:pt modelId="{CB1A78FE-F2E8-4124-A952-B7EA25808949}" type="parTrans" cxnId="{AB983C52-0460-4C4F-B433-24EAA9DB2584}">
      <dgm:prSet/>
      <dgm:spPr/>
      <dgm:t>
        <a:bodyPr/>
        <a:lstStyle/>
        <a:p>
          <a:endParaRPr lang="en-US"/>
        </a:p>
      </dgm:t>
    </dgm:pt>
    <dgm:pt modelId="{275145F7-1848-4BFA-A6DB-B1F86B990A78}" type="sibTrans" cxnId="{AB983C52-0460-4C4F-B433-24EAA9DB2584}">
      <dgm:prSet/>
      <dgm:spPr/>
      <dgm:t>
        <a:bodyPr/>
        <a:lstStyle/>
        <a:p>
          <a:endParaRPr lang="en-US"/>
        </a:p>
      </dgm:t>
    </dgm:pt>
    <dgm:pt modelId="{04ABD9DE-7099-4955-9CDD-CA68864A78E6}" type="pres">
      <dgm:prSet presAssocID="{65993712-C822-40B2-9D8E-D1D623B82F01}" presName="rootnode" presStyleCnt="0">
        <dgm:presLayoutVars>
          <dgm:chMax/>
          <dgm:chPref/>
          <dgm:dir/>
          <dgm:animLvl val="lvl"/>
        </dgm:presLayoutVars>
      </dgm:prSet>
      <dgm:spPr/>
      <dgm:t>
        <a:bodyPr/>
        <a:lstStyle/>
        <a:p>
          <a:endParaRPr lang="en-US"/>
        </a:p>
      </dgm:t>
    </dgm:pt>
    <dgm:pt modelId="{7F434293-2409-43CE-8759-2FF87A2499EA}" type="pres">
      <dgm:prSet presAssocID="{0507EF81-DC52-41C4-9CF1-EF53BF0A0CB0}" presName="composite" presStyleCnt="0"/>
      <dgm:spPr/>
    </dgm:pt>
    <dgm:pt modelId="{78215263-E94C-4229-9F34-BCF3EB33E1FD}" type="pres">
      <dgm:prSet presAssocID="{0507EF81-DC52-41C4-9CF1-EF53BF0A0CB0}" presName="bentUpArrow1" presStyleLbl="alignImgPlace1" presStyleIdx="0" presStyleCnt="3" custLinFactNeighborX="-62117" custLinFactNeighborY="11955"/>
      <dgm:spPr/>
    </dgm:pt>
    <dgm:pt modelId="{83634EB6-DD3F-4BA3-9A55-FD67941C1CC1}" type="pres">
      <dgm:prSet presAssocID="{0507EF81-DC52-41C4-9CF1-EF53BF0A0CB0}" presName="ParentText" presStyleLbl="node1" presStyleIdx="0" presStyleCnt="4" custScaleX="227245">
        <dgm:presLayoutVars>
          <dgm:chMax val="1"/>
          <dgm:chPref val="1"/>
          <dgm:bulletEnabled val="1"/>
        </dgm:presLayoutVars>
      </dgm:prSet>
      <dgm:spPr/>
      <dgm:t>
        <a:bodyPr/>
        <a:lstStyle/>
        <a:p>
          <a:endParaRPr lang="en-US"/>
        </a:p>
      </dgm:t>
    </dgm:pt>
    <dgm:pt modelId="{EC169D7F-3F06-4C6E-8249-9C55EC8748C7}" type="pres">
      <dgm:prSet presAssocID="{0507EF81-DC52-41C4-9CF1-EF53BF0A0CB0}" presName="ChildText" presStyleLbl="revTx" presStyleIdx="0" presStyleCnt="3">
        <dgm:presLayoutVars>
          <dgm:chMax val="0"/>
          <dgm:chPref val="0"/>
          <dgm:bulletEnabled val="1"/>
        </dgm:presLayoutVars>
      </dgm:prSet>
      <dgm:spPr/>
    </dgm:pt>
    <dgm:pt modelId="{3EF71914-A752-40B3-A89F-E1D4541291E5}" type="pres">
      <dgm:prSet presAssocID="{29E509B8-608B-48E9-86D0-9E50AB07C235}" presName="sibTrans" presStyleCnt="0"/>
      <dgm:spPr/>
    </dgm:pt>
    <dgm:pt modelId="{5249953F-6B48-48EB-A515-C27B2CB40373}" type="pres">
      <dgm:prSet presAssocID="{FAD04EEE-A9D2-42EA-AD4D-CE46D0B1A314}" presName="composite" presStyleCnt="0"/>
      <dgm:spPr/>
    </dgm:pt>
    <dgm:pt modelId="{23A02173-5D10-4B20-AC31-178D3D54953C}" type="pres">
      <dgm:prSet presAssocID="{FAD04EEE-A9D2-42EA-AD4D-CE46D0B1A314}" presName="bentUpArrow1" presStyleLbl="alignImgPlace1" presStyleIdx="1" presStyleCnt="3" custLinFactNeighborX="-66509" custLinFactNeighborY="21254"/>
      <dgm:spPr/>
    </dgm:pt>
    <dgm:pt modelId="{EAB7525D-67C1-41DB-ACFA-B52555D45938}" type="pres">
      <dgm:prSet presAssocID="{FAD04EEE-A9D2-42EA-AD4D-CE46D0B1A314}" presName="ParentText" presStyleLbl="node1" presStyleIdx="1" presStyleCnt="4" custScaleX="227245">
        <dgm:presLayoutVars>
          <dgm:chMax val="1"/>
          <dgm:chPref val="1"/>
          <dgm:bulletEnabled val="1"/>
        </dgm:presLayoutVars>
      </dgm:prSet>
      <dgm:spPr/>
      <dgm:t>
        <a:bodyPr/>
        <a:lstStyle/>
        <a:p>
          <a:endParaRPr lang="en-US"/>
        </a:p>
      </dgm:t>
    </dgm:pt>
    <dgm:pt modelId="{21624772-14FB-4421-92DE-0F05A36526D4}" type="pres">
      <dgm:prSet presAssocID="{FAD04EEE-A9D2-42EA-AD4D-CE46D0B1A314}" presName="ChildText" presStyleLbl="revTx" presStyleIdx="1" presStyleCnt="3">
        <dgm:presLayoutVars>
          <dgm:chMax val="0"/>
          <dgm:chPref val="0"/>
          <dgm:bulletEnabled val="1"/>
        </dgm:presLayoutVars>
      </dgm:prSet>
      <dgm:spPr/>
    </dgm:pt>
    <dgm:pt modelId="{743B0ED0-15C3-4FC9-A9D9-6EDB3BD99BE3}" type="pres">
      <dgm:prSet presAssocID="{D1981FD2-3316-4F79-B454-A8954DF81A1E}" presName="sibTrans" presStyleCnt="0"/>
      <dgm:spPr/>
    </dgm:pt>
    <dgm:pt modelId="{F08AE70A-D10C-498F-884B-803BB7FEA710}" type="pres">
      <dgm:prSet presAssocID="{9950216C-0245-4549-9BC8-A65E36938CFB}" presName="composite" presStyleCnt="0"/>
      <dgm:spPr/>
    </dgm:pt>
    <dgm:pt modelId="{10A56970-4382-4546-B368-F2EE5080D382}" type="pres">
      <dgm:prSet presAssocID="{9950216C-0245-4549-9BC8-A65E36938CFB}" presName="bentUpArrow1" presStyleLbl="alignImgPlace1" presStyleIdx="2" presStyleCnt="3" custLinFactX="-17059" custLinFactNeighborX="-100000" custLinFactNeighborY="18597"/>
      <dgm:spPr/>
    </dgm:pt>
    <dgm:pt modelId="{76885F6A-B86C-49BE-8559-56B0D8BCD3BB}" type="pres">
      <dgm:prSet presAssocID="{9950216C-0245-4549-9BC8-A65E36938CFB}" presName="ParentText" presStyleLbl="node1" presStyleIdx="2" presStyleCnt="4" custScaleX="318916">
        <dgm:presLayoutVars>
          <dgm:chMax val="1"/>
          <dgm:chPref val="1"/>
          <dgm:bulletEnabled val="1"/>
        </dgm:presLayoutVars>
      </dgm:prSet>
      <dgm:spPr/>
      <dgm:t>
        <a:bodyPr/>
        <a:lstStyle/>
        <a:p>
          <a:endParaRPr lang="en-US"/>
        </a:p>
      </dgm:t>
    </dgm:pt>
    <dgm:pt modelId="{1F6CF4E8-2F04-454A-ABCE-95D4C6478697}" type="pres">
      <dgm:prSet presAssocID="{9950216C-0245-4549-9BC8-A65E36938CFB}" presName="ChildText" presStyleLbl="revTx" presStyleIdx="2" presStyleCnt="3">
        <dgm:presLayoutVars>
          <dgm:chMax val="0"/>
          <dgm:chPref val="0"/>
          <dgm:bulletEnabled val="1"/>
        </dgm:presLayoutVars>
      </dgm:prSet>
      <dgm:spPr/>
    </dgm:pt>
    <dgm:pt modelId="{47F02481-EF7A-44B3-A821-E1DD37AE637D}" type="pres">
      <dgm:prSet presAssocID="{7D147033-1F5B-44C0-98B9-9008A027FBDB}" presName="sibTrans" presStyleCnt="0"/>
      <dgm:spPr/>
    </dgm:pt>
    <dgm:pt modelId="{2E24A213-6F98-49D3-BC70-407851D6A4D9}" type="pres">
      <dgm:prSet presAssocID="{374FE77C-3C46-4595-9671-D1B26BF7BD86}" presName="composite" presStyleCnt="0"/>
      <dgm:spPr/>
    </dgm:pt>
    <dgm:pt modelId="{EAE11686-1B6A-44F1-B3D4-2EACAE4C6526}" type="pres">
      <dgm:prSet presAssocID="{374FE77C-3C46-4595-9671-D1B26BF7BD86}" presName="ParentText" presStyleLbl="node1" presStyleIdx="3" presStyleCnt="4" custScaleX="227245">
        <dgm:presLayoutVars>
          <dgm:chMax val="1"/>
          <dgm:chPref val="1"/>
          <dgm:bulletEnabled val="1"/>
        </dgm:presLayoutVars>
      </dgm:prSet>
      <dgm:spPr/>
      <dgm:t>
        <a:bodyPr/>
        <a:lstStyle/>
        <a:p>
          <a:endParaRPr lang="en-US"/>
        </a:p>
      </dgm:t>
    </dgm:pt>
  </dgm:ptLst>
  <dgm:cxnLst>
    <dgm:cxn modelId="{075843D0-265D-4D2C-A9AC-DB5E49423D3A}" type="presOf" srcId="{374FE77C-3C46-4595-9671-D1B26BF7BD86}" destId="{EAE11686-1B6A-44F1-B3D4-2EACAE4C6526}" srcOrd="0" destOrd="0" presId="urn:microsoft.com/office/officeart/2005/8/layout/StepDownProcess"/>
    <dgm:cxn modelId="{DA594219-AEFA-4F63-B20E-D132493AAA9B}" type="presOf" srcId="{9950216C-0245-4549-9BC8-A65E36938CFB}" destId="{76885F6A-B86C-49BE-8559-56B0D8BCD3BB}" srcOrd="0" destOrd="0" presId="urn:microsoft.com/office/officeart/2005/8/layout/StepDownProcess"/>
    <dgm:cxn modelId="{356EAB2C-5187-4FEE-A467-200D2E22D377}" type="presOf" srcId="{0507EF81-DC52-41C4-9CF1-EF53BF0A0CB0}" destId="{83634EB6-DD3F-4BA3-9A55-FD67941C1CC1}" srcOrd="0" destOrd="0" presId="urn:microsoft.com/office/officeart/2005/8/layout/StepDownProcess"/>
    <dgm:cxn modelId="{B38EF1C0-3E33-459D-A23B-68D7D0500216}" srcId="{65993712-C822-40B2-9D8E-D1D623B82F01}" destId="{9950216C-0245-4549-9BC8-A65E36938CFB}" srcOrd="2" destOrd="0" parTransId="{AB491AA8-543F-4C2E-99F5-54CDC4BE6794}" sibTransId="{7D147033-1F5B-44C0-98B9-9008A027FBDB}"/>
    <dgm:cxn modelId="{932F36AE-A8C4-4D5A-821D-BC55E2051BC0}" type="presOf" srcId="{65993712-C822-40B2-9D8E-D1D623B82F01}" destId="{04ABD9DE-7099-4955-9CDD-CA68864A78E6}" srcOrd="0" destOrd="0" presId="urn:microsoft.com/office/officeart/2005/8/layout/StepDownProcess"/>
    <dgm:cxn modelId="{AB983C52-0460-4C4F-B433-24EAA9DB2584}" srcId="{65993712-C822-40B2-9D8E-D1D623B82F01}" destId="{374FE77C-3C46-4595-9671-D1B26BF7BD86}" srcOrd="3" destOrd="0" parTransId="{CB1A78FE-F2E8-4124-A952-B7EA25808949}" sibTransId="{275145F7-1848-4BFA-A6DB-B1F86B990A78}"/>
    <dgm:cxn modelId="{0247B03F-263F-4477-AC5E-FE338FE6845D}" srcId="{65993712-C822-40B2-9D8E-D1D623B82F01}" destId="{0507EF81-DC52-41C4-9CF1-EF53BF0A0CB0}" srcOrd="0" destOrd="0" parTransId="{0284BA32-40E3-4176-945D-B925A5414711}" sibTransId="{29E509B8-608B-48E9-86D0-9E50AB07C235}"/>
    <dgm:cxn modelId="{5950832E-959E-4836-8E89-B4FBDA285BF2}" type="presOf" srcId="{FAD04EEE-A9D2-42EA-AD4D-CE46D0B1A314}" destId="{EAB7525D-67C1-41DB-ACFA-B52555D45938}" srcOrd="0" destOrd="0" presId="urn:microsoft.com/office/officeart/2005/8/layout/StepDownProcess"/>
    <dgm:cxn modelId="{462F2D68-0F0C-4FBD-ABB2-132D0B0CD29A}" srcId="{65993712-C822-40B2-9D8E-D1D623B82F01}" destId="{FAD04EEE-A9D2-42EA-AD4D-CE46D0B1A314}" srcOrd="1" destOrd="0" parTransId="{3CBB5736-4569-4124-B3CA-4BB4C2D09656}" sibTransId="{D1981FD2-3316-4F79-B454-A8954DF81A1E}"/>
    <dgm:cxn modelId="{42F87F6A-1E4B-4CF9-8EA3-E35FAE1BB9FE}" type="presParOf" srcId="{04ABD9DE-7099-4955-9CDD-CA68864A78E6}" destId="{7F434293-2409-43CE-8759-2FF87A2499EA}" srcOrd="0" destOrd="0" presId="urn:microsoft.com/office/officeart/2005/8/layout/StepDownProcess"/>
    <dgm:cxn modelId="{BB270C64-6166-4BD4-915B-A641DA437DF6}" type="presParOf" srcId="{7F434293-2409-43CE-8759-2FF87A2499EA}" destId="{78215263-E94C-4229-9F34-BCF3EB33E1FD}" srcOrd="0" destOrd="0" presId="urn:microsoft.com/office/officeart/2005/8/layout/StepDownProcess"/>
    <dgm:cxn modelId="{FBBB4807-FF7D-4ED5-8D66-60574552EE6D}" type="presParOf" srcId="{7F434293-2409-43CE-8759-2FF87A2499EA}" destId="{83634EB6-DD3F-4BA3-9A55-FD67941C1CC1}" srcOrd="1" destOrd="0" presId="urn:microsoft.com/office/officeart/2005/8/layout/StepDownProcess"/>
    <dgm:cxn modelId="{63C012C9-4670-4B7E-A08A-DB7D8427742F}" type="presParOf" srcId="{7F434293-2409-43CE-8759-2FF87A2499EA}" destId="{EC169D7F-3F06-4C6E-8249-9C55EC8748C7}" srcOrd="2" destOrd="0" presId="urn:microsoft.com/office/officeart/2005/8/layout/StepDownProcess"/>
    <dgm:cxn modelId="{881E828B-4CAD-45AD-A886-52E827F68171}" type="presParOf" srcId="{04ABD9DE-7099-4955-9CDD-CA68864A78E6}" destId="{3EF71914-A752-40B3-A89F-E1D4541291E5}" srcOrd="1" destOrd="0" presId="urn:microsoft.com/office/officeart/2005/8/layout/StepDownProcess"/>
    <dgm:cxn modelId="{8098851B-80FC-4FDF-B34E-B766742568D9}" type="presParOf" srcId="{04ABD9DE-7099-4955-9CDD-CA68864A78E6}" destId="{5249953F-6B48-48EB-A515-C27B2CB40373}" srcOrd="2" destOrd="0" presId="urn:microsoft.com/office/officeart/2005/8/layout/StepDownProcess"/>
    <dgm:cxn modelId="{32B72D73-1661-4772-96BC-2485F4F9BEBC}" type="presParOf" srcId="{5249953F-6B48-48EB-A515-C27B2CB40373}" destId="{23A02173-5D10-4B20-AC31-178D3D54953C}" srcOrd="0" destOrd="0" presId="urn:microsoft.com/office/officeart/2005/8/layout/StepDownProcess"/>
    <dgm:cxn modelId="{5612AD6A-93E6-4295-80BC-C2B8BFB80BB0}" type="presParOf" srcId="{5249953F-6B48-48EB-A515-C27B2CB40373}" destId="{EAB7525D-67C1-41DB-ACFA-B52555D45938}" srcOrd="1" destOrd="0" presId="urn:microsoft.com/office/officeart/2005/8/layout/StepDownProcess"/>
    <dgm:cxn modelId="{E63D5F22-59A3-47F0-A7A9-4D8F87DE48CA}" type="presParOf" srcId="{5249953F-6B48-48EB-A515-C27B2CB40373}" destId="{21624772-14FB-4421-92DE-0F05A36526D4}" srcOrd="2" destOrd="0" presId="urn:microsoft.com/office/officeart/2005/8/layout/StepDownProcess"/>
    <dgm:cxn modelId="{48930BED-E993-423E-92B6-201214DAA54E}" type="presParOf" srcId="{04ABD9DE-7099-4955-9CDD-CA68864A78E6}" destId="{743B0ED0-15C3-4FC9-A9D9-6EDB3BD99BE3}" srcOrd="3" destOrd="0" presId="urn:microsoft.com/office/officeart/2005/8/layout/StepDownProcess"/>
    <dgm:cxn modelId="{83220168-8D9C-4BCC-A686-F42D3AEADF5A}" type="presParOf" srcId="{04ABD9DE-7099-4955-9CDD-CA68864A78E6}" destId="{F08AE70A-D10C-498F-884B-803BB7FEA710}" srcOrd="4" destOrd="0" presId="urn:microsoft.com/office/officeart/2005/8/layout/StepDownProcess"/>
    <dgm:cxn modelId="{6F03D94B-F9F3-445D-AF5D-963742FBF234}" type="presParOf" srcId="{F08AE70A-D10C-498F-884B-803BB7FEA710}" destId="{10A56970-4382-4546-B368-F2EE5080D382}" srcOrd="0" destOrd="0" presId="urn:microsoft.com/office/officeart/2005/8/layout/StepDownProcess"/>
    <dgm:cxn modelId="{A111C56A-0E3D-4448-8441-89EB91B0C6C5}" type="presParOf" srcId="{F08AE70A-D10C-498F-884B-803BB7FEA710}" destId="{76885F6A-B86C-49BE-8559-56B0D8BCD3BB}" srcOrd="1" destOrd="0" presId="urn:microsoft.com/office/officeart/2005/8/layout/StepDownProcess"/>
    <dgm:cxn modelId="{A97956E9-A781-4FAD-AA6A-F850EB6E6D06}" type="presParOf" srcId="{F08AE70A-D10C-498F-884B-803BB7FEA710}" destId="{1F6CF4E8-2F04-454A-ABCE-95D4C6478697}" srcOrd="2" destOrd="0" presId="urn:microsoft.com/office/officeart/2005/8/layout/StepDownProcess"/>
    <dgm:cxn modelId="{617EBE57-5F38-478C-AF29-E83A9C3FBB42}" type="presParOf" srcId="{04ABD9DE-7099-4955-9CDD-CA68864A78E6}" destId="{47F02481-EF7A-44B3-A821-E1DD37AE637D}" srcOrd="5" destOrd="0" presId="urn:microsoft.com/office/officeart/2005/8/layout/StepDownProcess"/>
    <dgm:cxn modelId="{FD43DE10-3CE4-4437-BC72-E26457AA2493}" type="presParOf" srcId="{04ABD9DE-7099-4955-9CDD-CA68864A78E6}" destId="{2E24A213-6F98-49D3-BC70-407851D6A4D9}" srcOrd="6" destOrd="0" presId="urn:microsoft.com/office/officeart/2005/8/layout/StepDownProcess"/>
    <dgm:cxn modelId="{47CD0ECC-64DB-4BB5-82D9-87871EB85C11}" type="presParOf" srcId="{2E24A213-6F98-49D3-BC70-407851D6A4D9}" destId="{EAE11686-1B6A-44F1-B3D4-2EACAE4C6526}" srcOrd="0" destOrd="0" presId="urn:microsoft.com/office/officeart/2005/8/layout/StepDownProcess"/>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7F00DA-F630-48C6-9AC5-F59D2188749A}" type="doc">
      <dgm:prSet loTypeId="urn:microsoft.com/office/officeart/2005/8/layout/hList6" loCatId="list" qsTypeId="urn:microsoft.com/office/officeart/2005/8/quickstyle/3d1" qsCatId="3D" csTypeId="urn:microsoft.com/office/officeart/2005/8/colors/accent3_4" csCatId="accent3" phldr="1"/>
      <dgm:spPr/>
      <dgm:t>
        <a:bodyPr/>
        <a:lstStyle/>
        <a:p>
          <a:endParaRPr lang="en-US"/>
        </a:p>
      </dgm:t>
    </dgm:pt>
    <dgm:pt modelId="{2E91A6AE-C983-47FE-8EAF-D07DD9FA1D8A}">
      <dgm:prSet phldrT="[Text]" custT="1"/>
      <dgm:spPr/>
      <dgm:t>
        <a:bodyPr/>
        <a:lstStyle/>
        <a:p>
          <a:endParaRPr lang="en-US" sz="4800" b="1" dirty="0">
            <a:solidFill>
              <a:srgbClr val="00FFFF"/>
            </a:solidFill>
            <a:latin typeface="Arial Black" panose="020B0A04020102020204" pitchFamily="34" charset="0"/>
          </a:endParaRPr>
        </a:p>
      </dgm:t>
    </dgm:pt>
    <dgm:pt modelId="{8BACF8D7-B7DB-416B-A8F9-496BC5AA527A}" type="parTrans" cxnId="{81DD4724-79B5-4A4F-8C01-2D2419139FE0}">
      <dgm:prSet/>
      <dgm:spPr/>
      <dgm:t>
        <a:bodyPr/>
        <a:lstStyle/>
        <a:p>
          <a:endParaRPr lang="en-US"/>
        </a:p>
      </dgm:t>
    </dgm:pt>
    <dgm:pt modelId="{BB4DF17C-8D42-4407-BE2F-3769E144C69A}" type="sibTrans" cxnId="{81DD4724-79B5-4A4F-8C01-2D2419139FE0}">
      <dgm:prSet/>
      <dgm:spPr/>
      <dgm:t>
        <a:bodyPr/>
        <a:lstStyle/>
        <a:p>
          <a:endParaRPr lang="en-US"/>
        </a:p>
      </dgm:t>
    </dgm:pt>
    <dgm:pt modelId="{FABED569-55BB-4D20-A6DD-49840EF790D2}">
      <dgm:prSet phldrT="[Text]" custT="1"/>
      <dgm:spPr/>
      <dgm:t>
        <a:bodyPr/>
        <a:lstStyle/>
        <a:p>
          <a:r>
            <a:rPr lang="en-US" sz="3600" b="1" dirty="0" smtClean="0">
              <a:solidFill>
                <a:srgbClr val="006600"/>
              </a:solidFill>
              <a:latin typeface="Arial Black" panose="020B0A04020102020204" pitchFamily="34" charset="0"/>
            </a:rPr>
            <a:t>Legal Requirements relating to SA</a:t>
          </a:r>
        </a:p>
        <a:p>
          <a:r>
            <a:rPr lang="en-US" sz="3200" b="1" dirty="0" smtClean="0">
              <a:solidFill>
                <a:srgbClr val="0070C0"/>
              </a:solidFill>
              <a:latin typeface="Arial Black" panose="020B0A04020102020204" pitchFamily="34" charset="0"/>
            </a:rPr>
            <a:t>(CARO 2020, Companies Act, 2013 &amp; Income Tax Act, 1961)</a:t>
          </a:r>
          <a:endParaRPr lang="en-US" sz="3200" b="1" dirty="0">
            <a:solidFill>
              <a:srgbClr val="0070C0"/>
            </a:solidFill>
            <a:latin typeface="Arial Black" panose="020B0A04020102020204" pitchFamily="34" charset="0"/>
          </a:endParaRPr>
        </a:p>
      </dgm:t>
    </dgm:pt>
    <dgm:pt modelId="{5226E161-0FB5-4CE7-B204-929CB905EA2C}" type="parTrans" cxnId="{00C1323E-CE72-4F56-84B7-8F56990AE1D5}">
      <dgm:prSet/>
      <dgm:spPr/>
      <dgm:t>
        <a:bodyPr/>
        <a:lstStyle/>
        <a:p>
          <a:endParaRPr lang="en-US"/>
        </a:p>
      </dgm:t>
    </dgm:pt>
    <dgm:pt modelId="{C1B5F0E2-F5B8-4774-834B-02176D79EB1C}" type="sibTrans" cxnId="{00C1323E-CE72-4F56-84B7-8F56990AE1D5}">
      <dgm:prSet/>
      <dgm:spPr/>
      <dgm:t>
        <a:bodyPr/>
        <a:lstStyle/>
        <a:p>
          <a:endParaRPr lang="en-US"/>
        </a:p>
      </dgm:t>
    </dgm:pt>
    <dgm:pt modelId="{C7FFF6A0-5CD3-4526-B7A5-876734AECDE6}" type="pres">
      <dgm:prSet presAssocID="{767F00DA-F630-48C6-9AC5-F59D2188749A}" presName="Name0" presStyleCnt="0">
        <dgm:presLayoutVars>
          <dgm:dir/>
          <dgm:resizeHandles val="exact"/>
        </dgm:presLayoutVars>
      </dgm:prSet>
      <dgm:spPr/>
      <dgm:t>
        <a:bodyPr/>
        <a:lstStyle/>
        <a:p>
          <a:endParaRPr lang="en-US"/>
        </a:p>
      </dgm:t>
    </dgm:pt>
    <dgm:pt modelId="{45BF2E1D-D45D-4691-9F04-0076A4C2F2D7}" type="pres">
      <dgm:prSet presAssocID="{2E91A6AE-C983-47FE-8EAF-D07DD9FA1D8A}" presName="node" presStyleLbl="node1" presStyleIdx="0" presStyleCnt="2" custScaleX="65704">
        <dgm:presLayoutVars>
          <dgm:bulletEnabled val="1"/>
        </dgm:presLayoutVars>
      </dgm:prSet>
      <dgm:spPr/>
      <dgm:t>
        <a:bodyPr/>
        <a:lstStyle/>
        <a:p>
          <a:endParaRPr lang="en-US"/>
        </a:p>
      </dgm:t>
    </dgm:pt>
    <dgm:pt modelId="{702A8635-B8E0-4473-96D1-586B66392CC5}" type="pres">
      <dgm:prSet presAssocID="{BB4DF17C-8D42-4407-BE2F-3769E144C69A}" presName="sibTrans" presStyleCnt="0"/>
      <dgm:spPr/>
      <dgm:t>
        <a:bodyPr/>
        <a:lstStyle/>
        <a:p>
          <a:endParaRPr lang="en-US"/>
        </a:p>
      </dgm:t>
    </dgm:pt>
    <dgm:pt modelId="{EFB55DB8-44F7-4BE4-84DB-213BCEE705DF}" type="pres">
      <dgm:prSet presAssocID="{FABED569-55BB-4D20-A6DD-49840EF790D2}" presName="node" presStyleLbl="node1" presStyleIdx="1" presStyleCnt="2">
        <dgm:presLayoutVars>
          <dgm:bulletEnabled val="1"/>
        </dgm:presLayoutVars>
      </dgm:prSet>
      <dgm:spPr/>
      <dgm:t>
        <a:bodyPr/>
        <a:lstStyle/>
        <a:p>
          <a:endParaRPr lang="en-US"/>
        </a:p>
      </dgm:t>
    </dgm:pt>
  </dgm:ptLst>
  <dgm:cxnLst>
    <dgm:cxn modelId="{81DD4724-79B5-4A4F-8C01-2D2419139FE0}" srcId="{767F00DA-F630-48C6-9AC5-F59D2188749A}" destId="{2E91A6AE-C983-47FE-8EAF-D07DD9FA1D8A}" srcOrd="0" destOrd="0" parTransId="{8BACF8D7-B7DB-416B-A8F9-496BC5AA527A}" sibTransId="{BB4DF17C-8D42-4407-BE2F-3769E144C69A}"/>
    <dgm:cxn modelId="{F1F060BA-ACFE-483B-9C9A-B4B8DD8D0CC9}" type="presOf" srcId="{2E91A6AE-C983-47FE-8EAF-D07DD9FA1D8A}" destId="{45BF2E1D-D45D-4691-9F04-0076A4C2F2D7}" srcOrd="0" destOrd="0" presId="urn:microsoft.com/office/officeart/2005/8/layout/hList6"/>
    <dgm:cxn modelId="{00C1323E-CE72-4F56-84B7-8F56990AE1D5}" srcId="{767F00DA-F630-48C6-9AC5-F59D2188749A}" destId="{FABED569-55BB-4D20-A6DD-49840EF790D2}" srcOrd="1" destOrd="0" parTransId="{5226E161-0FB5-4CE7-B204-929CB905EA2C}" sibTransId="{C1B5F0E2-F5B8-4774-834B-02176D79EB1C}"/>
    <dgm:cxn modelId="{C3869820-A848-4FFC-B20F-E43104311BAF}" type="presOf" srcId="{FABED569-55BB-4D20-A6DD-49840EF790D2}" destId="{EFB55DB8-44F7-4BE4-84DB-213BCEE705DF}" srcOrd="0" destOrd="0" presId="urn:microsoft.com/office/officeart/2005/8/layout/hList6"/>
    <dgm:cxn modelId="{B6389814-E5DE-40B5-8C99-BD182F8302DA}" type="presOf" srcId="{767F00DA-F630-48C6-9AC5-F59D2188749A}" destId="{C7FFF6A0-5CD3-4526-B7A5-876734AECDE6}" srcOrd="0" destOrd="0" presId="urn:microsoft.com/office/officeart/2005/8/layout/hList6"/>
    <dgm:cxn modelId="{0A98ECF1-5A01-4710-8CDA-7A490CDDCC1D}" type="presParOf" srcId="{C7FFF6A0-5CD3-4526-B7A5-876734AECDE6}" destId="{45BF2E1D-D45D-4691-9F04-0076A4C2F2D7}" srcOrd="0" destOrd="0" presId="urn:microsoft.com/office/officeart/2005/8/layout/hList6"/>
    <dgm:cxn modelId="{37D7F519-7708-43B0-820A-ACEB59D86C21}" type="presParOf" srcId="{C7FFF6A0-5CD3-4526-B7A5-876734AECDE6}" destId="{702A8635-B8E0-4473-96D1-586B66392CC5}" srcOrd="1" destOrd="0" presId="urn:microsoft.com/office/officeart/2005/8/layout/hList6"/>
    <dgm:cxn modelId="{A06C7EBE-F957-40C0-95CA-52D97453B51A}" type="presParOf" srcId="{C7FFF6A0-5CD3-4526-B7A5-876734AECDE6}" destId="{EFB55DB8-44F7-4BE4-84DB-213BCEE705DF}" srcOrd="2" destOrd="0" presId="urn:microsoft.com/office/officeart/2005/8/layout/hList6"/>
  </dgm:cxnLst>
  <dgm:bg>
    <a:effectLst>
      <a:softEdge rad="635000"/>
    </a:effect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9DC9AA4C-8EBF-4568-ADC4-8EF3971A7385}" type="doc">
      <dgm:prSet loTypeId="urn:microsoft.com/office/officeart/2005/8/layout/hList3" loCatId="list" qsTypeId="urn:microsoft.com/office/officeart/2005/8/quickstyle/3d1" qsCatId="3D" csTypeId="urn:microsoft.com/office/officeart/2005/8/colors/accent1_4" csCatId="accent1" phldr="1"/>
      <dgm:spPr/>
      <dgm:t>
        <a:bodyPr/>
        <a:lstStyle/>
        <a:p>
          <a:endParaRPr lang="en-US"/>
        </a:p>
      </dgm:t>
    </dgm:pt>
    <dgm:pt modelId="{70A70EFB-126A-4040-8740-B7215ECC0D5E}">
      <dgm:prSet phldrT="[Text]" custT="1"/>
      <dgm:spPr/>
      <dgm:t>
        <a:bodyPr/>
        <a:lstStyle/>
        <a:p>
          <a:pPr algn="just"/>
          <a:r>
            <a:rPr lang="en-US" sz="2400" b="1" i="0" dirty="0" smtClean="0">
              <a:solidFill>
                <a:srgbClr val="006600"/>
              </a:solidFill>
              <a:latin typeface="Arial Black" panose="020B0A04020102020204" pitchFamily="34" charset="0"/>
            </a:rPr>
            <a:t>If the auditor concludes that management’s refusal to allow the auditor to send a confirmation request is unreasonable, or the auditor is unable to obtain relevant and reliable audit evidence from alternative audit procedures</a:t>
          </a:r>
          <a:endParaRPr lang="en-US" sz="2400" b="1" dirty="0">
            <a:solidFill>
              <a:srgbClr val="006600"/>
            </a:solidFill>
            <a:latin typeface="Arial Black" panose="020B0A04020102020204" pitchFamily="34" charset="0"/>
          </a:endParaRPr>
        </a:p>
      </dgm:t>
    </dgm:pt>
    <dgm:pt modelId="{72DF1FD8-1161-4B72-91DB-6C6BDD68DDB7}" type="parTrans" cxnId="{4FD565B6-4C2C-477B-84BD-B43750A03E50}">
      <dgm:prSet/>
      <dgm:spPr/>
      <dgm:t>
        <a:bodyPr/>
        <a:lstStyle/>
        <a:p>
          <a:endParaRPr lang="en-US"/>
        </a:p>
      </dgm:t>
    </dgm:pt>
    <dgm:pt modelId="{12DBA10B-1562-40B2-BF4A-73D992C0C016}" type="sibTrans" cxnId="{4FD565B6-4C2C-477B-84BD-B43750A03E50}">
      <dgm:prSet/>
      <dgm:spPr/>
      <dgm:t>
        <a:bodyPr/>
        <a:lstStyle/>
        <a:p>
          <a:endParaRPr lang="en-US"/>
        </a:p>
      </dgm:t>
    </dgm:pt>
    <dgm:pt modelId="{1D015855-3601-45DD-B547-C0310C1D72AA}">
      <dgm:prSet phldrT="[Text]" custT="1"/>
      <dgm:spPr/>
      <dgm:t>
        <a:bodyPr/>
        <a:lstStyle/>
        <a:p>
          <a:pPr algn="just"/>
          <a:r>
            <a:rPr lang="en-US" sz="2600" b="1" i="0" dirty="0" smtClean="0">
              <a:latin typeface="Arial Black" panose="020B0A04020102020204" pitchFamily="34" charset="0"/>
            </a:rPr>
            <a:t>The auditor shall communicate with those charged with governance in accordance with SA 260. The auditor also shall determine the implications for the audit and the auditor’s opinion in accordance with SA 705</a:t>
          </a:r>
          <a:endParaRPr lang="en-US" sz="2600" b="1" dirty="0">
            <a:latin typeface="Arial Black" panose="020B0A04020102020204" pitchFamily="34" charset="0"/>
          </a:endParaRPr>
        </a:p>
      </dgm:t>
    </dgm:pt>
    <dgm:pt modelId="{60EBA0BA-B6FE-4700-84BF-82489DADC387}" type="parTrans" cxnId="{10396151-9708-49E4-9C0F-DEBF474429C7}">
      <dgm:prSet/>
      <dgm:spPr/>
      <dgm:t>
        <a:bodyPr/>
        <a:lstStyle/>
        <a:p>
          <a:endParaRPr lang="en-US"/>
        </a:p>
      </dgm:t>
    </dgm:pt>
    <dgm:pt modelId="{999B6688-0E81-4F15-9E52-C51257D43E3D}" type="sibTrans" cxnId="{10396151-9708-49E4-9C0F-DEBF474429C7}">
      <dgm:prSet/>
      <dgm:spPr/>
      <dgm:t>
        <a:bodyPr/>
        <a:lstStyle/>
        <a:p>
          <a:endParaRPr lang="en-US"/>
        </a:p>
      </dgm:t>
    </dgm:pt>
    <dgm:pt modelId="{3C1BD97B-398D-4633-86DA-3B2DBFB9F51C}">
      <dgm:prSet phldrT="[Text]"/>
      <dgm:spPr/>
      <dgm:t>
        <a:bodyPr/>
        <a:lstStyle/>
        <a:p>
          <a:endParaRPr lang="en-US"/>
        </a:p>
      </dgm:t>
    </dgm:pt>
    <dgm:pt modelId="{70BCCE2B-EDFE-4AB5-B287-9053C2608011}" type="parTrans" cxnId="{AB1B9FEC-622A-46A2-9445-56DA95FE4766}">
      <dgm:prSet/>
      <dgm:spPr/>
      <dgm:t>
        <a:bodyPr/>
        <a:lstStyle/>
        <a:p>
          <a:endParaRPr lang="en-US"/>
        </a:p>
      </dgm:t>
    </dgm:pt>
    <dgm:pt modelId="{161009C2-0D27-4F7C-984D-732570B418C8}" type="sibTrans" cxnId="{AB1B9FEC-622A-46A2-9445-56DA95FE4766}">
      <dgm:prSet/>
      <dgm:spPr/>
      <dgm:t>
        <a:bodyPr/>
        <a:lstStyle/>
        <a:p>
          <a:endParaRPr lang="en-US"/>
        </a:p>
      </dgm:t>
    </dgm:pt>
    <dgm:pt modelId="{10ADDC69-0F10-4055-977F-A2E2600929AE}" type="pres">
      <dgm:prSet presAssocID="{9DC9AA4C-8EBF-4568-ADC4-8EF3971A7385}" presName="composite" presStyleCnt="0">
        <dgm:presLayoutVars>
          <dgm:chMax val="1"/>
          <dgm:dir/>
          <dgm:resizeHandles val="exact"/>
        </dgm:presLayoutVars>
      </dgm:prSet>
      <dgm:spPr/>
      <dgm:t>
        <a:bodyPr/>
        <a:lstStyle/>
        <a:p>
          <a:endParaRPr lang="en-US"/>
        </a:p>
      </dgm:t>
    </dgm:pt>
    <dgm:pt modelId="{7231FE62-D8A8-4AB1-A56B-834C285F13B1}" type="pres">
      <dgm:prSet presAssocID="{70A70EFB-126A-4040-8740-B7215ECC0D5E}" presName="roof" presStyleLbl="dkBgShp" presStyleIdx="0" presStyleCnt="2" custScaleY="150449"/>
      <dgm:spPr/>
      <dgm:t>
        <a:bodyPr/>
        <a:lstStyle/>
        <a:p>
          <a:endParaRPr lang="en-US"/>
        </a:p>
      </dgm:t>
    </dgm:pt>
    <dgm:pt modelId="{9EC0A693-733D-4B17-B27A-D211FE6A46BA}" type="pres">
      <dgm:prSet presAssocID="{70A70EFB-126A-4040-8740-B7215ECC0D5E}" presName="pillars" presStyleCnt="0"/>
      <dgm:spPr/>
    </dgm:pt>
    <dgm:pt modelId="{72132BF0-DD3F-420C-A64B-DF0D309E7546}" type="pres">
      <dgm:prSet presAssocID="{70A70EFB-126A-4040-8740-B7215ECC0D5E}" presName="pillar1" presStyleLbl="node1" presStyleIdx="0" presStyleCnt="1" custScaleY="94130" custLinFactNeighborY="9427">
        <dgm:presLayoutVars>
          <dgm:bulletEnabled val="1"/>
        </dgm:presLayoutVars>
      </dgm:prSet>
      <dgm:spPr/>
      <dgm:t>
        <a:bodyPr/>
        <a:lstStyle/>
        <a:p>
          <a:endParaRPr lang="en-US"/>
        </a:p>
      </dgm:t>
    </dgm:pt>
    <dgm:pt modelId="{1F9346EE-A070-4CA9-A5E8-A8CACAA041AE}" type="pres">
      <dgm:prSet presAssocID="{70A70EFB-126A-4040-8740-B7215ECC0D5E}" presName="base" presStyleLbl="dkBgShp" presStyleIdx="1" presStyleCnt="2"/>
      <dgm:spPr/>
    </dgm:pt>
  </dgm:ptLst>
  <dgm:cxnLst>
    <dgm:cxn modelId="{4FD565B6-4C2C-477B-84BD-B43750A03E50}" srcId="{9DC9AA4C-8EBF-4568-ADC4-8EF3971A7385}" destId="{70A70EFB-126A-4040-8740-B7215ECC0D5E}" srcOrd="0" destOrd="0" parTransId="{72DF1FD8-1161-4B72-91DB-6C6BDD68DDB7}" sibTransId="{12DBA10B-1562-40B2-BF4A-73D992C0C016}"/>
    <dgm:cxn modelId="{10396151-9708-49E4-9C0F-DEBF474429C7}" srcId="{70A70EFB-126A-4040-8740-B7215ECC0D5E}" destId="{1D015855-3601-45DD-B547-C0310C1D72AA}" srcOrd="0" destOrd="0" parTransId="{60EBA0BA-B6FE-4700-84BF-82489DADC387}" sibTransId="{999B6688-0E81-4F15-9E52-C51257D43E3D}"/>
    <dgm:cxn modelId="{D8373843-91F0-4BB6-B85E-20341594C267}" type="presOf" srcId="{1D015855-3601-45DD-B547-C0310C1D72AA}" destId="{72132BF0-DD3F-420C-A64B-DF0D309E7546}" srcOrd="0" destOrd="0" presId="urn:microsoft.com/office/officeart/2005/8/layout/hList3"/>
    <dgm:cxn modelId="{AB1B9FEC-622A-46A2-9445-56DA95FE4766}" srcId="{9DC9AA4C-8EBF-4568-ADC4-8EF3971A7385}" destId="{3C1BD97B-398D-4633-86DA-3B2DBFB9F51C}" srcOrd="1" destOrd="0" parTransId="{70BCCE2B-EDFE-4AB5-B287-9053C2608011}" sibTransId="{161009C2-0D27-4F7C-984D-732570B418C8}"/>
    <dgm:cxn modelId="{34378E4B-2CF1-4C0D-8F78-E6831626EC11}" type="presOf" srcId="{70A70EFB-126A-4040-8740-B7215ECC0D5E}" destId="{7231FE62-D8A8-4AB1-A56B-834C285F13B1}" srcOrd="0" destOrd="0" presId="urn:microsoft.com/office/officeart/2005/8/layout/hList3"/>
    <dgm:cxn modelId="{0C7DE963-7F91-4977-A6C1-A4386946E9FB}" type="presOf" srcId="{9DC9AA4C-8EBF-4568-ADC4-8EF3971A7385}" destId="{10ADDC69-0F10-4055-977F-A2E2600929AE}" srcOrd="0" destOrd="0" presId="urn:microsoft.com/office/officeart/2005/8/layout/hList3"/>
    <dgm:cxn modelId="{EB88874E-8024-4A0B-AA08-8E8E23941EF8}" type="presParOf" srcId="{10ADDC69-0F10-4055-977F-A2E2600929AE}" destId="{7231FE62-D8A8-4AB1-A56B-834C285F13B1}" srcOrd="0" destOrd="0" presId="urn:microsoft.com/office/officeart/2005/8/layout/hList3"/>
    <dgm:cxn modelId="{08CCF251-5700-434D-A2FA-76394D21648D}" type="presParOf" srcId="{10ADDC69-0F10-4055-977F-A2E2600929AE}" destId="{9EC0A693-733D-4B17-B27A-D211FE6A46BA}" srcOrd="1" destOrd="0" presId="urn:microsoft.com/office/officeart/2005/8/layout/hList3"/>
    <dgm:cxn modelId="{0BE29F35-0491-42A4-AEEE-6FCEC545F74A}" type="presParOf" srcId="{9EC0A693-733D-4B17-B27A-D211FE6A46BA}" destId="{72132BF0-DD3F-420C-A64B-DF0D309E7546}" srcOrd="0" destOrd="0" presId="urn:microsoft.com/office/officeart/2005/8/layout/hList3"/>
    <dgm:cxn modelId="{F42FCE44-E0BA-477D-B3CE-9706FD0CEAED}" type="presParOf" srcId="{10ADDC69-0F10-4055-977F-A2E2600929AE}" destId="{1F9346EE-A070-4CA9-A5E8-A8CACAA041AE}" srcOrd="2" destOrd="0" presId="urn:microsoft.com/office/officeart/2005/8/layout/hLis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BDBFE55F-D32D-4EEA-9695-3315CD441C01}" type="doc">
      <dgm:prSet loTypeId="urn:microsoft.com/office/officeart/2005/8/layout/hList3" loCatId="list" qsTypeId="urn:microsoft.com/office/officeart/2005/8/quickstyle/3d1" qsCatId="3D" csTypeId="urn:microsoft.com/office/officeart/2005/8/colors/accent1_2" csCatId="accent1" phldr="1"/>
      <dgm:spPr/>
      <dgm:t>
        <a:bodyPr/>
        <a:lstStyle/>
        <a:p>
          <a:endParaRPr lang="en-US"/>
        </a:p>
      </dgm:t>
    </dgm:pt>
    <dgm:pt modelId="{6DA1000D-46E3-43B9-A39D-21791052C0E3}">
      <dgm:prSet phldrT="[Text]"/>
      <dgm:spPr/>
      <dgm:t>
        <a:bodyPr/>
        <a:lstStyle/>
        <a:p>
          <a:pPr algn="just"/>
          <a:r>
            <a:rPr lang="en-US" b="1" i="0" dirty="0" smtClean="0">
              <a:solidFill>
                <a:srgbClr val="0033CC"/>
              </a:solidFill>
              <a:latin typeface="Arial Black" panose="020B0A04020102020204" pitchFamily="34" charset="0"/>
            </a:rPr>
            <a:t>If management refuses to allow the auditor to send a confirmation request, the auditor shall:</a:t>
          </a:r>
          <a:endParaRPr lang="en-US" b="1" dirty="0">
            <a:solidFill>
              <a:srgbClr val="0033CC"/>
            </a:solidFill>
            <a:latin typeface="Arial Black" panose="020B0A04020102020204" pitchFamily="34" charset="0"/>
          </a:endParaRPr>
        </a:p>
      </dgm:t>
    </dgm:pt>
    <dgm:pt modelId="{78001658-EE84-447B-A432-3DF2F3ECD0D2}" type="parTrans" cxnId="{7DF93EC6-EAED-4026-8AB7-896859625D2F}">
      <dgm:prSet/>
      <dgm:spPr/>
      <dgm:t>
        <a:bodyPr/>
        <a:lstStyle/>
        <a:p>
          <a:endParaRPr lang="en-US"/>
        </a:p>
      </dgm:t>
    </dgm:pt>
    <dgm:pt modelId="{2F58C7C7-1CD5-4747-B119-C60FA82BE935}" type="sibTrans" cxnId="{7DF93EC6-EAED-4026-8AB7-896859625D2F}">
      <dgm:prSet/>
      <dgm:spPr/>
      <dgm:t>
        <a:bodyPr/>
        <a:lstStyle/>
        <a:p>
          <a:endParaRPr lang="en-US"/>
        </a:p>
      </dgm:t>
    </dgm:pt>
    <dgm:pt modelId="{F3189BAA-A9A7-44D0-9003-1FF424C17400}">
      <dgm:prSet phldrT="[Text]" custT="1"/>
      <dgm:spPr/>
      <dgm:t>
        <a:bodyPr/>
        <a:lstStyle/>
        <a:p>
          <a:pPr algn="ctr"/>
          <a:r>
            <a:rPr lang="en-US" sz="2400" b="1" i="0" dirty="0" smtClean="0">
              <a:solidFill>
                <a:schemeClr val="tx1"/>
              </a:solidFill>
              <a:latin typeface="Arial Black" panose="020B0A04020102020204" pitchFamily="34" charset="0"/>
            </a:rPr>
            <a:t>Inquire as to management’s reasons for the refusal, and seek audit evidence as to their validity and reasonableness</a:t>
          </a:r>
          <a:endParaRPr lang="en-US" sz="2400" b="1" dirty="0">
            <a:solidFill>
              <a:schemeClr val="tx1"/>
            </a:solidFill>
            <a:latin typeface="Arial Black" panose="020B0A04020102020204" pitchFamily="34" charset="0"/>
          </a:endParaRPr>
        </a:p>
      </dgm:t>
    </dgm:pt>
    <dgm:pt modelId="{221B3FC4-BBB4-41D8-B422-AAE506164596}" type="parTrans" cxnId="{9A200809-8C90-4AC1-BB02-FFD05A1EF0C2}">
      <dgm:prSet/>
      <dgm:spPr/>
      <dgm:t>
        <a:bodyPr/>
        <a:lstStyle/>
        <a:p>
          <a:endParaRPr lang="en-US"/>
        </a:p>
      </dgm:t>
    </dgm:pt>
    <dgm:pt modelId="{1A93CC6C-BC2B-44E0-8F57-59190D2B6379}" type="sibTrans" cxnId="{9A200809-8C90-4AC1-BB02-FFD05A1EF0C2}">
      <dgm:prSet/>
      <dgm:spPr/>
      <dgm:t>
        <a:bodyPr/>
        <a:lstStyle/>
        <a:p>
          <a:endParaRPr lang="en-US"/>
        </a:p>
      </dgm:t>
    </dgm:pt>
    <dgm:pt modelId="{33C52E99-950E-4B56-A1AE-FDEC70429745}">
      <dgm:prSet phldrT="[Text]"/>
      <dgm:spPr/>
      <dgm:t>
        <a:bodyPr/>
        <a:lstStyle/>
        <a:p>
          <a:pPr algn="ctr"/>
          <a:r>
            <a:rPr lang="en-US" b="1" i="0" dirty="0" smtClean="0">
              <a:solidFill>
                <a:schemeClr val="tx1"/>
              </a:solidFill>
              <a:latin typeface="Arial Black" panose="020B0A04020102020204" pitchFamily="34" charset="0"/>
            </a:rPr>
            <a:t>Evaluate the implications of management’s refusal on the auditor’s assessment of the relevant risks of material misstatement, including the risk of fraud, and on the nature, timing, and extent of other audit procedures</a:t>
          </a:r>
          <a:endParaRPr lang="en-US" b="1" dirty="0">
            <a:solidFill>
              <a:schemeClr val="tx1"/>
            </a:solidFill>
            <a:latin typeface="Arial Black" panose="020B0A04020102020204" pitchFamily="34" charset="0"/>
          </a:endParaRPr>
        </a:p>
      </dgm:t>
    </dgm:pt>
    <dgm:pt modelId="{2C55DFDF-C46D-4522-A622-9818C9ECE198}" type="parTrans" cxnId="{E6C37DC3-8875-4970-9086-277A27952CA2}">
      <dgm:prSet/>
      <dgm:spPr/>
      <dgm:t>
        <a:bodyPr/>
        <a:lstStyle/>
        <a:p>
          <a:endParaRPr lang="en-US"/>
        </a:p>
      </dgm:t>
    </dgm:pt>
    <dgm:pt modelId="{43BE7D7F-9DD0-4FFE-8B9C-2B9F26FAB97C}" type="sibTrans" cxnId="{E6C37DC3-8875-4970-9086-277A27952CA2}">
      <dgm:prSet/>
      <dgm:spPr/>
      <dgm:t>
        <a:bodyPr/>
        <a:lstStyle/>
        <a:p>
          <a:endParaRPr lang="en-US"/>
        </a:p>
      </dgm:t>
    </dgm:pt>
    <dgm:pt modelId="{B5CFA2F7-D099-45AB-A1C9-A3DE5B0C1723}">
      <dgm:prSet phldrT="[Text]" custT="1"/>
      <dgm:spPr/>
      <dgm:t>
        <a:bodyPr/>
        <a:lstStyle/>
        <a:p>
          <a:pPr algn="ctr"/>
          <a:r>
            <a:rPr lang="en-US" sz="2400" b="1" i="0" dirty="0" smtClean="0">
              <a:solidFill>
                <a:schemeClr val="tx1"/>
              </a:solidFill>
              <a:latin typeface="Arial Black" panose="020B0A04020102020204" pitchFamily="34" charset="0"/>
            </a:rPr>
            <a:t>Perform alternative audit procedures designed to obtain relevant and reliable audit evidence.</a:t>
          </a:r>
          <a:endParaRPr lang="en-US" sz="2400" b="1" dirty="0">
            <a:solidFill>
              <a:schemeClr val="tx1"/>
            </a:solidFill>
            <a:latin typeface="Arial Black" panose="020B0A04020102020204" pitchFamily="34" charset="0"/>
          </a:endParaRPr>
        </a:p>
      </dgm:t>
    </dgm:pt>
    <dgm:pt modelId="{6FEDEE39-55DF-4000-933E-C534F4135416}" type="parTrans" cxnId="{6C30684E-CC1B-43BF-8D12-DE03BD648749}">
      <dgm:prSet/>
      <dgm:spPr/>
      <dgm:t>
        <a:bodyPr/>
        <a:lstStyle/>
        <a:p>
          <a:endParaRPr lang="en-US"/>
        </a:p>
      </dgm:t>
    </dgm:pt>
    <dgm:pt modelId="{E7D54B8C-F6A9-4D79-B205-30C4C7E32BE5}" type="sibTrans" cxnId="{6C30684E-CC1B-43BF-8D12-DE03BD648749}">
      <dgm:prSet/>
      <dgm:spPr/>
      <dgm:t>
        <a:bodyPr/>
        <a:lstStyle/>
        <a:p>
          <a:endParaRPr lang="en-US"/>
        </a:p>
      </dgm:t>
    </dgm:pt>
    <dgm:pt modelId="{CCD72C49-3089-4302-9852-BF0479DBC3B6}" type="pres">
      <dgm:prSet presAssocID="{BDBFE55F-D32D-4EEA-9695-3315CD441C01}" presName="composite" presStyleCnt="0">
        <dgm:presLayoutVars>
          <dgm:chMax val="1"/>
          <dgm:dir/>
          <dgm:resizeHandles val="exact"/>
        </dgm:presLayoutVars>
      </dgm:prSet>
      <dgm:spPr/>
      <dgm:t>
        <a:bodyPr/>
        <a:lstStyle/>
        <a:p>
          <a:endParaRPr lang="en-US"/>
        </a:p>
      </dgm:t>
    </dgm:pt>
    <dgm:pt modelId="{1C981E14-1297-4401-96B7-C965B0911C4A}" type="pres">
      <dgm:prSet presAssocID="{6DA1000D-46E3-43B9-A39D-21791052C0E3}" presName="roof" presStyleLbl="dkBgShp" presStyleIdx="0" presStyleCnt="2"/>
      <dgm:spPr/>
      <dgm:t>
        <a:bodyPr/>
        <a:lstStyle/>
        <a:p>
          <a:endParaRPr lang="en-US"/>
        </a:p>
      </dgm:t>
    </dgm:pt>
    <dgm:pt modelId="{CA5AF620-5A2B-4AA8-A57D-2EDCB3D25E21}" type="pres">
      <dgm:prSet presAssocID="{6DA1000D-46E3-43B9-A39D-21791052C0E3}" presName="pillars" presStyleCnt="0"/>
      <dgm:spPr/>
    </dgm:pt>
    <dgm:pt modelId="{ED189FD6-D2D5-4587-B4BB-749F87A35B91}" type="pres">
      <dgm:prSet presAssocID="{6DA1000D-46E3-43B9-A39D-21791052C0E3}" presName="pillar1" presStyleLbl="node1" presStyleIdx="0" presStyleCnt="3">
        <dgm:presLayoutVars>
          <dgm:bulletEnabled val="1"/>
        </dgm:presLayoutVars>
      </dgm:prSet>
      <dgm:spPr/>
      <dgm:t>
        <a:bodyPr/>
        <a:lstStyle/>
        <a:p>
          <a:endParaRPr lang="en-US"/>
        </a:p>
      </dgm:t>
    </dgm:pt>
    <dgm:pt modelId="{26CA4882-F5DE-4CBF-99D7-A74F56AFFCEE}" type="pres">
      <dgm:prSet presAssocID="{33C52E99-950E-4B56-A1AE-FDEC70429745}" presName="pillarX" presStyleLbl="node1" presStyleIdx="1" presStyleCnt="3">
        <dgm:presLayoutVars>
          <dgm:bulletEnabled val="1"/>
        </dgm:presLayoutVars>
      </dgm:prSet>
      <dgm:spPr/>
      <dgm:t>
        <a:bodyPr/>
        <a:lstStyle/>
        <a:p>
          <a:endParaRPr lang="en-US"/>
        </a:p>
      </dgm:t>
    </dgm:pt>
    <dgm:pt modelId="{D4E87C0B-C2C6-4C17-B68E-DCBDCDC5A78E}" type="pres">
      <dgm:prSet presAssocID="{B5CFA2F7-D099-45AB-A1C9-A3DE5B0C1723}" presName="pillarX" presStyleLbl="node1" presStyleIdx="2" presStyleCnt="3">
        <dgm:presLayoutVars>
          <dgm:bulletEnabled val="1"/>
        </dgm:presLayoutVars>
      </dgm:prSet>
      <dgm:spPr/>
      <dgm:t>
        <a:bodyPr/>
        <a:lstStyle/>
        <a:p>
          <a:endParaRPr lang="en-US"/>
        </a:p>
      </dgm:t>
    </dgm:pt>
    <dgm:pt modelId="{6A109F0F-4ADC-4793-A254-EAFBFFB3C3CB}" type="pres">
      <dgm:prSet presAssocID="{6DA1000D-46E3-43B9-A39D-21791052C0E3}" presName="base" presStyleLbl="dkBgShp" presStyleIdx="1" presStyleCnt="2"/>
      <dgm:spPr/>
    </dgm:pt>
  </dgm:ptLst>
  <dgm:cxnLst>
    <dgm:cxn modelId="{E6C37DC3-8875-4970-9086-277A27952CA2}" srcId="{6DA1000D-46E3-43B9-A39D-21791052C0E3}" destId="{33C52E99-950E-4B56-A1AE-FDEC70429745}" srcOrd="1" destOrd="0" parTransId="{2C55DFDF-C46D-4522-A622-9818C9ECE198}" sibTransId="{43BE7D7F-9DD0-4FFE-8B9C-2B9F26FAB97C}"/>
    <dgm:cxn modelId="{F95E4169-8D4E-4E99-BCD1-0BF88611B5FC}" type="presOf" srcId="{33C52E99-950E-4B56-A1AE-FDEC70429745}" destId="{26CA4882-F5DE-4CBF-99D7-A74F56AFFCEE}" srcOrd="0" destOrd="0" presId="urn:microsoft.com/office/officeart/2005/8/layout/hList3"/>
    <dgm:cxn modelId="{D087FF47-EBFF-4D6E-BDAF-2D2219D2DEEB}" type="presOf" srcId="{F3189BAA-A9A7-44D0-9003-1FF424C17400}" destId="{ED189FD6-D2D5-4587-B4BB-749F87A35B91}" srcOrd="0" destOrd="0" presId="urn:microsoft.com/office/officeart/2005/8/layout/hList3"/>
    <dgm:cxn modelId="{8488803D-3D07-40C6-9040-EBECF51FAF1D}" type="presOf" srcId="{B5CFA2F7-D099-45AB-A1C9-A3DE5B0C1723}" destId="{D4E87C0B-C2C6-4C17-B68E-DCBDCDC5A78E}" srcOrd="0" destOrd="0" presId="urn:microsoft.com/office/officeart/2005/8/layout/hList3"/>
    <dgm:cxn modelId="{6C30684E-CC1B-43BF-8D12-DE03BD648749}" srcId="{6DA1000D-46E3-43B9-A39D-21791052C0E3}" destId="{B5CFA2F7-D099-45AB-A1C9-A3DE5B0C1723}" srcOrd="2" destOrd="0" parTransId="{6FEDEE39-55DF-4000-933E-C534F4135416}" sibTransId="{E7D54B8C-F6A9-4D79-B205-30C4C7E32BE5}"/>
    <dgm:cxn modelId="{E6B5BE73-C0B2-4693-AE5D-E1B70A391590}" type="presOf" srcId="{6DA1000D-46E3-43B9-A39D-21791052C0E3}" destId="{1C981E14-1297-4401-96B7-C965B0911C4A}" srcOrd="0" destOrd="0" presId="urn:microsoft.com/office/officeart/2005/8/layout/hList3"/>
    <dgm:cxn modelId="{9A200809-8C90-4AC1-BB02-FFD05A1EF0C2}" srcId="{6DA1000D-46E3-43B9-A39D-21791052C0E3}" destId="{F3189BAA-A9A7-44D0-9003-1FF424C17400}" srcOrd="0" destOrd="0" parTransId="{221B3FC4-BBB4-41D8-B422-AAE506164596}" sibTransId="{1A93CC6C-BC2B-44E0-8F57-59190D2B6379}"/>
    <dgm:cxn modelId="{59B329E6-61D9-4370-8998-62077C0F025A}" type="presOf" srcId="{BDBFE55F-D32D-4EEA-9695-3315CD441C01}" destId="{CCD72C49-3089-4302-9852-BF0479DBC3B6}" srcOrd="0" destOrd="0" presId="urn:microsoft.com/office/officeart/2005/8/layout/hList3"/>
    <dgm:cxn modelId="{7DF93EC6-EAED-4026-8AB7-896859625D2F}" srcId="{BDBFE55F-D32D-4EEA-9695-3315CD441C01}" destId="{6DA1000D-46E3-43B9-A39D-21791052C0E3}" srcOrd="0" destOrd="0" parTransId="{78001658-EE84-447B-A432-3DF2F3ECD0D2}" sibTransId="{2F58C7C7-1CD5-4747-B119-C60FA82BE935}"/>
    <dgm:cxn modelId="{9022EAD2-9C99-436B-9F4E-1F71CB2A7957}" type="presParOf" srcId="{CCD72C49-3089-4302-9852-BF0479DBC3B6}" destId="{1C981E14-1297-4401-96B7-C965B0911C4A}" srcOrd="0" destOrd="0" presId="urn:microsoft.com/office/officeart/2005/8/layout/hList3"/>
    <dgm:cxn modelId="{1FF81FBC-CE5F-41F6-8842-2D3A5DDC4F16}" type="presParOf" srcId="{CCD72C49-3089-4302-9852-BF0479DBC3B6}" destId="{CA5AF620-5A2B-4AA8-A57D-2EDCB3D25E21}" srcOrd="1" destOrd="0" presId="urn:microsoft.com/office/officeart/2005/8/layout/hList3"/>
    <dgm:cxn modelId="{01A7A583-B5C7-4C08-8850-33C76BA68E5D}" type="presParOf" srcId="{CA5AF620-5A2B-4AA8-A57D-2EDCB3D25E21}" destId="{ED189FD6-D2D5-4587-B4BB-749F87A35B91}" srcOrd="0" destOrd="0" presId="urn:microsoft.com/office/officeart/2005/8/layout/hList3"/>
    <dgm:cxn modelId="{0D045F4E-BF4C-4415-B33A-FD615595D302}" type="presParOf" srcId="{CA5AF620-5A2B-4AA8-A57D-2EDCB3D25E21}" destId="{26CA4882-F5DE-4CBF-99D7-A74F56AFFCEE}" srcOrd="1" destOrd="0" presId="urn:microsoft.com/office/officeart/2005/8/layout/hList3"/>
    <dgm:cxn modelId="{C1008E40-A6D6-484F-BAD6-C6E5EF2C1F6B}" type="presParOf" srcId="{CA5AF620-5A2B-4AA8-A57D-2EDCB3D25E21}" destId="{D4E87C0B-C2C6-4C17-B68E-DCBDCDC5A78E}" srcOrd="2" destOrd="0" presId="urn:microsoft.com/office/officeart/2005/8/layout/hList3"/>
    <dgm:cxn modelId="{F48C7A22-49BD-4D60-972C-67ED60F1E072}" type="presParOf" srcId="{CCD72C49-3089-4302-9852-BF0479DBC3B6}" destId="{6A109F0F-4ADC-4793-A254-EAFBFFB3C3CB}" srcOrd="2" destOrd="0" presId="urn:microsoft.com/office/officeart/2005/8/layout/hLis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BDBFE55F-D32D-4EEA-9695-3315CD441C01}" type="doc">
      <dgm:prSet loTypeId="urn:microsoft.com/office/officeart/2005/8/layout/hList3" loCatId="list" qsTypeId="urn:microsoft.com/office/officeart/2005/8/quickstyle/3d1" qsCatId="3D" csTypeId="urn:microsoft.com/office/officeart/2005/8/colors/accent1_2" csCatId="accent1" phldr="1"/>
      <dgm:spPr/>
      <dgm:t>
        <a:bodyPr/>
        <a:lstStyle/>
        <a:p>
          <a:endParaRPr lang="en-US"/>
        </a:p>
      </dgm:t>
    </dgm:pt>
    <dgm:pt modelId="{6DA1000D-46E3-43B9-A39D-21791052C0E3}">
      <dgm:prSet phldrT="[Text]"/>
      <dgm:spPr/>
      <dgm:t>
        <a:bodyPr/>
        <a:lstStyle/>
        <a:p>
          <a:pPr algn="ctr"/>
          <a:r>
            <a:rPr lang="en-US" b="1" i="0" dirty="0" smtClean="0">
              <a:solidFill>
                <a:srgbClr val="006600"/>
              </a:solidFill>
              <a:latin typeface="Arial Black" panose="020B0A04020102020204" pitchFamily="34" charset="0"/>
            </a:rPr>
            <a:t>Non-Responses</a:t>
          </a:r>
          <a:endParaRPr lang="en-US" b="1" dirty="0">
            <a:solidFill>
              <a:srgbClr val="006600"/>
            </a:solidFill>
            <a:latin typeface="Arial Black" panose="020B0A04020102020204" pitchFamily="34" charset="0"/>
          </a:endParaRPr>
        </a:p>
      </dgm:t>
    </dgm:pt>
    <dgm:pt modelId="{78001658-EE84-447B-A432-3DF2F3ECD0D2}" type="parTrans" cxnId="{7DF93EC6-EAED-4026-8AB7-896859625D2F}">
      <dgm:prSet/>
      <dgm:spPr/>
      <dgm:t>
        <a:bodyPr/>
        <a:lstStyle/>
        <a:p>
          <a:pPr algn="ctr"/>
          <a:endParaRPr lang="en-US"/>
        </a:p>
      </dgm:t>
    </dgm:pt>
    <dgm:pt modelId="{2F58C7C7-1CD5-4747-B119-C60FA82BE935}" type="sibTrans" cxnId="{7DF93EC6-EAED-4026-8AB7-896859625D2F}">
      <dgm:prSet/>
      <dgm:spPr/>
      <dgm:t>
        <a:bodyPr/>
        <a:lstStyle/>
        <a:p>
          <a:pPr algn="ctr"/>
          <a:endParaRPr lang="en-US"/>
        </a:p>
      </dgm:t>
    </dgm:pt>
    <dgm:pt modelId="{F3189BAA-A9A7-44D0-9003-1FF424C17400}">
      <dgm:prSet phldrT="[Text]" custT="1"/>
      <dgm:spPr/>
      <dgm:t>
        <a:bodyPr/>
        <a:lstStyle/>
        <a:p>
          <a:pPr algn="ctr"/>
          <a:r>
            <a:rPr lang="en-US" sz="3200" b="1" i="0" smtClean="0">
              <a:solidFill>
                <a:schemeClr val="tx1"/>
              </a:solidFill>
              <a:latin typeface="Arial Black" panose="020B0A04020102020204" pitchFamily="34" charset="0"/>
            </a:rPr>
            <a:t>In the case of each non-response, the auditor shall perform alternative audit procedures to obtain relevant and reliable audit evidence.</a:t>
          </a:r>
          <a:endParaRPr lang="en-US" sz="3200" b="1" dirty="0">
            <a:solidFill>
              <a:schemeClr val="tx1"/>
            </a:solidFill>
            <a:latin typeface="Arial Black" panose="020B0A04020102020204" pitchFamily="34" charset="0"/>
          </a:endParaRPr>
        </a:p>
      </dgm:t>
    </dgm:pt>
    <dgm:pt modelId="{221B3FC4-BBB4-41D8-B422-AAE506164596}" type="parTrans" cxnId="{9A200809-8C90-4AC1-BB02-FFD05A1EF0C2}">
      <dgm:prSet/>
      <dgm:spPr/>
      <dgm:t>
        <a:bodyPr/>
        <a:lstStyle/>
        <a:p>
          <a:pPr algn="ctr"/>
          <a:endParaRPr lang="en-US"/>
        </a:p>
      </dgm:t>
    </dgm:pt>
    <dgm:pt modelId="{1A93CC6C-BC2B-44E0-8F57-59190D2B6379}" type="sibTrans" cxnId="{9A200809-8C90-4AC1-BB02-FFD05A1EF0C2}">
      <dgm:prSet/>
      <dgm:spPr/>
      <dgm:t>
        <a:bodyPr/>
        <a:lstStyle/>
        <a:p>
          <a:pPr algn="ctr"/>
          <a:endParaRPr lang="en-US"/>
        </a:p>
      </dgm:t>
    </dgm:pt>
    <dgm:pt modelId="{CCD72C49-3089-4302-9852-BF0479DBC3B6}" type="pres">
      <dgm:prSet presAssocID="{BDBFE55F-D32D-4EEA-9695-3315CD441C01}" presName="composite" presStyleCnt="0">
        <dgm:presLayoutVars>
          <dgm:chMax val="1"/>
          <dgm:dir/>
          <dgm:resizeHandles val="exact"/>
        </dgm:presLayoutVars>
      </dgm:prSet>
      <dgm:spPr/>
      <dgm:t>
        <a:bodyPr/>
        <a:lstStyle/>
        <a:p>
          <a:endParaRPr lang="en-US"/>
        </a:p>
      </dgm:t>
    </dgm:pt>
    <dgm:pt modelId="{1C981E14-1297-4401-96B7-C965B0911C4A}" type="pres">
      <dgm:prSet presAssocID="{6DA1000D-46E3-43B9-A39D-21791052C0E3}" presName="roof" presStyleLbl="dkBgShp" presStyleIdx="0" presStyleCnt="2"/>
      <dgm:spPr/>
      <dgm:t>
        <a:bodyPr/>
        <a:lstStyle/>
        <a:p>
          <a:endParaRPr lang="en-US"/>
        </a:p>
      </dgm:t>
    </dgm:pt>
    <dgm:pt modelId="{CA5AF620-5A2B-4AA8-A57D-2EDCB3D25E21}" type="pres">
      <dgm:prSet presAssocID="{6DA1000D-46E3-43B9-A39D-21791052C0E3}" presName="pillars" presStyleCnt="0"/>
      <dgm:spPr/>
    </dgm:pt>
    <dgm:pt modelId="{ED189FD6-D2D5-4587-B4BB-749F87A35B91}" type="pres">
      <dgm:prSet presAssocID="{6DA1000D-46E3-43B9-A39D-21791052C0E3}" presName="pillar1" presStyleLbl="node1" presStyleIdx="0" presStyleCnt="1">
        <dgm:presLayoutVars>
          <dgm:bulletEnabled val="1"/>
        </dgm:presLayoutVars>
      </dgm:prSet>
      <dgm:spPr/>
      <dgm:t>
        <a:bodyPr/>
        <a:lstStyle/>
        <a:p>
          <a:endParaRPr lang="en-US"/>
        </a:p>
      </dgm:t>
    </dgm:pt>
    <dgm:pt modelId="{6A109F0F-4ADC-4793-A254-EAFBFFB3C3CB}" type="pres">
      <dgm:prSet presAssocID="{6DA1000D-46E3-43B9-A39D-21791052C0E3}" presName="base" presStyleLbl="dkBgShp" presStyleIdx="1" presStyleCnt="2"/>
      <dgm:spPr/>
    </dgm:pt>
  </dgm:ptLst>
  <dgm:cxnLst>
    <dgm:cxn modelId="{D087FF47-EBFF-4D6E-BDAF-2D2219D2DEEB}" type="presOf" srcId="{F3189BAA-A9A7-44D0-9003-1FF424C17400}" destId="{ED189FD6-D2D5-4587-B4BB-749F87A35B91}" srcOrd="0" destOrd="0" presId="urn:microsoft.com/office/officeart/2005/8/layout/hList3"/>
    <dgm:cxn modelId="{E6B5BE73-C0B2-4693-AE5D-E1B70A391590}" type="presOf" srcId="{6DA1000D-46E3-43B9-A39D-21791052C0E3}" destId="{1C981E14-1297-4401-96B7-C965B0911C4A}" srcOrd="0" destOrd="0" presId="urn:microsoft.com/office/officeart/2005/8/layout/hList3"/>
    <dgm:cxn modelId="{9A200809-8C90-4AC1-BB02-FFD05A1EF0C2}" srcId="{6DA1000D-46E3-43B9-A39D-21791052C0E3}" destId="{F3189BAA-A9A7-44D0-9003-1FF424C17400}" srcOrd="0" destOrd="0" parTransId="{221B3FC4-BBB4-41D8-B422-AAE506164596}" sibTransId="{1A93CC6C-BC2B-44E0-8F57-59190D2B6379}"/>
    <dgm:cxn modelId="{59B329E6-61D9-4370-8998-62077C0F025A}" type="presOf" srcId="{BDBFE55F-D32D-4EEA-9695-3315CD441C01}" destId="{CCD72C49-3089-4302-9852-BF0479DBC3B6}" srcOrd="0" destOrd="0" presId="urn:microsoft.com/office/officeart/2005/8/layout/hList3"/>
    <dgm:cxn modelId="{7DF93EC6-EAED-4026-8AB7-896859625D2F}" srcId="{BDBFE55F-D32D-4EEA-9695-3315CD441C01}" destId="{6DA1000D-46E3-43B9-A39D-21791052C0E3}" srcOrd="0" destOrd="0" parTransId="{78001658-EE84-447B-A432-3DF2F3ECD0D2}" sibTransId="{2F58C7C7-1CD5-4747-B119-C60FA82BE935}"/>
    <dgm:cxn modelId="{9022EAD2-9C99-436B-9F4E-1F71CB2A7957}" type="presParOf" srcId="{CCD72C49-3089-4302-9852-BF0479DBC3B6}" destId="{1C981E14-1297-4401-96B7-C965B0911C4A}" srcOrd="0" destOrd="0" presId="urn:microsoft.com/office/officeart/2005/8/layout/hList3"/>
    <dgm:cxn modelId="{1FF81FBC-CE5F-41F6-8842-2D3A5DDC4F16}" type="presParOf" srcId="{CCD72C49-3089-4302-9852-BF0479DBC3B6}" destId="{CA5AF620-5A2B-4AA8-A57D-2EDCB3D25E21}" srcOrd="1" destOrd="0" presId="urn:microsoft.com/office/officeart/2005/8/layout/hList3"/>
    <dgm:cxn modelId="{01A7A583-B5C7-4C08-8850-33C76BA68E5D}" type="presParOf" srcId="{CA5AF620-5A2B-4AA8-A57D-2EDCB3D25E21}" destId="{ED189FD6-D2D5-4587-B4BB-749F87A35B91}" srcOrd="0" destOrd="0" presId="urn:microsoft.com/office/officeart/2005/8/layout/hList3"/>
    <dgm:cxn modelId="{F48C7A22-49BD-4D60-972C-67ED60F1E072}" type="presParOf" srcId="{CCD72C49-3089-4302-9852-BF0479DBC3B6}" destId="{6A109F0F-4ADC-4793-A254-EAFBFFB3C3CB}" srcOrd="2" destOrd="0" presId="urn:microsoft.com/office/officeart/2005/8/layout/hLis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BDBFE55F-D32D-4EEA-9695-3315CD441C01}" type="doc">
      <dgm:prSet loTypeId="urn:microsoft.com/office/officeart/2005/8/layout/hList3" loCatId="list" qsTypeId="urn:microsoft.com/office/officeart/2005/8/quickstyle/3d1" qsCatId="3D" csTypeId="urn:microsoft.com/office/officeart/2005/8/colors/accent1_2" csCatId="accent1" phldr="1"/>
      <dgm:spPr/>
      <dgm:t>
        <a:bodyPr/>
        <a:lstStyle/>
        <a:p>
          <a:endParaRPr lang="en-US"/>
        </a:p>
      </dgm:t>
    </dgm:pt>
    <dgm:pt modelId="{6DA1000D-46E3-43B9-A39D-21791052C0E3}">
      <dgm:prSet phldrT="[Text]"/>
      <dgm:spPr/>
      <dgm:t>
        <a:bodyPr/>
        <a:lstStyle/>
        <a:p>
          <a:pPr algn="ctr"/>
          <a:r>
            <a:rPr lang="en-US" b="1" i="0" dirty="0" smtClean="0">
              <a:solidFill>
                <a:srgbClr val="006600"/>
              </a:solidFill>
              <a:latin typeface="Arial Black" panose="020B0A04020102020204" pitchFamily="34" charset="0"/>
            </a:rPr>
            <a:t>Reliability of Responses to Confirmation Requests</a:t>
          </a:r>
          <a:endParaRPr lang="en-US" b="1" dirty="0">
            <a:solidFill>
              <a:srgbClr val="006600"/>
            </a:solidFill>
            <a:latin typeface="Arial Black" panose="020B0A04020102020204" pitchFamily="34" charset="0"/>
          </a:endParaRPr>
        </a:p>
      </dgm:t>
    </dgm:pt>
    <dgm:pt modelId="{78001658-EE84-447B-A432-3DF2F3ECD0D2}" type="parTrans" cxnId="{7DF93EC6-EAED-4026-8AB7-896859625D2F}">
      <dgm:prSet/>
      <dgm:spPr/>
      <dgm:t>
        <a:bodyPr/>
        <a:lstStyle/>
        <a:p>
          <a:pPr algn="ctr"/>
          <a:endParaRPr lang="en-US"/>
        </a:p>
      </dgm:t>
    </dgm:pt>
    <dgm:pt modelId="{2F58C7C7-1CD5-4747-B119-C60FA82BE935}" type="sibTrans" cxnId="{7DF93EC6-EAED-4026-8AB7-896859625D2F}">
      <dgm:prSet/>
      <dgm:spPr/>
      <dgm:t>
        <a:bodyPr/>
        <a:lstStyle/>
        <a:p>
          <a:pPr algn="ctr"/>
          <a:endParaRPr lang="en-US"/>
        </a:p>
      </dgm:t>
    </dgm:pt>
    <dgm:pt modelId="{F3189BAA-A9A7-44D0-9003-1FF424C17400}">
      <dgm:prSet phldrT="[Text]" custT="1"/>
      <dgm:spPr/>
      <dgm:t>
        <a:bodyPr/>
        <a:lstStyle/>
        <a:p>
          <a:pPr algn="ctr"/>
          <a:r>
            <a:rPr lang="en-US" sz="2400" b="1" i="0" dirty="0" smtClean="0">
              <a:latin typeface="Arial Black" panose="020B0A04020102020204" pitchFamily="34" charset="0"/>
            </a:rPr>
            <a:t>If the auditor identifies factors that give rise to doubts about the reliability of the response to a confirmation request, the auditor shall obtain further audit evidence to resolve those doubts</a:t>
          </a:r>
          <a:endParaRPr lang="en-US" sz="2400" b="1" dirty="0">
            <a:solidFill>
              <a:schemeClr val="tx1"/>
            </a:solidFill>
            <a:latin typeface="Arial Black" panose="020B0A04020102020204" pitchFamily="34" charset="0"/>
          </a:endParaRPr>
        </a:p>
      </dgm:t>
    </dgm:pt>
    <dgm:pt modelId="{221B3FC4-BBB4-41D8-B422-AAE506164596}" type="parTrans" cxnId="{9A200809-8C90-4AC1-BB02-FFD05A1EF0C2}">
      <dgm:prSet/>
      <dgm:spPr/>
      <dgm:t>
        <a:bodyPr/>
        <a:lstStyle/>
        <a:p>
          <a:pPr algn="ctr"/>
          <a:endParaRPr lang="en-US"/>
        </a:p>
      </dgm:t>
    </dgm:pt>
    <dgm:pt modelId="{1A93CC6C-BC2B-44E0-8F57-59190D2B6379}" type="sibTrans" cxnId="{9A200809-8C90-4AC1-BB02-FFD05A1EF0C2}">
      <dgm:prSet/>
      <dgm:spPr/>
      <dgm:t>
        <a:bodyPr/>
        <a:lstStyle/>
        <a:p>
          <a:pPr algn="ctr"/>
          <a:endParaRPr lang="en-US"/>
        </a:p>
      </dgm:t>
    </dgm:pt>
    <dgm:pt modelId="{33C52E99-950E-4B56-A1AE-FDEC70429745}">
      <dgm:prSet phldrT="[Text]"/>
      <dgm:spPr/>
      <dgm:t>
        <a:bodyPr/>
        <a:lstStyle/>
        <a:p>
          <a:pPr algn="ctr"/>
          <a:r>
            <a:rPr lang="en-US" b="1" i="0" dirty="0" smtClean="0">
              <a:latin typeface="Arial Black" panose="020B0A04020102020204" pitchFamily="34" charset="0"/>
            </a:rPr>
            <a:t>If the auditor determines that a response to a confirmation request is not reliable, the auditor shall evaluate the implications on the assessment of the relevant risks of material misstatement, including the risk of fraud, and on the related nature, timing, and extent of other audit procedures.</a:t>
          </a:r>
          <a:endParaRPr lang="en-US" b="1" dirty="0">
            <a:solidFill>
              <a:schemeClr val="tx1"/>
            </a:solidFill>
            <a:latin typeface="Arial Black" panose="020B0A04020102020204" pitchFamily="34" charset="0"/>
          </a:endParaRPr>
        </a:p>
      </dgm:t>
    </dgm:pt>
    <dgm:pt modelId="{2C55DFDF-C46D-4522-A622-9818C9ECE198}" type="parTrans" cxnId="{E6C37DC3-8875-4970-9086-277A27952CA2}">
      <dgm:prSet/>
      <dgm:spPr/>
      <dgm:t>
        <a:bodyPr/>
        <a:lstStyle/>
        <a:p>
          <a:pPr algn="ctr"/>
          <a:endParaRPr lang="en-US"/>
        </a:p>
      </dgm:t>
    </dgm:pt>
    <dgm:pt modelId="{43BE7D7F-9DD0-4FFE-8B9C-2B9F26FAB97C}" type="sibTrans" cxnId="{E6C37DC3-8875-4970-9086-277A27952CA2}">
      <dgm:prSet/>
      <dgm:spPr/>
      <dgm:t>
        <a:bodyPr/>
        <a:lstStyle/>
        <a:p>
          <a:pPr algn="ctr"/>
          <a:endParaRPr lang="en-US"/>
        </a:p>
      </dgm:t>
    </dgm:pt>
    <dgm:pt modelId="{CCD72C49-3089-4302-9852-BF0479DBC3B6}" type="pres">
      <dgm:prSet presAssocID="{BDBFE55F-D32D-4EEA-9695-3315CD441C01}" presName="composite" presStyleCnt="0">
        <dgm:presLayoutVars>
          <dgm:chMax val="1"/>
          <dgm:dir/>
          <dgm:resizeHandles val="exact"/>
        </dgm:presLayoutVars>
      </dgm:prSet>
      <dgm:spPr/>
      <dgm:t>
        <a:bodyPr/>
        <a:lstStyle/>
        <a:p>
          <a:endParaRPr lang="en-US"/>
        </a:p>
      </dgm:t>
    </dgm:pt>
    <dgm:pt modelId="{1C981E14-1297-4401-96B7-C965B0911C4A}" type="pres">
      <dgm:prSet presAssocID="{6DA1000D-46E3-43B9-A39D-21791052C0E3}" presName="roof" presStyleLbl="dkBgShp" presStyleIdx="0" presStyleCnt="2"/>
      <dgm:spPr/>
      <dgm:t>
        <a:bodyPr/>
        <a:lstStyle/>
        <a:p>
          <a:endParaRPr lang="en-US"/>
        </a:p>
      </dgm:t>
    </dgm:pt>
    <dgm:pt modelId="{CA5AF620-5A2B-4AA8-A57D-2EDCB3D25E21}" type="pres">
      <dgm:prSet presAssocID="{6DA1000D-46E3-43B9-A39D-21791052C0E3}" presName="pillars" presStyleCnt="0"/>
      <dgm:spPr/>
    </dgm:pt>
    <dgm:pt modelId="{ED189FD6-D2D5-4587-B4BB-749F87A35B91}" type="pres">
      <dgm:prSet presAssocID="{6DA1000D-46E3-43B9-A39D-21791052C0E3}" presName="pillar1" presStyleLbl="node1" presStyleIdx="0" presStyleCnt="2">
        <dgm:presLayoutVars>
          <dgm:bulletEnabled val="1"/>
        </dgm:presLayoutVars>
      </dgm:prSet>
      <dgm:spPr/>
      <dgm:t>
        <a:bodyPr/>
        <a:lstStyle/>
        <a:p>
          <a:endParaRPr lang="en-US"/>
        </a:p>
      </dgm:t>
    </dgm:pt>
    <dgm:pt modelId="{26CA4882-F5DE-4CBF-99D7-A74F56AFFCEE}" type="pres">
      <dgm:prSet presAssocID="{33C52E99-950E-4B56-A1AE-FDEC70429745}" presName="pillarX" presStyleLbl="node1" presStyleIdx="1" presStyleCnt="2">
        <dgm:presLayoutVars>
          <dgm:bulletEnabled val="1"/>
        </dgm:presLayoutVars>
      </dgm:prSet>
      <dgm:spPr/>
      <dgm:t>
        <a:bodyPr/>
        <a:lstStyle/>
        <a:p>
          <a:endParaRPr lang="en-US"/>
        </a:p>
      </dgm:t>
    </dgm:pt>
    <dgm:pt modelId="{6A109F0F-4ADC-4793-A254-EAFBFFB3C3CB}" type="pres">
      <dgm:prSet presAssocID="{6DA1000D-46E3-43B9-A39D-21791052C0E3}" presName="base" presStyleLbl="dkBgShp" presStyleIdx="1" presStyleCnt="2"/>
      <dgm:spPr/>
    </dgm:pt>
  </dgm:ptLst>
  <dgm:cxnLst>
    <dgm:cxn modelId="{E6C37DC3-8875-4970-9086-277A27952CA2}" srcId="{6DA1000D-46E3-43B9-A39D-21791052C0E3}" destId="{33C52E99-950E-4B56-A1AE-FDEC70429745}" srcOrd="1" destOrd="0" parTransId="{2C55DFDF-C46D-4522-A622-9818C9ECE198}" sibTransId="{43BE7D7F-9DD0-4FFE-8B9C-2B9F26FAB97C}"/>
    <dgm:cxn modelId="{F95E4169-8D4E-4E99-BCD1-0BF88611B5FC}" type="presOf" srcId="{33C52E99-950E-4B56-A1AE-FDEC70429745}" destId="{26CA4882-F5DE-4CBF-99D7-A74F56AFFCEE}" srcOrd="0" destOrd="0" presId="urn:microsoft.com/office/officeart/2005/8/layout/hList3"/>
    <dgm:cxn modelId="{D087FF47-EBFF-4D6E-BDAF-2D2219D2DEEB}" type="presOf" srcId="{F3189BAA-A9A7-44D0-9003-1FF424C17400}" destId="{ED189FD6-D2D5-4587-B4BB-749F87A35B91}" srcOrd="0" destOrd="0" presId="urn:microsoft.com/office/officeart/2005/8/layout/hList3"/>
    <dgm:cxn modelId="{E6B5BE73-C0B2-4693-AE5D-E1B70A391590}" type="presOf" srcId="{6DA1000D-46E3-43B9-A39D-21791052C0E3}" destId="{1C981E14-1297-4401-96B7-C965B0911C4A}" srcOrd="0" destOrd="0" presId="urn:microsoft.com/office/officeart/2005/8/layout/hList3"/>
    <dgm:cxn modelId="{9A200809-8C90-4AC1-BB02-FFD05A1EF0C2}" srcId="{6DA1000D-46E3-43B9-A39D-21791052C0E3}" destId="{F3189BAA-A9A7-44D0-9003-1FF424C17400}" srcOrd="0" destOrd="0" parTransId="{221B3FC4-BBB4-41D8-B422-AAE506164596}" sibTransId="{1A93CC6C-BC2B-44E0-8F57-59190D2B6379}"/>
    <dgm:cxn modelId="{59B329E6-61D9-4370-8998-62077C0F025A}" type="presOf" srcId="{BDBFE55F-D32D-4EEA-9695-3315CD441C01}" destId="{CCD72C49-3089-4302-9852-BF0479DBC3B6}" srcOrd="0" destOrd="0" presId="urn:microsoft.com/office/officeart/2005/8/layout/hList3"/>
    <dgm:cxn modelId="{7DF93EC6-EAED-4026-8AB7-896859625D2F}" srcId="{BDBFE55F-D32D-4EEA-9695-3315CD441C01}" destId="{6DA1000D-46E3-43B9-A39D-21791052C0E3}" srcOrd="0" destOrd="0" parTransId="{78001658-EE84-447B-A432-3DF2F3ECD0D2}" sibTransId="{2F58C7C7-1CD5-4747-B119-C60FA82BE935}"/>
    <dgm:cxn modelId="{9022EAD2-9C99-436B-9F4E-1F71CB2A7957}" type="presParOf" srcId="{CCD72C49-3089-4302-9852-BF0479DBC3B6}" destId="{1C981E14-1297-4401-96B7-C965B0911C4A}" srcOrd="0" destOrd="0" presId="urn:microsoft.com/office/officeart/2005/8/layout/hList3"/>
    <dgm:cxn modelId="{1FF81FBC-CE5F-41F6-8842-2D3A5DDC4F16}" type="presParOf" srcId="{CCD72C49-3089-4302-9852-BF0479DBC3B6}" destId="{CA5AF620-5A2B-4AA8-A57D-2EDCB3D25E21}" srcOrd="1" destOrd="0" presId="urn:microsoft.com/office/officeart/2005/8/layout/hList3"/>
    <dgm:cxn modelId="{01A7A583-B5C7-4C08-8850-33C76BA68E5D}" type="presParOf" srcId="{CA5AF620-5A2B-4AA8-A57D-2EDCB3D25E21}" destId="{ED189FD6-D2D5-4587-B4BB-749F87A35B91}" srcOrd="0" destOrd="0" presId="urn:microsoft.com/office/officeart/2005/8/layout/hList3"/>
    <dgm:cxn modelId="{0D045F4E-BF4C-4415-B33A-FD615595D302}" type="presParOf" srcId="{CA5AF620-5A2B-4AA8-A57D-2EDCB3D25E21}" destId="{26CA4882-F5DE-4CBF-99D7-A74F56AFFCEE}" srcOrd="1" destOrd="0" presId="urn:microsoft.com/office/officeart/2005/8/layout/hList3"/>
    <dgm:cxn modelId="{F48C7A22-49BD-4D60-972C-67ED60F1E072}" type="presParOf" srcId="{CCD72C49-3089-4302-9852-BF0479DBC3B6}" destId="{6A109F0F-4ADC-4793-A254-EAFBFFB3C3CB}" srcOrd="2" destOrd="0" presId="urn:microsoft.com/office/officeart/2005/8/layout/hLis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BDBFE55F-D32D-4EEA-9695-3315CD441C01}" type="doc">
      <dgm:prSet loTypeId="urn:microsoft.com/office/officeart/2005/8/layout/hList3" loCatId="list" qsTypeId="urn:microsoft.com/office/officeart/2005/8/quickstyle/3d1" qsCatId="3D" csTypeId="urn:microsoft.com/office/officeart/2005/8/colors/accent1_2" csCatId="accent1" phldr="1"/>
      <dgm:spPr/>
      <dgm:t>
        <a:bodyPr/>
        <a:lstStyle/>
        <a:p>
          <a:endParaRPr lang="en-US"/>
        </a:p>
      </dgm:t>
    </dgm:pt>
    <dgm:pt modelId="{6DA1000D-46E3-43B9-A39D-21791052C0E3}">
      <dgm:prSet phldrT="[Text]"/>
      <dgm:spPr/>
      <dgm:t>
        <a:bodyPr/>
        <a:lstStyle/>
        <a:p>
          <a:pPr algn="ctr"/>
          <a:r>
            <a:rPr lang="en-US" b="1" i="0" dirty="0" smtClean="0">
              <a:solidFill>
                <a:srgbClr val="0033CC"/>
              </a:solidFill>
              <a:latin typeface="Arial Black" panose="020B0A04020102020204" pitchFamily="34" charset="0"/>
            </a:rPr>
            <a:t>When a Response to a Positive Confirmation Request is Necessary to Obtain Sufficient Appropriate Audit Evidence</a:t>
          </a:r>
          <a:endParaRPr lang="en-US" b="1" i="0" dirty="0">
            <a:solidFill>
              <a:srgbClr val="0033CC"/>
            </a:solidFill>
            <a:latin typeface="Arial Black" panose="020B0A04020102020204" pitchFamily="34" charset="0"/>
          </a:endParaRPr>
        </a:p>
      </dgm:t>
    </dgm:pt>
    <dgm:pt modelId="{78001658-EE84-447B-A432-3DF2F3ECD0D2}" type="parTrans" cxnId="{7DF93EC6-EAED-4026-8AB7-896859625D2F}">
      <dgm:prSet/>
      <dgm:spPr/>
      <dgm:t>
        <a:bodyPr/>
        <a:lstStyle/>
        <a:p>
          <a:pPr algn="ctr"/>
          <a:endParaRPr lang="en-US"/>
        </a:p>
      </dgm:t>
    </dgm:pt>
    <dgm:pt modelId="{2F58C7C7-1CD5-4747-B119-C60FA82BE935}" type="sibTrans" cxnId="{7DF93EC6-EAED-4026-8AB7-896859625D2F}">
      <dgm:prSet/>
      <dgm:spPr/>
      <dgm:t>
        <a:bodyPr/>
        <a:lstStyle/>
        <a:p>
          <a:pPr algn="ctr"/>
          <a:endParaRPr lang="en-US"/>
        </a:p>
      </dgm:t>
    </dgm:pt>
    <dgm:pt modelId="{F3189BAA-A9A7-44D0-9003-1FF424C17400}">
      <dgm:prSet phldrT="[Text]" custT="1"/>
      <dgm:spPr/>
      <dgm:t>
        <a:bodyPr/>
        <a:lstStyle/>
        <a:p>
          <a:pPr algn="ctr"/>
          <a:r>
            <a:rPr lang="en-US" sz="2800" b="1" i="0" dirty="0" smtClean="0">
              <a:latin typeface="Arial Black" panose="020B0A04020102020204" pitchFamily="34" charset="0"/>
            </a:rPr>
            <a:t>If the auditor has determined that a response to a positive confirmation request is necessary to obtain sufficient appropriate audit evidence, alternative audit procedures will not provide the audit evidence the auditor requires. If the auditor does not obtain such confirmation, the auditor shall determine the implications for the audit and the auditor’s opinion in accordance with SA 705</a:t>
          </a:r>
          <a:endParaRPr lang="en-US" sz="2800" b="1" dirty="0">
            <a:solidFill>
              <a:schemeClr val="tx1"/>
            </a:solidFill>
            <a:latin typeface="Arial Black" panose="020B0A04020102020204" pitchFamily="34" charset="0"/>
          </a:endParaRPr>
        </a:p>
      </dgm:t>
    </dgm:pt>
    <dgm:pt modelId="{221B3FC4-BBB4-41D8-B422-AAE506164596}" type="parTrans" cxnId="{9A200809-8C90-4AC1-BB02-FFD05A1EF0C2}">
      <dgm:prSet/>
      <dgm:spPr/>
      <dgm:t>
        <a:bodyPr/>
        <a:lstStyle/>
        <a:p>
          <a:pPr algn="ctr"/>
          <a:endParaRPr lang="en-US"/>
        </a:p>
      </dgm:t>
    </dgm:pt>
    <dgm:pt modelId="{1A93CC6C-BC2B-44E0-8F57-59190D2B6379}" type="sibTrans" cxnId="{9A200809-8C90-4AC1-BB02-FFD05A1EF0C2}">
      <dgm:prSet/>
      <dgm:spPr/>
      <dgm:t>
        <a:bodyPr/>
        <a:lstStyle/>
        <a:p>
          <a:pPr algn="ctr"/>
          <a:endParaRPr lang="en-US"/>
        </a:p>
      </dgm:t>
    </dgm:pt>
    <dgm:pt modelId="{CCD72C49-3089-4302-9852-BF0479DBC3B6}" type="pres">
      <dgm:prSet presAssocID="{BDBFE55F-D32D-4EEA-9695-3315CD441C01}" presName="composite" presStyleCnt="0">
        <dgm:presLayoutVars>
          <dgm:chMax val="1"/>
          <dgm:dir/>
          <dgm:resizeHandles val="exact"/>
        </dgm:presLayoutVars>
      </dgm:prSet>
      <dgm:spPr/>
      <dgm:t>
        <a:bodyPr/>
        <a:lstStyle/>
        <a:p>
          <a:endParaRPr lang="en-US"/>
        </a:p>
      </dgm:t>
    </dgm:pt>
    <dgm:pt modelId="{1C981E14-1297-4401-96B7-C965B0911C4A}" type="pres">
      <dgm:prSet presAssocID="{6DA1000D-46E3-43B9-A39D-21791052C0E3}" presName="roof" presStyleLbl="dkBgShp" presStyleIdx="0" presStyleCnt="2"/>
      <dgm:spPr/>
      <dgm:t>
        <a:bodyPr/>
        <a:lstStyle/>
        <a:p>
          <a:endParaRPr lang="en-US"/>
        </a:p>
      </dgm:t>
    </dgm:pt>
    <dgm:pt modelId="{CA5AF620-5A2B-4AA8-A57D-2EDCB3D25E21}" type="pres">
      <dgm:prSet presAssocID="{6DA1000D-46E3-43B9-A39D-21791052C0E3}" presName="pillars" presStyleCnt="0"/>
      <dgm:spPr/>
    </dgm:pt>
    <dgm:pt modelId="{ED189FD6-D2D5-4587-B4BB-749F87A35B91}" type="pres">
      <dgm:prSet presAssocID="{6DA1000D-46E3-43B9-A39D-21791052C0E3}" presName="pillar1" presStyleLbl="node1" presStyleIdx="0" presStyleCnt="1">
        <dgm:presLayoutVars>
          <dgm:bulletEnabled val="1"/>
        </dgm:presLayoutVars>
      </dgm:prSet>
      <dgm:spPr/>
      <dgm:t>
        <a:bodyPr/>
        <a:lstStyle/>
        <a:p>
          <a:endParaRPr lang="en-US"/>
        </a:p>
      </dgm:t>
    </dgm:pt>
    <dgm:pt modelId="{6A109F0F-4ADC-4793-A254-EAFBFFB3C3CB}" type="pres">
      <dgm:prSet presAssocID="{6DA1000D-46E3-43B9-A39D-21791052C0E3}" presName="base" presStyleLbl="dkBgShp" presStyleIdx="1" presStyleCnt="2"/>
      <dgm:spPr/>
    </dgm:pt>
  </dgm:ptLst>
  <dgm:cxnLst>
    <dgm:cxn modelId="{D087FF47-EBFF-4D6E-BDAF-2D2219D2DEEB}" type="presOf" srcId="{F3189BAA-A9A7-44D0-9003-1FF424C17400}" destId="{ED189FD6-D2D5-4587-B4BB-749F87A35B91}" srcOrd="0" destOrd="0" presId="urn:microsoft.com/office/officeart/2005/8/layout/hList3"/>
    <dgm:cxn modelId="{E6B5BE73-C0B2-4693-AE5D-E1B70A391590}" type="presOf" srcId="{6DA1000D-46E3-43B9-A39D-21791052C0E3}" destId="{1C981E14-1297-4401-96B7-C965B0911C4A}" srcOrd="0" destOrd="0" presId="urn:microsoft.com/office/officeart/2005/8/layout/hList3"/>
    <dgm:cxn modelId="{9A200809-8C90-4AC1-BB02-FFD05A1EF0C2}" srcId="{6DA1000D-46E3-43B9-A39D-21791052C0E3}" destId="{F3189BAA-A9A7-44D0-9003-1FF424C17400}" srcOrd="0" destOrd="0" parTransId="{221B3FC4-BBB4-41D8-B422-AAE506164596}" sibTransId="{1A93CC6C-BC2B-44E0-8F57-59190D2B6379}"/>
    <dgm:cxn modelId="{59B329E6-61D9-4370-8998-62077C0F025A}" type="presOf" srcId="{BDBFE55F-D32D-4EEA-9695-3315CD441C01}" destId="{CCD72C49-3089-4302-9852-BF0479DBC3B6}" srcOrd="0" destOrd="0" presId="urn:microsoft.com/office/officeart/2005/8/layout/hList3"/>
    <dgm:cxn modelId="{7DF93EC6-EAED-4026-8AB7-896859625D2F}" srcId="{BDBFE55F-D32D-4EEA-9695-3315CD441C01}" destId="{6DA1000D-46E3-43B9-A39D-21791052C0E3}" srcOrd="0" destOrd="0" parTransId="{78001658-EE84-447B-A432-3DF2F3ECD0D2}" sibTransId="{2F58C7C7-1CD5-4747-B119-C60FA82BE935}"/>
    <dgm:cxn modelId="{9022EAD2-9C99-436B-9F4E-1F71CB2A7957}" type="presParOf" srcId="{CCD72C49-3089-4302-9852-BF0479DBC3B6}" destId="{1C981E14-1297-4401-96B7-C965B0911C4A}" srcOrd="0" destOrd="0" presId="urn:microsoft.com/office/officeart/2005/8/layout/hList3"/>
    <dgm:cxn modelId="{1FF81FBC-CE5F-41F6-8842-2D3A5DDC4F16}" type="presParOf" srcId="{CCD72C49-3089-4302-9852-BF0479DBC3B6}" destId="{CA5AF620-5A2B-4AA8-A57D-2EDCB3D25E21}" srcOrd="1" destOrd="0" presId="urn:microsoft.com/office/officeart/2005/8/layout/hList3"/>
    <dgm:cxn modelId="{01A7A583-B5C7-4C08-8850-33C76BA68E5D}" type="presParOf" srcId="{CA5AF620-5A2B-4AA8-A57D-2EDCB3D25E21}" destId="{ED189FD6-D2D5-4587-B4BB-749F87A35B91}" srcOrd="0" destOrd="0" presId="urn:microsoft.com/office/officeart/2005/8/layout/hList3"/>
    <dgm:cxn modelId="{F48C7A22-49BD-4D60-972C-67ED60F1E072}" type="presParOf" srcId="{CCD72C49-3089-4302-9852-BF0479DBC3B6}" destId="{6A109F0F-4ADC-4793-A254-EAFBFFB3C3CB}" srcOrd="2" destOrd="0" presId="urn:microsoft.com/office/officeart/2005/8/layout/hLis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BDBFE55F-D32D-4EEA-9695-3315CD441C01}" type="doc">
      <dgm:prSet loTypeId="urn:microsoft.com/office/officeart/2005/8/layout/hList3" loCatId="list" qsTypeId="urn:microsoft.com/office/officeart/2005/8/quickstyle/3d1" qsCatId="3D" csTypeId="urn:microsoft.com/office/officeart/2005/8/colors/accent1_2" csCatId="accent1" phldr="1"/>
      <dgm:spPr/>
      <dgm:t>
        <a:bodyPr/>
        <a:lstStyle/>
        <a:p>
          <a:endParaRPr lang="en-US"/>
        </a:p>
      </dgm:t>
    </dgm:pt>
    <dgm:pt modelId="{6DA1000D-46E3-43B9-A39D-21791052C0E3}">
      <dgm:prSet phldrT="[Text]" custT="1"/>
      <dgm:spPr/>
      <dgm:t>
        <a:bodyPr/>
        <a:lstStyle/>
        <a:p>
          <a:pPr algn="ctr"/>
          <a:r>
            <a:rPr lang="en-US" sz="4000" b="1" i="0" dirty="0" smtClean="0">
              <a:solidFill>
                <a:srgbClr val="0033CC"/>
              </a:solidFill>
              <a:latin typeface="Arial Black" panose="020B0A04020102020204" pitchFamily="34" charset="0"/>
            </a:rPr>
            <a:t>Negative Confirmations</a:t>
          </a:r>
          <a:endParaRPr lang="en-US" sz="4000" b="1" i="0" dirty="0">
            <a:solidFill>
              <a:srgbClr val="0033CC"/>
            </a:solidFill>
            <a:latin typeface="Arial Black" panose="020B0A04020102020204" pitchFamily="34" charset="0"/>
          </a:endParaRPr>
        </a:p>
      </dgm:t>
    </dgm:pt>
    <dgm:pt modelId="{78001658-EE84-447B-A432-3DF2F3ECD0D2}" type="parTrans" cxnId="{7DF93EC6-EAED-4026-8AB7-896859625D2F}">
      <dgm:prSet/>
      <dgm:spPr/>
      <dgm:t>
        <a:bodyPr/>
        <a:lstStyle/>
        <a:p>
          <a:pPr algn="ctr"/>
          <a:endParaRPr lang="en-US" sz="1100" b="1">
            <a:latin typeface="Arial Black" panose="020B0A04020102020204" pitchFamily="34" charset="0"/>
          </a:endParaRPr>
        </a:p>
      </dgm:t>
    </dgm:pt>
    <dgm:pt modelId="{2F58C7C7-1CD5-4747-B119-C60FA82BE935}" type="sibTrans" cxnId="{7DF93EC6-EAED-4026-8AB7-896859625D2F}">
      <dgm:prSet/>
      <dgm:spPr/>
      <dgm:t>
        <a:bodyPr/>
        <a:lstStyle/>
        <a:p>
          <a:pPr algn="ctr"/>
          <a:endParaRPr lang="en-US" sz="1100" b="1">
            <a:latin typeface="Arial Black" panose="020B0A04020102020204" pitchFamily="34" charset="0"/>
          </a:endParaRPr>
        </a:p>
      </dgm:t>
    </dgm:pt>
    <dgm:pt modelId="{F3189BAA-A9A7-44D0-9003-1FF424C17400}">
      <dgm:prSet phldrT="[Text]" custT="1"/>
      <dgm:spPr/>
      <dgm:t>
        <a:bodyPr/>
        <a:lstStyle/>
        <a:p>
          <a:pPr algn="just"/>
          <a:r>
            <a:rPr lang="en-US" sz="1800" b="1" i="0" dirty="0" smtClean="0">
              <a:latin typeface="Arial Black" panose="020B0A04020102020204" pitchFamily="34" charset="0"/>
            </a:rPr>
            <a:t>Negative confirmations provide less persuasive audit evidence than positive confirmations. Accordingly, the auditor shall not use negative confirmation requests as the sole substantive audit procedure to address an assessed risk of material misstatement at the assertion level unless all of the following are present:</a:t>
          </a:r>
        </a:p>
        <a:p>
          <a:pPr algn="just"/>
          <a:r>
            <a:rPr lang="en-US" sz="1800" b="1" i="0" dirty="0" smtClean="0">
              <a:latin typeface="Arial Black" panose="020B0A04020102020204" pitchFamily="34" charset="0"/>
            </a:rPr>
            <a:t>(a) The auditor has assessed the risk of material misstatement as low and has obtained sufficient appropriate audit evidence regarding the operating effectiveness of controls relevant to the assertion;</a:t>
          </a:r>
        </a:p>
        <a:p>
          <a:pPr algn="just"/>
          <a:r>
            <a:rPr lang="en-US" sz="1800" b="1" i="0" dirty="0" smtClean="0">
              <a:latin typeface="Arial Black" panose="020B0A04020102020204" pitchFamily="34" charset="0"/>
            </a:rPr>
            <a:t>(b) The population of items subject to negative confirmation procedures comprises a large number of small, homogeneous, account balances, transactions, or conditions;</a:t>
          </a:r>
        </a:p>
        <a:p>
          <a:pPr algn="just"/>
          <a:r>
            <a:rPr lang="en-US" sz="1800" b="1" i="0" dirty="0" smtClean="0">
              <a:latin typeface="Arial Black" panose="020B0A04020102020204" pitchFamily="34" charset="0"/>
            </a:rPr>
            <a:t>(c) A very low exception rate is expected; and</a:t>
          </a:r>
        </a:p>
        <a:p>
          <a:pPr algn="just"/>
          <a:r>
            <a:rPr lang="en-US" sz="1800" b="1" i="0" dirty="0" smtClean="0">
              <a:latin typeface="Arial Black" panose="020B0A04020102020204" pitchFamily="34" charset="0"/>
            </a:rPr>
            <a:t>(d) The auditor is not aware of circumstances or conditions that would cause recipients of negative confirmation requests to disregard such requests.</a:t>
          </a:r>
          <a:endParaRPr lang="en-US" sz="1800" b="1" dirty="0">
            <a:solidFill>
              <a:schemeClr val="tx1"/>
            </a:solidFill>
            <a:latin typeface="Arial Black" panose="020B0A04020102020204" pitchFamily="34" charset="0"/>
          </a:endParaRPr>
        </a:p>
      </dgm:t>
    </dgm:pt>
    <dgm:pt modelId="{221B3FC4-BBB4-41D8-B422-AAE506164596}" type="parTrans" cxnId="{9A200809-8C90-4AC1-BB02-FFD05A1EF0C2}">
      <dgm:prSet/>
      <dgm:spPr/>
      <dgm:t>
        <a:bodyPr/>
        <a:lstStyle/>
        <a:p>
          <a:pPr algn="ctr"/>
          <a:endParaRPr lang="en-US" sz="1100" b="1">
            <a:latin typeface="Arial Black" panose="020B0A04020102020204" pitchFamily="34" charset="0"/>
          </a:endParaRPr>
        </a:p>
      </dgm:t>
    </dgm:pt>
    <dgm:pt modelId="{1A93CC6C-BC2B-44E0-8F57-59190D2B6379}" type="sibTrans" cxnId="{9A200809-8C90-4AC1-BB02-FFD05A1EF0C2}">
      <dgm:prSet/>
      <dgm:spPr/>
      <dgm:t>
        <a:bodyPr/>
        <a:lstStyle/>
        <a:p>
          <a:pPr algn="ctr"/>
          <a:endParaRPr lang="en-US" sz="1100" b="1">
            <a:latin typeface="Arial Black" panose="020B0A04020102020204" pitchFamily="34" charset="0"/>
          </a:endParaRPr>
        </a:p>
      </dgm:t>
    </dgm:pt>
    <dgm:pt modelId="{CCD72C49-3089-4302-9852-BF0479DBC3B6}" type="pres">
      <dgm:prSet presAssocID="{BDBFE55F-D32D-4EEA-9695-3315CD441C01}" presName="composite" presStyleCnt="0">
        <dgm:presLayoutVars>
          <dgm:chMax val="1"/>
          <dgm:dir/>
          <dgm:resizeHandles val="exact"/>
        </dgm:presLayoutVars>
      </dgm:prSet>
      <dgm:spPr/>
      <dgm:t>
        <a:bodyPr/>
        <a:lstStyle/>
        <a:p>
          <a:endParaRPr lang="en-US"/>
        </a:p>
      </dgm:t>
    </dgm:pt>
    <dgm:pt modelId="{1C981E14-1297-4401-96B7-C965B0911C4A}" type="pres">
      <dgm:prSet presAssocID="{6DA1000D-46E3-43B9-A39D-21791052C0E3}" presName="roof" presStyleLbl="dkBgShp" presStyleIdx="0" presStyleCnt="2" custScaleY="60925"/>
      <dgm:spPr/>
      <dgm:t>
        <a:bodyPr/>
        <a:lstStyle/>
        <a:p>
          <a:endParaRPr lang="en-US"/>
        </a:p>
      </dgm:t>
    </dgm:pt>
    <dgm:pt modelId="{CA5AF620-5A2B-4AA8-A57D-2EDCB3D25E21}" type="pres">
      <dgm:prSet presAssocID="{6DA1000D-46E3-43B9-A39D-21791052C0E3}" presName="pillars" presStyleCnt="0"/>
      <dgm:spPr/>
    </dgm:pt>
    <dgm:pt modelId="{ED189FD6-D2D5-4587-B4BB-749F87A35B91}" type="pres">
      <dgm:prSet presAssocID="{6DA1000D-46E3-43B9-A39D-21791052C0E3}" presName="pillar1" presStyleLbl="node1" presStyleIdx="0" presStyleCnt="1" custScaleY="118574">
        <dgm:presLayoutVars>
          <dgm:bulletEnabled val="1"/>
        </dgm:presLayoutVars>
      </dgm:prSet>
      <dgm:spPr/>
      <dgm:t>
        <a:bodyPr/>
        <a:lstStyle/>
        <a:p>
          <a:endParaRPr lang="en-US"/>
        </a:p>
      </dgm:t>
    </dgm:pt>
    <dgm:pt modelId="{6A109F0F-4ADC-4793-A254-EAFBFFB3C3CB}" type="pres">
      <dgm:prSet presAssocID="{6DA1000D-46E3-43B9-A39D-21791052C0E3}" presName="base" presStyleLbl="dkBgShp" presStyleIdx="1" presStyleCnt="2" custFlipVert="1" custScaleY="21668" custLinFactNeighborX="-138" custLinFactNeighborY="33013"/>
      <dgm:spPr/>
    </dgm:pt>
  </dgm:ptLst>
  <dgm:cxnLst>
    <dgm:cxn modelId="{D087FF47-EBFF-4D6E-BDAF-2D2219D2DEEB}" type="presOf" srcId="{F3189BAA-A9A7-44D0-9003-1FF424C17400}" destId="{ED189FD6-D2D5-4587-B4BB-749F87A35B91}" srcOrd="0" destOrd="0" presId="urn:microsoft.com/office/officeart/2005/8/layout/hList3"/>
    <dgm:cxn modelId="{E6B5BE73-C0B2-4693-AE5D-E1B70A391590}" type="presOf" srcId="{6DA1000D-46E3-43B9-A39D-21791052C0E3}" destId="{1C981E14-1297-4401-96B7-C965B0911C4A}" srcOrd="0" destOrd="0" presId="urn:microsoft.com/office/officeart/2005/8/layout/hList3"/>
    <dgm:cxn modelId="{9A200809-8C90-4AC1-BB02-FFD05A1EF0C2}" srcId="{6DA1000D-46E3-43B9-A39D-21791052C0E3}" destId="{F3189BAA-A9A7-44D0-9003-1FF424C17400}" srcOrd="0" destOrd="0" parTransId="{221B3FC4-BBB4-41D8-B422-AAE506164596}" sibTransId="{1A93CC6C-BC2B-44E0-8F57-59190D2B6379}"/>
    <dgm:cxn modelId="{59B329E6-61D9-4370-8998-62077C0F025A}" type="presOf" srcId="{BDBFE55F-D32D-4EEA-9695-3315CD441C01}" destId="{CCD72C49-3089-4302-9852-BF0479DBC3B6}" srcOrd="0" destOrd="0" presId="urn:microsoft.com/office/officeart/2005/8/layout/hList3"/>
    <dgm:cxn modelId="{7DF93EC6-EAED-4026-8AB7-896859625D2F}" srcId="{BDBFE55F-D32D-4EEA-9695-3315CD441C01}" destId="{6DA1000D-46E3-43B9-A39D-21791052C0E3}" srcOrd="0" destOrd="0" parTransId="{78001658-EE84-447B-A432-3DF2F3ECD0D2}" sibTransId="{2F58C7C7-1CD5-4747-B119-C60FA82BE935}"/>
    <dgm:cxn modelId="{9022EAD2-9C99-436B-9F4E-1F71CB2A7957}" type="presParOf" srcId="{CCD72C49-3089-4302-9852-BF0479DBC3B6}" destId="{1C981E14-1297-4401-96B7-C965B0911C4A}" srcOrd="0" destOrd="0" presId="urn:microsoft.com/office/officeart/2005/8/layout/hList3"/>
    <dgm:cxn modelId="{1FF81FBC-CE5F-41F6-8842-2D3A5DDC4F16}" type="presParOf" srcId="{CCD72C49-3089-4302-9852-BF0479DBC3B6}" destId="{CA5AF620-5A2B-4AA8-A57D-2EDCB3D25E21}" srcOrd="1" destOrd="0" presId="urn:microsoft.com/office/officeart/2005/8/layout/hList3"/>
    <dgm:cxn modelId="{01A7A583-B5C7-4C08-8850-33C76BA68E5D}" type="presParOf" srcId="{CA5AF620-5A2B-4AA8-A57D-2EDCB3D25E21}" destId="{ED189FD6-D2D5-4587-B4BB-749F87A35B91}" srcOrd="0" destOrd="0" presId="urn:microsoft.com/office/officeart/2005/8/layout/hList3"/>
    <dgm:cxn modelId="{F48C7A22-49BD-4D60-972C-67ED60F1E072}" type="presParOf" srcId="{CCD72C49-3089-4302-9852-BF0479DBC3B6}" destId="{6A109F0F-4ADC-4793-A254-EAFBFFB3C3CB}" srcOrd="2" destOrd="0" presId="urn:microsoft.com/office/officeart/2005/8/layout/hLis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7600FB-9B39-431B-81C7-A6A255E193A9}" type="doc">
      <dgm:prSet loTypeId="urn:microsoft.com/office/officeart/2009/3/layout/StepUpProcess" loCatId="process" qsTypeId="urn:microsoft.com/office/officeart/2005/8/quickstyle/simple1" qsCatId="simple" csTypeId="urn:microsoft.com/office/officeart/2005/8/colors/accent1_2" csCatId="accent1" phldr="1"/>
      <dgm:spPr/>
    </dgm:pt>
    <dgm:pt modelId="{E6DE823B-5C82-4F0F-8C33-02EC366CA718}">
      <dgm:prSet phldrT="[Text]"/>
      <dgm:spPr/>
      <dgm:t>
        <a:bodyPr/>
        <a:lstStyle/>
        <a:p>
          <a:r>
            <a:rPr lang="en-IN" b="1" spc="-10" dirty="0" smtClean="0">
              <a:solidFill>
                <a:srgbClr val="00FFFF"/>
              </a:solidFill>
              <a:latin typeface="Arial Black" panose="020B0A04020102020204" pitchFamily="34" charset="0"/>
              <a:cs typeface="Calibri"/>
            </a:rPr>
            <a:t>Preparation</a:t>
          </a:r>
          <a:r>
            <a:rPr lang="en-IN" b="1" spc="-35" dirty="0" smtClean="0">
              <a:solidFill>
                <a:srgbClr val="00FFFF"/>
              </a:solidFill>
              <a:latin typeface="Arial Black" panose="020B0A04020102020204" pitchFamily="34" charset="0"/>
              <a:cs typeface="Calibri"/>
            </a:rPr>
            <a:t> </a:t>
          </a:r>
          <a:r>
            <a:rPr lang="en-IN" b="1" dirty="0" smtClean="0">
              <a:solidFill>
                <a:srgbClr val="00FFFF"/>
              </a:solidFill>
              <a:latin typeface="Arial Black" panose="020B0A04020102020204" pitchFamily="34" charset="0"/>
              <a:cs typeface="Calibri"/>
            </a:rPr>
            <a:t>of</a:t>
          </a:r>
          <a:r>
            <a:rPr lang="en-IN" b="1" spc="-25" dirty="0" smtClean="0">
              <a:solidFill>
                <a:srgbClr val="00FFFF"/>
              </a:solidFill>
              <a:latin typeface="Arial Black" panose="020B0A04020102020204" pitchFamily="34" charset="0"/>
              <a:cs typeface="Calibri"/>
            </a:rPr>
            <a:t> </a:t>
          </a:r>
          <a:r>
            <a:rPr lang="en-IN" b="1" spc="-10" dirty="0" smtClean="0">
              <a:solidFill>
                <a:srgbClr val="00FFFF"/>
              </a:solidFill>
              <a:latin typeface="Arial Black" panose="020B0A04020102020204" pitchFamily="34" charset="0"/>
              <a:cs typeface="Calibri"/>
            </a:rPr>
            <a:t>FS by MGT</a:t>
          </a:r>
          <a:endParaRPr lang="en-US" dirty="0">
            <a:solidFill>
              <a:srgbClr val="00FFFF"/>
            </a:solidFill>
            <a:latin typeface="Arial Black" panose="020B0A04020102020204" pitchFamily="34" charset="0"/>
          </a:endParaRPr>
        </a:p>
      </dgm:t>
    </dgm:pt>
    <dgm:pt modelId="{CAAFA3D7-9467-452F-8849-6CD3664AA63A}" type="parTrans" cxnId="{F0A9B3A3-1CD1-47A9-B102-3017283C9CE2}">
      <dgm:prSet/>
      <dgm:spPr/>
      <dgm:t>
        <a:bodyPr/>
        <a:lstStyle/>
        <a:p>
          <a:endParaRPr lang="en-US"/>
        </a:p>
      </dgm:t>
    </dgm:pt>
    <dgm:pt modelId="{89C445D9-94FA-432D-80D4-4BDE13AFF255}" type="sibTrans" cxnId="{F0A9B3A3-1CD1-47A9-B102-3017283C9CE2}">
      <dgm:prSet/>
      <dgm:spPr/>
      <dgm:t>
        <a:bodyPr/>
        <a:lstStyle/>
        <a:p>
          <a:endParaRPr lang="en-US"/>
        </a:p>
      </dgm:t>
    </dgm:pt>
    <dgm:pt modelId="{94485647-6E84-4EFA-98FD-71602D6E5108}">
      <dgm:prSet phldrT="[Text]" custT="1"/>
      <dgm:spPr/>
      <dgm:t>
        <a:bodyPr/>
        <a:lstStyle/>
        <a:p>
          <a:r>
            <a:rPr lang="en-US" sz="1600" b="1" spc="-10" dirty="0" smtClean="0">
              <a:solidFill>
                <a:srgbClr val="00FFFF"/>
              </a:solidFill>
              <a:latin typeface="Arial Black" panose="020B0A04020102020204" pitchFamily="34" charset="0"/>
              <a:cs typeface="Calibri"/>
            </a:rPr>
            <a:t>Independent Examination by Auditor</a:t>
          </a:r>
          <a:endParaRPr lang="en-US" sz="1600" b="1" spc="-10" dirty="0">
            <a:solidFill>
              <a:srgbClr val="00FFFF"/>
            </a:solidFill>
            <a:latin typeface="Arial Black" panose="020B0A04020102020204" pitchFamily="34" charset="0"/>
            <a:cs typeface="Calibri"/>
          </a:endParaRPr>
        </a:p>
      </dgm:t>
    </dgm:pt>
    <dgm:pt modelId="{8AF18E15-F8B8-44EC-9E4A-8B9CEAF602F6}" type="parTrans" cxnId="{A76B4D4E-C0B9-40F7-93EC-F8D74AFBEC82}">
      <dgm:prSet/>
      <dgm:spPr/>
      <dgm:t>
        <a:bodyPr/>
        <a:lstStyle/>
        <a:p>
          <a:endParaRPr lang="en-US"/>
        </a:p>
      </dgm:t>
    </dgm:pt>
    <dgm:pt modelId="{676EC6F7-ABAE-4B0A-BC8F-625B874837FD}" type="sibTrans" cxnId="{A76B4D4E-C0B9-40F7-93EC-F8D74AFBEC82}">
      <dgm:prSet/>
      <dgm:spPr/>
      <dgm:t>
        <a:bodyPr/>
        <a:lstStyle/>
        <a:p>
          <a:endParaRPr lang="en-US"/>
        </a:p>
      </dgm:t>
    </dgm:pt>
    <dgm:pt modelId="{DA80E0AD-A15B-496A-9C1C-7F79FB8D2160}">
      <dgm:prSet phldrT="[Text]"/>
      <dgm:spPr/>
      <dgm:t>
        <a:bodyPr/>
        <a:lstStyle/>
        <a:p>
          <a:r>
            <a:rPr lang="en-US" b="1" spc="-10" dirty="0" smtClean="0">
              <a:solidFill>
                <a:srgbClr val="00FFFF"/>
              </a:solidFill>
              <a:latin typeface="Arial Black" panose="020B0A04020102020204" pitchFamily="34" charset="0"/>
              <a:cs typeface="Calibri"/>
            </a:rPr>
            <a:t>Collection of Audit Evidence (Sufficient &amp; Appropriate)</a:t>
          </a:r>
          <a:endParaRPr lang="en-US" b="1" spc="-10" dirty="0">
            <a:solidFill>
              <a:srgbClr val="00FFFF"/>
            </a:solidFill>
            <a:latin typeface="Arial Black" panose="020B0A04020102020204" pitchFamily="34" charset="0"/>
            <a:cs typeface="Calibri"/>
          </a:endParaRPr>
        </a:p>
      </dgm:t>
    </dgm:pt>
    <dgm:pt modelId="{83BFECB9-4FE4-4A85-8253-CCF47A75A433}" type="parTrans" cxnId="{11DD5261-E8F2-4356-B09E-747C9EB2C05D}">
      <dgm:prSet/>
      <dgm:spPr/>
      <dgm:t>
        <a:bodyPr/>
        <a:lstStyle/>
        <a:p>
          <a:endParaRPr lang="en-US"/>
        </a:p>
      </dgm:t>
    </dgm:pt>
    <dgm:pt modelId="{0DE09416-76EF-4A34-93FF-0BE9E49C77F8}" type="sibTrans" cxnId="{11DD5261-E8F2-4356-B09E-747C9EB2C05D}">
      <dgm:prSet/>
      <dgm:spPr/>
      <dgm:t>
        <a:bodyPr/>
        <a:lstStyle/>
        <a:p>
          <a:endParaRPr lang="en-US"/>
        </a:p>
      </dgm:t>
    </dgm:pt>
    <dgm:pt modelId="{6D117678-0BD4-44B4-AC88-A444D4236A65}">
      <dgm:prSet phldrT="[Text]" custT="1"/>
      <dgm:spPr/>
      <dgm:t>
        <a:bodyPr/>
        <a:lstStyle/>
        <a:p>
          <a:r>
            <a:rPr lang="en-US" sz="2000" b="1" spc="-10" dirty="0" smtClean="0">
              <a:solidFill>
                <a:srgbClr val="00FFFF"/>
              </a:solidFill>
              <a:latin typeface="Arial Black" panose="020B0A04020102020204" pitchFamily="34" charset="0"/>
              <a:cs typeface="Calibri"/>
            </a:rPr>
            <a:t>Reporting that Opinion by way of Audit Report</a:t>
          </a:r>
          <a:endParaRPr lang="en-US" sz="2000" b="1" spc="-10" dirty="0">
            <a:solidFill>
              <a:srgbClr val="00FFFF"/>
            </a:solidFill>
            <a:latin typeface="Arial Black" panose="020B0A04020102020204" pitchFamily="34" charset="0"/>
            <a:cs typeface="Calibri"/>
          </a:endParaRPr>
        </a:p>
      </dgm:t>
    </dgm:pt>
    <dgm:pt modelId="{F2A40742-4CA9-4EE7-82F0-AC9A7ED00D82}" type="parTrans" cxnId="{180968F0-2745-4826-9140-6951A6B4F277}">
      <dgm:prSet/>
      <dgm:spPr/>
      <dgm:t>
        <a:bodyPr/>
        <a:lstStyle/>
        <a:p>
          <a:endParaRPr lang="en-US"/>
        </a:p>
      </dgm:t>
    </dgm:pt>
    <dgm:pt modelId="{0566B0F8-A692-4D18-9D09-B5C5F0CAF4A6}" type="sibTrans" cxnId="{180968F0-2745-4826-9140-6951A6B4F277}">
      <dgm:prSet/>
      <dgm:spPr/>
      <dgm:t>
        <a:bodyPr/>
        <a:lstStyle/>
        <a:p>
          <a:endParaRPr lang="en-US"/>
        </a:p>
      </dgm:t>
    </dgm:pt>
    <dgm:pt modelId="{B487C5A1-685B-46C9-BB5F-DDC5FCF61031}">
      <dgm:prSet phldrT="[Text]" custT="1"/>
      <dgm:spPr/>
      <dgm:t>
        <a:bodyPr/>
        <a:lstStyle/>
        <a:p>
          <a:r>
            <a:rPr lang="en-US" sz="2000" b="1" spc="-10" dirty="0" smtClean="0">
              <a:solidFill>
                <a:srgbClr val="00FFFF"/>
              </a:solidFill>
              <a:latin typeface="Arial Black" panose="020B0A04020102020204" pitchFamily="34" charset="0"/>
              <a:cs typeface="Calibri"/>
            </a:rPr>
            <a:t>Forming an Opinion</a:t>
          </a:r>
          <a:endParaRPr lang="en-US" sz="2000" b="1" spc="-10" dirty="0">
            <a:solidFill>
              <a:srgbClr val="00FFFF"/>
            </a:solidFill>
            <a:latin typeface="Arial Black" panose="020B0A04020102020204" pitchFamily="34" charset="0"/>
            <a:cs typeface="Calibri"/>
          </a:endParaRPr>
        </a:p>
      </dgm:t>
    </dgm:pt>
    <dgm:pt modelId="{2C662E53-D5A8-4648-9272-C0C123463364}" type="parTrans" cxnId="{527A5605-14B1-45B5-93BD-E2747FAA55D4}">
      <dgm:prSet/>
      <dgm:spPr/>
      <dgm:t>
        <a:bodyPr/>
        <a:lstStyle/>
        <a:p>
          <a:endParaRPr lang="en-US"/>
        </a:p>
      </dgm:t>
    </dgm:pt>
    <dgm:pt modelId="{68AB16AF-4E5C-4E22-BE17-1269F7746CFA}" type="sibTrans" cxnId="{527A5605-14B1-45B5-93BD-E2747FAA55D4}">
      <dgm:prSet/>
      <dgm:spPr/>
      <dgm:t>
        <a:bodyPr/>
        <a:lstStyle/>
        <a:p>
          <a:endParaRPr lang="en-US"/>
        </a:p>
      </dgm:t>
    </dgm:pt>
    <dgm:pt modelId="{AE41D32C-CC82-4F6D-9D4B-88F9DBC03099}" type="pres">
      <dgm:prSet presAssocID="{347600FB-9B39-431B-81C7-A6A255E193A9}" presName="rootnode" presStyleCnt="0">
        <dgm:presLayoutVars>
          <dgm:chMax/>
          <dgm:chPref/>
          <dgm:dir/>
          <dgm:animLvl val="lvl"/>
        </dgm:presLayoutVars>
      </dgm:prSet>
      <dgm:spPr/>
    </dgm:pt>
    <dgm:pt modelId="{B0F7C984-A27C-4BC9-AACE-EF9A4F55A72C}" type="pres">
      <dgm:prSet presAssocID="{E6DE823B-5C82-4F0F-8C33-02EC366CA718}" presName="composite" presStyleCnt="0"/>
      <dgm:spPr/>
    </dgm:pt>
    <dgm:pt modelId="{7E412D17-A74B-45FE-9D74-49413A63AD01}" type="pres">
      <dgm:prSet presAssocID="{E6DE823B-5C82-4F0F-8C33-02EC366CA718}" presName="LShape" presStyleLbl="alignNode1" presStyleIdx="0" presStyleCnt="9"/>
      <dgm:spPr/>
    </dgm:pt>
    <dgm:pt modelId="{728CEC4A-7B01-4A4B-B525-82BDBD04A247}" type="pres">
      <dgm:prSet presAssocID="{E6DE823B-5C82-4F0F-8C33-02EC366CA718}" presName="ParentText" presStyleLbl="revTx" presStyleIdx="0" presStyleCnt="5">
        <dgm:presLayoutVars>
          <dgm:chMax val="0"/>
          <dgm:chPref val="0"/>
          <dgm:bulletEnabled val="1"/>
        </dgm:presLayoutVars>
      </dgm:prSet>
      <dgm:spPr/>
      <dgm:t>
        <a:bodyPr/>
        <a:lstStyle/>
        <a:p>
          <a:endParaRPr lang="en-US"/>
        </a:p>
      </dgm:t>
    </dgm:pt>
    <dgm:pt modelId="{626F67B9-F066-4994-A088-19472FD16675}" type="pres">
      <dgm:prSet presAssocID="{E6DE823B-5C82-4F0F-8C33-02EC366CA718}" presName="Triangle" presStyleLbl="alignNode1" presStyleIdx="1" presStyleCnt="9"/>
      <dgm:spPr/>
    </dgm:pt>
    <dgm:pt modelId="{E3B90D55-9548-48BD-B4F8-608E68E0AE37}" type="pres">
      <dgm:prSet presAssocID="{89C445D9-94FA-432D-80D4-4BDE13AFF255}" presName="sibTrans" presStyleCnt="0"/>
      <dgm:spPr/>
    </dgm:pt>
    <dgm:pt modelId="{DB929F24-1F3F-4481-93F0-90238AB66DDF}" type="pres">
      <dgm:prSet presAssocID="{89C445D9-94FA-432D-80D4-4BDE13AFF255}" presName="space" presStyleCnt="0"/>
      <dgm:spPr/>
    </dgm:pt>
    <dgm:pt modelId="{8090261E-EFF8-4635-9CF0-9BC045F9B544}" type="pres">
      <dgm:prSet presAssocID="{94485647-6E84-4EFA-98FD-71602D6E5108}" presName="composite" presStyleCnt="0"/>
      <dgm:spPr/>
    </dgm:pt>
    <dgm:pt modelId="{1CDB281C-7740-4D16-BBC4-08F1E7A33E4B}" type="pres">
      <dgm:prSet presAssocID="{94485647-6E84-4EFA-98FD-71602D6E5108}" presName="LShape" presStyleLbl="alignNode1" presStyleIdx="2" presStyleCnt="9"/>
      <dgm:spPr/>
    </dgm:pt>
    <dgm:pt modelId="{D612CEB9-C678-497B-91EA-3274D3D2228C}" type="pres">
      <dgm:prSet presAssocID="{94485647-6E84-4EFA-98FD-71602D6E5108}" presName="ParentText" presStyleLbl="revTx" presStyleIdx="1" presStyleCnt="5">
        <dgm:presLayoutVars>
          <dgm:chMax val="0"/>
          <dgm:chPref val="0"/>
          <dgm:bulletEnabled val="1"/>
        </dgm:presLayoutVars>
      </dgm:prSet>
      <dgm:spPr/>
      <dgm:t>
        <a:bodyPr/>
        <a:lstStyle/>
        <a:p>
          <a:endParaRPr lang="en-US"/>
        </a:p>
      </dgm:t>
    </dgm:pt>
    <dgm:pt modelId="{756F6559-80AE-449D-BD4A-FD3BD65FA402}" type="pres">
      <dgm:prSet presAssocID="{94485647-6E84-4EFA-98FD-71602D6E5108}" presName="Triangle" presStyleLbl="alignNode1" presStyleIdx="3" presStyleCnt="9"/>
      <dgm:spPr/>
    </dgm:pt>
    <dgm:pt modelId="{C4BA5C00-A101-4E79-8AFD-4E588AAD6A24}" type="pres">
      <dgm:prSet presAssocID="{676EC6F7-ABAE-4B0A-BC8F-625B874837FD}" presName="sibTrans" presStyleCnt="0"/>
      <dgm:spPr/>
    </dgm:pt>
    <dgm:pt modelId="{7FA5A7E0-4CCF-4477-A9CA-83A7B457782A}" type="pres">
      <dgm:prSet presAssocID="{676EC6F7-ABAE-4B0A-BC8F-625B874837FD}" presName="space" presStyleCnt="0"/>
      <dgm:spPr/>
    </dgm:pt>
    <dgm:pt modelId="{67A5D08C-C0C1-4D8B-80D3-89FEAA4BE200}" type="pres">
      <dgm:prSet presAssocID="{DA80E0AD-A15B-496A-9C1C-7F79FB8D2160}" presName="composite" presStyleCnt="0"/>
      <dgm:spPr/>
    </dgm:pt>
    <dgm:pt modelId="{07329D3F-B978-4B1C-8227-57158520F1F8}" type="pres">
      <dgm:prSet presAssocID="{DA80E0AD-A15B-496A-9C1C-7F79FB8D2160}" presName="LShape" presStyleLbl="alignNode1" presStyleIdx="4" presStyleCnt="9"/>
      <dgm:spPr/>
    </dgm:pt>
    <dgm:pt modelId="{9FC39FB1-CEB3-4889-8AB9-86E7D42B8C3B}" type="pres">
      <dgm:prSet presAssocID="{DA80E0AD-A15B-496A-9C1C-7F79FB8D2160}" presName="ParentText" presStyleLbl="revTx" presStyleIdx="2" presStyleCnt="5">
        <dgm:presLayoutVars>
          <dgm:chMax val="0"/>
          <dgm:chPref val="0"/>
          <dgm:bulletEnabled val="1"/>
        </dgm:presLayoutVars>
      </dgm:prSet>
      <dgm:spPr/>
      <dgm:t>
        <a:bodyPr/>
        <a:lstStyle/>
        <a:p>
          <a:endParaRPr lang="en-US"/>
        </a:p>
      </dgm:t>
    </dgm:pt>
    <dgm:pt modelId="{14743BC5-FFC0-4AD2-9946-F2C943915FAF}" type="pres">
      <dgm:prSet presAssocID="{DA80E0AD-A15B-496A-9C1C-7F79FB8D2160}" presName="Triangle" presStyleLbl="alignNode1" presStyleIdx="5" presStyleCnt="9"/>
      <dgm:spPr/>
    </dgm:pt>
    <dgm:pt modelId="{69B5802E-4EF7-49B1-819E-AA7F1D6BF132}" type="pres">
      <dgm:prSet presAssocID="{0DE09416-76EF-4A34-93FF-0BE9E49C77F8}" presName="sibTrans" presStyleCnt="0"/>
      <dgm:spPr/>
    </dgm:pt>
    <dgm:pt modelId="{AA59DA56-7FF6-4DF3-BC21-0802185C0712}" type="pres">
      <dgm:prSet presAssocID="{0DE09416-76EF-4A34-93FF-0BE9E49C77F8}" presName="space" presStyleCnt="0"/>
      <dgm:spPr/>
    </dgm:pt>
    <dgm:pt modelId="{016CB901-D1F2-4745-B47F-2BAA114B25B5}" type="pres">
      <dgm:prSet presAssocID="{B487C5A1-685B-46C9-BB5F-DDC5FCF61031}" presName="composite" presStyleCnt="0"/>
      <dgm:spPr/>
    </dgm:pt>
    <dgm:pt modelId="{E47EEDF6-3ED5-4C99-974C-18B1E01AAFC4}" type="pres">
      <dgm:prSet presAssocID="{B487C5A1-685B-46C9-BB5F-DDC5FCF61031}" presName="LShape" presStyleLbl="alignNode1" presStyleIdx="6" presStyleCnt="9"/>
      <dgm:spPr/>
    </dgm:pt>
    <dgm:pt modelId="{04EECE8E-7B9B-46F1-89E8-C0D9CC6D1540}" type="pres">
      <dgm:prSet presAssocID="{B487C5A1-685B-46C9-BB5F-DDC5FCF61031}" presName="ParentText" presStyleLbl="revTx" presStyleIdx="3" presStyleCnt="5">
        <dgm:presLayoutVars>
          <dgm:chMax val="0"/>
          <dgm:chPref val="0"/>
          <dgm:bulletEnabled val="1"/>
        </dgm:presLayoutVars>
      </dgm:prSet>
      <dgm:spPr/>
      <dgm:t>
        <a:bodyPr/>
        <a:lstStyle/>
        <a:p>
          <a:endParaRPr lang="en-US"/>
        </a:p>
      </dgm:t>
    </dgm:pt>
    <dgm:pt modelId="{6AA79E26-2D7B-4BCA-9455-CCC1B7CC636A}" type="pres">
      <dgm:prSet presAssocID="{B487C5A1-685B-46C9-BB5F-DDC5FCF61031}" presName="Triangle" presStyleLbl="alignNode1" presStyleIdx="7" presStyleCnt="9"/>
      <dgm:spPr/>
    </dgm:pt>
    <dgm:pt modelId="{BF5A24F4-DF60-4F0C-8D3D-1B88894A3A06}" type="pres">
      <dgm:prSet presAssocID="{68AB16AF-4E5C-4E22-BE17-1269F7746CFA}" presName="sibTrans" presStyleCnt="0"/>
      <dgm:spPr/>
    </dgm:pt>
    <dgm:pt modelId="{FDF40AE7-2082-4796-800F-65996DE3DD1D}" type="pres">
      <dgm:prSet presAssocID="{68AB16AF-4E5C-4E22-BE17-1269F7746CFA}" presName="space" presStyleCnt="0"/>
      <dgm:spPr/>
    </dgm:pt>
    <dgm:pt modelId="{B9242CE9-412F-4003-8C16-86489C976738}" type="pres">
      <dgm:prSet presAssocID="{6D117678-0BD4-44B4-AC88-A444D4236A65}" presName="composite" presStyleCnt="0"/>
      <dgm:spPr/>
    </dgm:pt>
    <dgm:pt modelId="{CB2F8702-1735-483D-9607-181E32A6E3F5}" type="pres">
      <dgm:prSet presAssocID="{6D117678-0BD4-44B4-AC88-A444D4236A65}" presName="LShape" presStyleLbl="alignNode1" presStyleIdx="8" presStyleCnt="9"/>
      <dgm:spPr/>
    </dgm:pt>
    <dgm:pt modelId="{D9FD5F30-3633-4A9E-AC60-992A11E5493D}" type="pres">
      <dgm:prSet presAssocID="{6D117678-0BD4-44B4-AC88-A444D4236A65}" presName="ParentText" presStyleLbl="revTx" presStyleIdx="4" presStyleCnt="5">
        <dgm:presLayoutVars>
          <dgm:chMax val="0"/>
          <dgm:chPref val="0"/>
          <dgm:bulletEnabled val="1"/>
        </dgm:presLayoutVars>
      </dgm:prSet>
      <dgm:spPr/>
      <dgm:t>
        <a:bodyPr/>
        <a:lstStyle/>
        <a:p>
          <a:endParaRPr lang="en-US"/>
        </a:p>
      </dgm:t>
    </dgm:pt>
  </dgm:ptLst>
  <dgm:cxnLst>
    <dgm:cxn modelId="{11DD5261-E8F2-4356-B09E-747C9EB2C05D}" srcId="{347600FB-9B39-431B-81C7-A6A255E193A9}" destId="{DA80E0AD-A15B-496A-9C1C-7F79FB8D2160}" srcOrd="2" destOrd="0" parTransId="{83BFECB9-4FE4-4A85-8253-CCF47A75A433}" sibTransId="{0DE09416-76EF-4A34-93FF-0BE9E49C77F8}"/>
    <dgm:cxn modelId="{5A439B9C-BE3C-44AD-9744-29008FEA7572}" type="presOf" srcId="{B487C5A1-685B-46C9-BB5F-DDC5FCF61031}" destId="{04EECE8E-7B9B-46F1-89E8-C0D9CC6D1540}" srcOrd="0" destOrd="0" presId="urn:microsoft.com/office/officeart/2009/3/layout/StepUpProcess"/>
    <dgm:cxn modelId="{F0A9B3A3-1CD1-47A9-B102-3017283C9CE2}" srcId="{347600FB-9B39-431B-81C7-A6A255E193A9}" destId="{E6DE823B-5C82-4F0F-8C33-02EC366CA718}" srcOrd="0" destOrd="0" parTransId="{CAAFA3D7-9467-452F-8849-6CD3664AA63A}" sibTransId="{89C445D9-94FA-432D-80D4-4BDE13AFF255}"/>
    <dgm:cxn modelId="{180968F0-2745-4826-9140-6951A6B4F277}" srcId="{347600FB-9B39-431B-81C7-A6A255E193A9}" destId="{6D117678-0BD4-44B4-AC88-A444D4236A65}" srcOrd="4" destOrd="0" parTransId="{F2A40742-4CA9-4EE7-82F0-AC9A7ED00D82}" sibTransId="{0566B0F8-A692-4D18-9D09-B5C5F0CAF4A6}"/>
    <dgm:cxn modelId="{8CE2C2B6-38C1-4AEA-B889-7B8D38CA8546}" type="presOf" srcId="{E6DE823B-5C82-4F0F-8C33-02EC366CA718}" destId="{728CEC4A-7B01-4A4B-B525-82BDBD04A247}" srcOrd="0" destOrd="0" presId="urn:microsoft.com/office/officeart/2009/3/layout/StepUpProcess"/>
    <dgm:cxn modelId="{527A5605-14B1-45B5-93BD-E2747FAA55D4}" srcId="{347600FB-9B39-431B-81C7-A6A255E193A9}" destId="{B487C5A1-685B-46C9-BB5F-DDC5FCF61031}" srcOrd="3" destOrd="0" parTransId="{2C662E53-D5A8-4648-9272-C0C123463364}" sibTransId="{68AB16AF-4E5C-4E22-BE17-1269F7746CFA}"/>
    <dgm:cxn modelId="{157764C7-610D-4506-856F-F3F548BB1BF0}" type="presOf" srcId="{DA80E0AD-A15B-496A-9C1C-7F79FB8D2160}" destId="{9FC39FB1-CEB3-4889-8AB9-86E7D42B8C3B}" srcOrd="0" destOrd="0" presId="urn:microsoft.com/office/officeart/2009/3/layout/StepUpProcess"/>
    <dgm:cxn modelId="{81F8C632-794C-4258-A1C1-894A09BB89C8}" type="presOf" srcId="{94485647-6E84-4EFA-98FD-71602D6E5108}" destId="{D612CEB9-C678-497B-91EA-3274D3D2228C}" srcOrd="0" destOrd="0" presId="urn:microsoft.com/office/officeart/2009/3/layout/StepUpProcess"/>
    <dgm:cxn modelId="{A76B4D4E-C0B9-40F7-93EC-F8D74AFBEC82}" srcId="{347600FB-9B39-431B-81C7-A6A255E193A9}" destId="{94485647-6E84-4EFA-98FD-71602D6E5108}" srcOrd="1" destOrd="0" parTransId="{8AF18E15-F8B8-44EC-9E4A-8B9CEAF602F6}" sibTransId="{676EC6F7-ABAE-4B0A-BC8F-625B874837FD}"/>
    <dgm:cxn modelId="{8136505F-6AA3-456C-9DF1-DBD789D2F013}" type="presOf" srcId="{6D117678-0BD4-44B4-AC88-A444D4236A65}" destId="{D9FD5F30-3633-4A9E-AC60-992A11E5493D}" srcOrd="0" destOrd="0" presId="urn:microsoft.com/office/officeart/2009/3/layout/StepUpProcess"/>
    <dgm:cxn modelId="{A75874C6-0935-46D5-9983-44C51827D8B3}" type="presOf" srcId="{347600FB-9B39-431B-81C7-A6A255E193A9}" destId="{AE41D32C-CC82-4F6D-9D4B-88F9DBC03099}" srcOrd="0" destOrd="0" presId="urn:microsoft.com/office/officeart/2009/3/layout/StepUpProcess"/>
    <dgm:cxn modelId="{C8E16737-0166-4054-9D23-252422787486}" type="presParOf" srcId="{AE41D32C-CC82-4F6D-9D4B-88F9DBC03099}" destId="{B0F7C984-A27C-4BC9-AACE-EF9A4F55A72C}" srcOrd="0" destOrd="0" presId="urn:microsoft.com/office/officeart/2009/3/layout/StepUpProcess"/>
    <dgm:cxn modelId="{05E1440E-CB85-4FA8-AA2D-2C635864789B}" type="presParOf" srcId="{B0F7C984-A27C-4BC9-AACE-EF9A4F55A72C}" destId="{7E412D17-A74B-45FE-9D74-49413A63AD01}" srcOrd="0" destOrd="0" presId="urn:microsoft.com/office/officeart/2009/3/layout/StepUpProcess"/>
    <dgm:cxn modelId="{374257BF-DD1E-48E4-9907-9EC6C630E39D}" type="presParOf" srcId="{B0F7C984-A27C-4BC9-AACE-EF9A4F55A72C}" destId="{728CEC4A-7B01-4A4B-B525-82BDBD04A247}" srcOrd="1" destOrd="0" presId="urn:microsoft.com/office/officeart/2009/3/layout/StepUpProcess"/>
    <dgm:cxn modelId="{EB6EF166-C038-441E-800F-D049DD9DF41F}" type="presParOf" srcId="{B0F7C984-A27C-4BC9-AACE-EF9A4F55A72C}" destId="{626F67B9-F066-4994-A088-19472FD16675}" srcOrd="2" destOrd="0" presId="urn:microsoft.com/office/officeart/2009/3/layout/StepUpProcess"/>
    <dgm:cxn modelId="{BF22BC76-F6EE-4566-B68A-58134CDA48B9}" type="presParOf" srcId="{AE41D32C-CC82-4F6D-9D4B-88F9DBC03099}" destId="{E3B90D55-9548-48BD-B4F8-608E68E0AE37}" srcOrd="1" destOrd="0" presId="urn:microsoft.com/office/officeart/2009/3/layout/StepUpProcess"/>
    <dgm:cxn modelId="{5161D2CA-3841-48AB-8027-36DCA6FDBF74}" type="presParOf" srcId="{E3B90D55-9548-48BD-B4F8-608E68E0AE37}" destId="{DB929F24-1F3F-4481-93F0-90238AB66DDF}" srcOrd="0" destOrd="0" presId="urn:microsoft.com/office/officeart/2009/3/layout/StepUpProcess"/>
    <dgm:cxn modelId="{91EC432D-3412-45E5-B762-F38915B16C65}" type="presParOf" srcId="{AE41D32C-CC82-4F6D-9D4B-88F9DBC03099}" destId="{8090261E-EFF8-4635-9CF0-9BC045F9B544}" srcOrd="2" destOrd="0" presId="urn:microsoft.com/office/officeart/2009/3/layout/StepUpProcess"/>
    <dgm:cxn modelId="{16860DC7-12D3-4D82-A832-22E6BC8A0E66}" type="presParOf" srcId="{8090261E-EFF8-4635-9CF0-9BC045F9B544}" destId="{1CDB281C-7740-4D16-BBC4-08F1E7A33E4B}" srcOrd="0" destOrd="0" presId="urn:microsoft.com/office/officeart/2009/3/layout/StepUpProcess"/>
    <dgm:cxn modelId="{E1A9C637-C577-42C8-9D3F-CAE65235DF95}" type="presParOf" srcId="{8090261E-EFF8-4635-9CF0-9BC045F9B544}" destId="{D612CEB9-C678-497B-91EA-3274D3D2228C}" srcOrd="1" destOrd="0" presId="urn:microsoft.com/office/officeart/2009/3/layout/StepUpProcess"/>
    <dgm:cxn modelId="{23B4DD42-F202-4C12-A8BF-0113C2452F22}" type="presParOf" srcId="{8090261E-EFF8-4635-9CF0-9BC045F9B544}" destId="{756F6559-80AE-449D-BD4A-FD3BD65FA402}" srcOrd="2" destOrd="0" presId="urn:microsoft.com/office/officeart/2009/3/layout/StepUpProcess"/>
    <dgm:cxn modelId="{E682526D-DAAE-437D-B10F-E35763372699}" type="presParOf" srcId="{AE41D32C-CC82-4F6D-9D4B-88F9DBC03099}" destId="{C4BA5C00-A101-4E79-8AFD-4E588AAD6A24}" srcOrd="3" destOrd="0" presId="urn:microsoft.com/office/officeart/2009/3/layout/StepUpProcess"/>
    <dgm:cxn modelId="{5782D867-DD6C-4CFB-BCCE-640FB86235C5}" type="presParOf" srcId="{C4BA5C00-A101-4E79-8AFD-4E588AAD6A24}" destId="{7FA5A7E0-4CCF-4477-A9CA-83A7B457782A}" srcOrd="0" destOrd="0" presId="urn:microsoft.com/office/officeart/2009/3/layout/StepUpProcess"/>
    <dgm:cxn modelId="{F5362677-1A45-4526-93CC-1FA23451CB64}" type="presParOf" srcId="{AE41D32C-CC82-4F6D-9D4B-88F9DBC03099}" destId="{67A5D08C-C0C1-4D8B-80D3-89FEAA4BE200}" srcOrd="4" destOrd="0" presId="urn:microsoft.com/office/officeart/2009/3/layout/StepUpProcess"/>
    <dgm:cxn modelId="{6236BF1E-3762-4CE2-8FF1-3AF0891EAD3B}" type="presParOf" srcId="{67A5D08C-C0C1-4D8B-80D3-89FEAA4BE200}" destId="{07329D3F-B978-4B1C-8227-57158520F1F8}" srcOrd="0" destOrd="0" presId="urn:microsoft.com/office/officeart/2009/3/layout/StepUpProcess"/>
    <dgm:cxn modelId="{FF14A6F2-82A3-479E-8280-82B3BF8EC001}" type="presParOf" srcId="{67A5D08C-C0C1-4D8B-80D3-89FEAA4BE200}" destId="{9FC39FB1-CEB3-4889-8AB9-86E7D42B8C3B}" srcOrd="1" destOrd="0" presId="urn:microsoft.com/office/officeart/2009/3/layout/StepUpProcess"/>
    <dgm:cxn modelId="{2C2ADC6B-05A9-4762-A48F-BD7B06FBE700}" type="presParOf" srcId="{67A5D08C-C0C1-4D8B-80D3-89FEAA4BE200}" destId="{14743BC5-FFC0-4AD2-9946-F2C943915FAF}" srcOrd="2" destOrd="0" presId="urn:microsoft.com/office/officeart/2009/3/layout/StepUpProcess"/>
    <dgm:cxn modelId="{37F4C772-6EA3-498D-8DBB-2B49B1B5DD49}" type="presParOf" srcId="{AE41D32C-CC82-4F6D-9D4B-88F9DBC03099}" destId="{69B5802E-4EF7-49B1-819E-AA7F1D6BF132}" srcOrd="5" destOrd="0" presId="urn:microsoft.com/office/officeart/2009/3/layout/StepUpProcess"/>
    <dgm:cxn modelId="{03DE57C7-CDB2-496B-A69F-E6E0678DE962}" type="presParOf" srcId="{69B5802E-4EF7-49B1-819E-AA7F1D6BF132}" destId="{AA59DA56-7FF6-4DF3-BC21-0802185C0712}" srcOrd="0" destOrd="0" presId="urn:microsoft.com/office/officeart/2009/3/layout/StepUpProcess"/>
    <dgm:cxn modelId="{7C3B7950-00F3-45A7-8850-B7CC67B67512}" type="presParOf" srcId="{AE41D32C-CC82-4F6D-9D4B-88F9DBC03099}" destId="{016CB901-D1F2-4745-B47F-2BAA114B25B5}" srcOrd="6" destOrd="0" presId="urn:microsoft.com/office/officeart/2009/3/layout/StepUpProcess"/>
    <dgm:cxn modelId="{A0F0B139-DAF1-4681-94F4-0A4F1D0397A6}" type="presParOf" srcId="{016CB901-D1F2-4745-B47F-2BAA114B25B5}" destId="{E47EEDF6-3ED5-4C99-974C-18B1E01AAFC4}" srcOrd="0" destOrd="0" presId="urn:microsoft.com/office/officeart/2009/3/layout/StepUpProcess"/>
    <dgm:cxn modelId="{A5FD3C96-C43D-4BE1-BC06-8FD5A1F2B53B}" type="presParOf" srcId="{016CB901-D1F2-4745-B47F-2BAA114B25B5}" destId="{04EECE8E-7B9B-46F1-89E8-C0D9CC6D1540}" srcOrd="1" destOrd="0" presId="urn:microsoft.com/office/officeart/2009/3/layout/StepUpProcess"/>
    <dgm:cxn modelId="{C9F6C114-26F0-4544-8D3C-89CACD41467D}" type="presParOf" srcId="{016CB901-D1F2-4745-B47F-2BAA114B25B5}" destId="{6AA79E26-2D7B-4BCA-9455-CCC1B7CC636A}" srcOrd="2" destOrd="0" presId="urn:microsoft.com/office/officeart/2009/3/layout/StepUpProcess"/>
    <dgm:cxn modelId="{9C87DBC1-988C-459D-8754-6E64EEB687A6}" type="presParOf" srcId="{AE41D32C-CC82-4F6D-9D4B-88F9DBC03099}" destId="{BF5A24F4-DF60-4F0C-8D3D-1B88894A3A06}" srcOrd="7" destOrd="0" presId="urn:microsoft.com/office/officeart/2009/3/layout/StepUpProcess"/>
    <dgm:cxn modelId="{5A0934EF-DDB1-4D4C-AA08-1D705B1C946E}" type="presParOf" srcId="{BF5A24F4-DF60-4F0C-8D3D-1B88894A3A06}" destId="{FDF40AE7-2082-4796-800F-65996DE3DD1D}" srcOrd="0" destOrd="0" presId="urn:microsoft.com/office/officeart/2009/3/layout/StepUpProcess"/>
    <dgm:cxn modelId="{8ED37307-185D-4B8A-BF18-FCFC9A4D60F0}" type="presParOf" srcId="{AE41D32C-CC82-4F6D-9D4B-88F9DBC03099}" destId="{B9242CE9-412F-4003-8C16-86489C976738}" srcOrd="8" destOrd="0" presId="urn:microsoft.com/office/officeart/2009/3/layout/StepUpProcess"/>
    <dgm:cxn modelId="{64A6F09A-B6AC-4029-B2A5-07CFD305F360}" type="presParOf" srcId="{B9242CE9-412F-4003-8C16-86489C976738}" destId="{CB2F8702-1735-483D-9607-181E32A6E3F5}" srcOrd="0" destOrd="0" presId="urn:microsoft.com/office/officeart/2009/3/layout/StepUpProcess"/>
    <dgm:cxn modelId="{54557154-EEBC-4C36-A11E-E61453170F08}" type="presParOf" srcId="{B9242CE9-412F-4003-8C16-86489C976738}" destId="{D9FD5F30-3633-4A9E-AC60-992A11E5493D}" srcOrd="1" destOrd="0" presId="urn:microsoft.com/office/officeart/2009/3/layout/StepUpProcess"/>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7F00DA-F630-48C6-9AC5-F59D2188749A}" type="doc">
      <dgm:prSet loTypeId="urn:microsoft.com/office/officeart/2005/8/layout/hList6" loCatId="list" qsTypeId="urn:microsoft.com/office/officeart/2005/8/quickstyle/3d1" qsCatId="3D" csTypeId="urn:microsoft.com/office/officeart/2005/8/colors/accent3_4" csCatId="accent3" phldr="1"/>
      <dgm:spPr/>
      <dgm:t>
        <a:bodyPr/>
        <a:lstStyle/>
        <a:p>
          <a:endParaRPr lang="en-US"/>
        </a:p>
      </dgm:t>
    </dgm:pt>
    <dgm:pt modelId="{FABED569-55BB-4D20-A6DD-49840EF790D2}">
      <dgm:prSet phldrT="[Text]"/>
      <dgm:spPr/>
      <dgm:t>
        <a:bodyPr/>
        <a:lstStyle/>
        <a:p>
          <a:r>
            <a:rPr lang="en-US" b="1" dirty="0" smtClean="0">
              <a:solidFill>
                <a:srgbClr val="006600"/>
              </a:solidFill>
              <a:latin typeface="Arial Black" panose="020B0A04020102020204" pitchFamily="34" charset="0"/>
            </a:rPr>
            <a:t>Key Observations</a:t>
          </a:r>
          <a:endParaRPr lang="en-US" b="1" dirty="0">
            <a:solidFill>
              <a:srgbClr val="0070C0"/>
            </a:solidFill>
            <a:latin typeface="Arial Black" panose="020B0A04020102020204" pitchFamily="34" charset="0"/>
          </a:endParaRPr>
        </a:p>
      </dgm:t>
    </dgm:pt>
    <dgm:pt modelId="{5226E161-0FB5-4CE7-B204-929CB905EA2C}" type="parTrans" cxnId="{00C1323E-CE72-4F56-84B7-8F56990AE1D5}">
      <dgm:prSet/>
      <dgm:spPr/>
      <dgm:t>
        <a:bodyPr/>
        <a:lstStyle/>
        <a:p>
          <a:endParaRPr lang="en-US"/>
        </a:p>
      </dgm:t>
    </dgm:pt>
    <dgm:pt modelId="{C1B5F0E2-F5B8-4774-834B-02176D79EB1C}" type="sibTrans" cxnId="{00C1323E-CE72-4F56-84B7-8F56990AE1D5}">
      <dgm:prSet/>
      <dgm:spPr/>
      <dgm:t>
        <a:bodyPr/>
        <a:lstStyle/>
        <a:p>
          <a:endParaRPr lang="en-US"/>
        </a:p>
      </dgm:t>
    </dgm:pt>
    <dgm:pt modelId="{2E91A6AE-C983-47FE-8EAF-D07DD9FA1D8A}">
      <dgm:prSet phldrT="[Text]"/>
      <dgm:spPr/>
      <dgm:t>
        <a:bodyPr/>
        <a:lstStyle/>
        <a:p>
          <a:r>
            <a:rPr lang="en-US" b="1" dirty="0" smtClean="0">
              <a:solidFill>
                <a:srgbClr val="00FFFF"/>
              </a:solidFill>
              <a:latin typeface="Arial Black" panose="020B0A04020102020204" pitchFamily="34" charset="0"/>
            </a:rPr>
            <a:t>ICAI QRB</a:t>
          </a:r>
          <a:endParaRPr lang="en-US" b="1" dirty="0">
            <a:solidFill>
              <a:srgbClr val="00FFFF"/>
            </a:solidFill>
            <a:latin typeface="Arial Black" panose="020B0A04020102020204" pitchFamily="34" charset="0"/>
          </a:endParaRPr>
        </a:p>
      </dgm:t>
    </dgm:pt>
    <dgm:pt modelId="{BB4DF17C-8D42-4407-BE2F-3769E144C69A}" type="sibTrans" cxnId="{81DD4724-79B5-4A4F-8C01-2D2419139FE0}">
      <dgm:prSet/>
      <dgm:spPr/>
      <dgm:t>
        <a:bodyPr/>
        <a:lstStyle/>
        <a:p>
          <a:endParaRPr lang="en-US"/>
        </a:p>
      </dgm:t>
    </dgm:pt>
    <dgm:pt modelId="{8BACF8D7-B7DB-416B-A8F9-496BC5AA527A}" type="parTrans" cxnId="{81DD4724-79B5-4A4F-8C01-2D2419139FE0}">
      <dgm:prSet/>
      <dgm:spPr/>
      <dgm:t>
        <a:bodyPr/>
        <a:lstStyle/>
        <a:p>
          <a:endParaRPr lang="en-US"/>
        </a:p>
      </dgm:t>
    </dgm:pt>
    <dgm:pt modelId="{C7FFF6A0-5CD3-4526-B7A5-876734AECDE6}" type="pres">
      <dgm:prSet presAssocID="{767F00DA-F630-48C6-9AC5-F59D2188749A}" presName="Name0" presStyleCnt="0">
        <dgm:presLayoutVars>
          <dgm:dir/>
          <dgm:resizeHandles val="exact"/>
        </dgm:presLayoutVars>
      </dgm:prSet>
      <dgm:spPr/>
      <dgm:t>
        <a:bodyPr/>
        <a:lstStyle/>
        <a:p>
          <a:endParaRPr lang="en-US"/>
        </a:p>
      </dgm:t>
    </dgm:pt>
    <dgm:pt modelId="{45BF2E1D-D45D-4691-9F04-0076A4C2F2D7}" type="pres">
      <dgm:prSet presAssocID="{2E91A6AE-C983-47FE-8EAF-D07DD9FA1D8A}" presName="node" presStyleLbl="node1" presStyleIdx="0" presStyleCnt="2" custScaleX="84918">
        <dgm:presLayoutVars>
          <dgm:bulletEnabled val="1"/>
        </dgm:presLayoutVars>
      </dgm:prSet>
      <dgm:spPr/>
      <dgm:t>
        <a:bodyPr/>
        <a:lstStyle/>
        <a:p>
          <a:endParaRPr lang="en-US"/>
        </a:p>
      </dgm:t>
    </dgm:pt>
    <dgm:pt modelId="{702A8635-B8E0-4473-96D1-586B66392CC5}" type="pres">
      <dgm:prSet presAssocID="{BB4DF17C-8D42-4407-BE2F-3769E144C69A}" presName="sibTrans" presStyleCnt="0"/>
      <dgm:spPr/>
      <dgm:t>
        <a:bodyPr/>
        <a:lstStyle/>
        <a:p>
          <a:endParaRPr lang="en-US"/>
        </a:p>
      </dgm:t>
    </dgm:pt>
    <dgm:pt modelId="{EFB55DB8-44F7-4BE4-84DB-213BCEE705DF}" type="pres">
      <dgm:prSet presAssocID="{FABED569-55BB-4D20-A6DD-49840EF790D2}" presName="node" presStyleLbl="node1" presStyleIdx="1" presStyleCnt="2">
        <dgm:presLayoutVars>
          <dgm:bulletEnabled val="1"/>
        </dgm:presLayoutVars>
      </dgm:prSet>
      <dgm:spPr/>
      <dgm:t>
        <a:bodyPr/>
        <a:lstStyle/>
        <a:p>
          <a:endParaRPr lang="en-US"/>
        </a:p>
      </dgm:t>
    </dgm:pt>
  </dgm:ptLst>
  <dgm:cxnLst>
    <dgm:cxn modelId="{81DD4724-79B5-4A4F-8C01-2D2419139FE0}" srcId="{767F00DA-F630-48C6-9AC5-F59D2188749A}" destId="{2E91A6AE-C983-47FE-8EAF-D07DD9FA1D8A}" srcOrd="0" destOrd="0" parTransId="{8BACF8D7-B7DB-416B-A8F9-496BC5AA527A}" sibTransId="{BB4DF17C-8D42-4407-BE2F-3769E144C69A}"/>
    <dgm:cxn modelId="{F1F060BA-ACFE-483B-9C9A-B4B8DD8D0CC9}" type="presOf" srcId="{2E91A6AE-C983-47FE-8EAF-D07DD9FA1D8A}" destId="{45BF2E1D-D45D-4691-9F04-0076A4C2F2D7}" srcOrd="0" destOrd="0" presId="urn:microsoft.com/office/officeart/2005/8/layout/hList6"/>
    <dgm:cxn modelId="{00C1323E-CE72-4F56-84B7-8F56990AE1D5}" srcId="{767F00DA-F630-48C6-9AC5-F59D2188749A}" destId="{FABED569-55BB-4D20-A6DD-49840EF790D2}" srcOrd="1" destOrd="0" parTransId="{5226E161-0FB5-4CE7-B204-929CB905EA2C}" sibTransId="{C1B5F0E2-F5B8-4774-834B-02176D79EB1C}"/>
    <dgm:cxn modelId="{C3869820-A848-4FFC-B20F-E43104311BAF}" type="presOf" srcId="{FABED569-55BB-4D20-A6DD-49840EF790D2}" destId="{EFB55DB8-44F7-4BE4-84DB-213BCEE705DF}" srcOrd="0" destOrd="0" presId="urn:microsoft.com/office/officeart/2005/8/layout/hList6"/>
    <dgm:cxn modelId="{B6389814-E5DE-40B5-8C99-BD182F8302DA}" type="presOf" srcId="{767F00DA-F630-48C6-9AC5-F59D2188749A}" destId="{C7FFF6A0-5CD3-4526-B7A5-876734AECDE6}" srcOrd="0" destOrd="0" presId="urn:microsoft.com/office/officeart/2005/8/layout/hList6"/>
    <dgm:cxn modelId="{0A98ECF1-5A01-4710-8CDA-7A490CDDCC1D}" type="presParOf" srcId="{C7FFF6A0-5CD3-4526-B7A5-876734AECDE6}" destId="{45BF2E1D-D45D-4691-9F04-0076A4C2F2D7}" srcOrd="0" destOrd="0" presId="urn:microsoft.com/office/officeart/2005/8/layout/hList6"/>
    <dgm:cxn modelId="{37D7F519-7708-43B0-820A-ACEB59D86C21}" type="presParOf" srcId="{C7FFF6A0-5CD3-4526-B7A5-876734AECDE6}" destId="{702A8635-B8E0-4473-96D1-586B66392CC5}" srcOrd="1" destOrd="0" presId="urn:microsoft.com/office/officeart/2005/8/layout/hList6"/>
    <dgm:cxn modelId="{A06C7EBE-F957-40C0-95CA-52D97453B51A}" type="presParOf" srcId="{C7FFF6A0-5CD3-4526-B7A5-876734AECDE6}" destId="{EFB55DB8-44F7-4BE4-84DB-213BCEE705DF}" srcOrd="2" destOrd="0" presId="urn:microsoft.com/office/officeart/2005/8/layout/h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7F00DA-F630-48C6-9AC5-F59D2188749A}" type="doc">
      <dgm:prSet loTypeId="urn:microsoft.com/office/officeart/2005/8/layout/hList6" loCatId="list" qsTypeId="urn:microsoft.com/office/officeart/2005/8/quickstyle/3d1" qsCatId="3D" csTypeId="urn:microsoft.com/office/officeart/2005/8/colors/accent3_4" csCatId="accent3" phldr="1"/>
      <dgm:spPr/>
      <dgm:t>
        <a:bodyPr/>
        <a:lstStyle/>
        <a:p>
          <a:endParaRPr lang="en-US"/>
        </a:p>
      </dgm:t>
    </dgm:pt>
    <dgm:pt modelId="{FABED569-55BB-4D20-A6DD-49840EF790D2}">
      <dgm:prSet phldrT="[Text]"/>
      <dgm:spPr/>
      <dgm:t>
        <a:bodyPr/>
        <a:lstStyle/>
        <a:p>
          <a:r>
            <a:rPr lang="en-US" b="1" dirty="0" smtClean="0">
              <a:solidFill>
                <a:srgbClr val="006600"/>
              </a:solidFill>
              <a:latin typeface="Arial Black" panose="020B0A04020102020204" pitchFamily="34" charset="0"/>
            </a:rPr>
            <a:t>Landmark Judgement – </a:t>
          </a:r>
          <a:r>
            <a:rPr lang="en-US" b="1" dirty="0" smtClean="0">
              <a:solidFill>
                <a:srgbClr val="0070C0"/>
              </a:solidFill>
              <a:latin typeface="Arial Black" panose="020B0A04020102020204" pitchFamily="34" charset="0"/>
            </a:rPr>
            <a:t>“Working Papers are property of Auditors…”</a:t>
          </a:r>
          <a:endParaRPr lang="en-US" b="1" dirty="0">
            <a:solidFill>
              <a:srgbClr val="0070C0"/>
            </a:solidFill>
            <a:latin typeface="Arial Black" panose="020B0A04020102020204" pitchFamily="34" charset="0"/>
          </a:endParaRPr>
        </a:p>
      </dgm:t>
    </dgm:pt>
    <dgm:pt modelId="{5226E161-0FB5-4CE7-B204-929CB905EA2C}" type="parTrans" cxnId="{00C1323E-CE72-4F56-84B7-8F56990AE1D5}">
      <dgm:prSet/>
      <dgm:spPr/>
      <dgm:t>
        <a:bodyPr/>
        <a:lstStyle/>
        <a:p>
          <a:endParaRPr lang="en-US"/>
        </a:p>
      </dgm:t>
    </dgm:pt>
    <dgm:pt modelId="{C1B5F0E2-F5B8-4774-834B-02176D79EB1C}" type="sibTrans" cxnId="{00C1323E-CE72-4F56-84B7-8F56990AE1D5}">
      <dgm:prSet/>
      <dgm:spPr/>
      <dgm:t>
        <a:bodyPr/>
        <a:lstStyle/>
        <a:p>
          <a:endParaRPr lang="en-US"/>
        </a:p>
      </dgm:t>
    </dgm:pt>
    <dgm:pt modelId="{2E91A6AE-C983-47FE-8EAF-D07DD9FA1D8A}">
      <dgm:prSet phldrT="[Text]"/>
      <dgm:spPr/>
      <dgm:t>
        <a:bodyPr/>
        <a:lstStyle/>
        <a:p>
          <a:r>
            <a:rPr lang="en-US" b="1" dirty="0" err="1" smtClean="0">
              <a:solidFill>
                <a:srgbClr val="00FFFF"/>
              </a:solidFill>
              <a:latin typeface="Arial Black" panose="020B0A04020102020204" pitchFamily="34" charset="0"/>
            </a:rPr>
            <a:t>Chantrey</a:t>
          </a:r>
          <a:r>
            <a:rPr lang="en-US" b="1" dirty="0" smtClean="0">
              <a:solidFill>
                <a:srgbClr val="00FFFF"/>
              </a:solidFill>
              <a:latin typeface="Arial Black" panose="020B0A04020102020204" pitchFamily="34" charset="0"/>
            </a:rPr>
            <a:t> Martin (A CA Firm) vs Martin Case (1953)</a:t>
          </a:r>
          <a:endParaRPr lang="en-US" b="1" dirty="0">
            <a:solidFill>
              <a:srgbClr val="00FFFF"/>
            </a:solidFill>
            <a:latin typeface="Arial Black" panose="020B0A04020102020204" pitchFamily="34" charset="0"/>
          </a:endParaRPr>
        </a:p>
      </dgm:t>
    </dgm:pt>
    <dgm:pt modelId="{BB4DF17C-8D42-4407-BE2F-3769E144C69A}" type="sibTrans" cxnId="{81DD4724-79B5-4A4F-8C01-2D2419139FE0}">
      <dgm:prSet/>
      <dgm:spPr/>
      <dgm:t>
        <a:bodyPr/>
        <a:lstStyle/>
        <a:p>
          <a:endParaRPr lang="en-US"/>
        </a:p>
      </dgm:t>
    </dgm:pt>
    <dgm:pt modelId="{8BACF8D7-B7DB-416B-A8F9-496BC5AA527A}" type="parTrans" cxnId="{81DD4724-79B5-4A4F-8C01-2D2419139FE0}">
      <dgm:prSet/>
      <dgm:spPr/>
      <dgm:t>
        <a:bodyPr/>
        <a:lstStyle/>
        <a:p>
          <a:endParaRPr lang="en-US"/>
        </a:p>
      </dgm:t>
    </dgm:pt>
    <dgm:pt modelId="{C7FFF6A0-5CD3-4526-B7A5-876734AECDE6}" type="pres">
      <dgm:prSet presAssocID="{767F00DA-F630-48C6-9AC5-F59D2188749A}" presName="Name0" presStyleCnt="0">
        <dgm:presLayoutVars>
          <dgm:dir/>
          <dgm:resizeHandles val="exact"/>
        </dgm:presLayoutVars>
      </dgm:prSet>
      <dgm:spPr/>
      <dgm:t>
        <a:bodyPr/>
        <a:lstStyle/>
        <a:p>
          <a:endParaRPr lang="en-US"/>
        </a:p>
      </dgm:t>
    </dgm:pt>
    <dgm:pt modelId="{45BF2E1D-D45D-4691-9F04-0076A4C2F2D7}" type="pres">
      <dgm:prSet presAssocID="{2E91A6AE-C983-47FE-8EAF-D07DD9FA1D8A}" presName="node" presStyleLbl="node1" presStyleIdx="0" presStyleCnt="2" custScaleX="84918">
        <dgm:presLayoutVars>
          <dgm:bulletEnabled val="1"/>
        </dgm:presLayoutVars>
      </dgm:prSet>
      <dgm:spPr/>
      <dgm:t>
        <a:bodyPr/>
        <a:lstStyle/>
        <a:p>
          <a:endParaRPr lang="en-US"/>
        </a:p>
      </dgm:t>
    </dgm:pt>
    <dgm:pt modelId="{702A8635-B8E0-4473-96D1-586B66392CC5}" type="pres">
      <dgm:prSet presAssocID="{BB4DF17C-8D42-4407-BE2F-3769E144C69A}" presName="sibTrans" presStyleCnt="0"/>
      <dgm:spPr/>
      <dgm:t>
        <a:bodyPr/>
        <a:lstStyle/>
        <a:p>
          <a:endParaRPr lang="en-US"/>
        </a:p>
      </dgm:t>
    </dgm:pt>
    <dgm:pt modelId="{EFB55DB8-44F7-4BE4-84DB-213BCEE705DF}" type="pres">
      <dgm:prSet presAssocID="{FABED569-55BB-4D20-A6DD-49840EF790D2}" presName="node" presStyleLbl="node1" presStyleIdx="1" presStyleCnt="2">
        <dgm:presLayoutVars>
          <dgm:bulletEnabled val="1"/>
        </dgm:presLayoutVars>
      </dgm:prSet>
      <dgm:spPr/>
      <dgm:t>
        <a:bodyPr/>
        <a:lstStyle/>
        <a:p>
          <a:endParaRPr lang="en-US"/>
        </a:p>
      </dgm:t>
    </dgm:pt>
  </dgm:ptLst>
  <dgm:cxnLst>
    <dgm:cxn modelId="{81DD4724-79B5-4A4F-8C01-2D2419139FE0}" srcId="{767F00DA-F630-48C6-9AC5-F59D2188749A}" destId="{2E91A6AE-C983-47FE-8EAF-D07DD9FA1D8A}" srcOrd="0" destOrd="0" parTransId="{8BACF8D7-B7DB-416B-A8F9-496BC5AA527A}" sibTransId="{BB4DF17C-8D42-4407-BE2F-3769E144C69A}"/>
    <dgm:cxn modelId="{F1F060BA-ACFE-483B-9C9A-B4B8DD8D0CC9}" type="presOf" srcId="{2E91A6AE-C983-47FE-8EAF-D07DD9FA1D8A}" destId="{45BF2E1D-D45D-4691-9F04-0076A4C2F2D7}" srcOrd="0" destOrd="0" presId="urn:microsoft.com/office/officeart/2005/8/layout/hList6"/>
    <dgm:cxn modelId="{00C1323E-CE72-4F56-84B7-8F56990AE1D5}" srcId="{767F00DA-F630-48C6-9AC5-F59D2188749A}" destId="{FABED569-55BB-4D20-A6DD-49840EF790D2}" srcOrd="1" destOrd="0" parTransId="{5226E161-0FB5-4CE7-B204-929CB905EA2C}" sibTransId="{C1B5F0E2-F5B8-4774-834B-02176D79EB1C}"/>
    <dgm:cxn modelId="{C3869820-A848-4FFC-B20F-E43104311BAF}" type="presOf" srcId="{FABED569-55BB-4D20-A6DD-49840EF790D2}" destId="{EFB55DB8-44F7-4BE4-84DB-213BCEE705DF}" srcOrd="0" destOrd="0" presId="urn:microsoft.com/office/officeart/2005/8/layout/hList6"/>
    <dgm:cxn modelId="{B6389814-E5DE-40B5-8C99-BD182F8302DA}" type="presOf" srcId="{767F00DA-F630-48C6-9AC5-F59D2188749A}" destId="{C7FFF6A0-5CD3-4526-B7A5-876734AECDE6}" srcOrd="0" destOrd="0" presId="urn:microsoft.com/office/officeart/2005/8/layout/hList6"/>
    <dgm:cxn modelId="{0A98ECF1-5A01-4710-8CDA-7A490CDDCC1D}" type="presParOf" srcId="{C7FFF6A0-5CD3-4526-B7A5-876734AECDE6}" destId="{45BF2E1D-D45D-4691-9F04-0076A4C2F2D7}" srcOrd="0" destOrd="0" presId="urn:microsoft.com/office/officeart/2005/8/layout/hList6"/>
    <dgm:cxn modelId="{37D7F519-7708-43B0-820A-ACEB59D86C21}" type="presParOf" srcId="{C7FFF6A0-5CD3-4526-B7A5-876734AECDE6}" destId="{702A8635-B8E0-4473-96D1-586B66392CC5}" srcOrd="1" destOrd="0" presId="urn:microsoft.com/office/officeart/2005/8/layout/hList6"/>
    <dgm:cxn modelId="{A06C7EBE-F957-40C0-95CA-52D97453B51A}" type="presParOf" srcId="{C7FFF6A0-5CD3-4526-B7A5-876734AECDE6}" destId="{EFB55DB8-44F7-4BE4-84DB-213BCEE705DF}" srcOrd="2" destOrd="0" presId="urn:microsoft.com/office/officeart/2005/8/layout/h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34961-A370-4B3E-8B78-20B1CED442CB}">
      <dsp:nvSpPr>
        <dsp:cNvPr id="0" name=""/>
        <dsp:cNvSpPr/>
      </dsp:nvSpPr>
      <dsp:spPr>
        <a:xfrm>
          <a:off x="289453" y="0"/>
          <a:ext cx="2305170" cy="151274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0" b="-2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AA01F4-3571-42AF-9DA8-DABBB773F483}">
      <dsp:nvSpPr>
        <dsp:cNvPr id="0" name=""/>
        <dsp:cNvSpPr/>
      </dsp:nvSpPr>
      <dsp:spPr>
        <a:xfrm>
          <a:off x="3272429" y="1589795"/>
          <a:ext cx="3144571" cy="1942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1" kern="1200" dirty="0" smtClean="0">
              <a:solidFill>
                <a:srgbClr val="99FF66"/>
              </a:solidFill>
              <a:latin typeface="Algerian" panose="04020705040A02060702" pitchFamily="82" charset="0"/>
            </a:rPr>
            <a:t>SA 230, 500, 501, &amp; 505</a:t>
          </a:r>
          <a:endParaRPr lang="en-US" sz="4400" b="1" kern="1200" dirty="0">
            <a:solidFill>
              <a:srgbClr val="99FF66"/>
            </a:solidFill>
            <a:latin typeface="Algerian" panose="04020705040A02060702" pitchFamily="82" charset="0"/>
          </a:endParaRPr>
        </a:p>
      </dsp:txBody>
      <dsp:txXfrm>
        <a:off x="3272429" y="1589795"/>
        <a:ext cx="3144571" cy="1942346"/>
      </dsp:txXfrm>
    </dsp:sp>
    <dsp:sp modelId="{D9DAEEDC-B60B-4BC6-9218-9E3FC2E17C28}">
      <dsp:nvSpPr>
        <dsp:cNvPr id="0" name=""/>
        <dsp:cNvSpPr/>
      </dsp:nvSpPr>
      <dsp:spPr>
        <a:xfrm>
          <a:off x="2994984" y="1312587"/>
          <a:ext cx="755203" cy="755399"/>
        </a:xfrm>
        <a:prstGeom prst="halfFrame">
          <a:avLst>
            <a:gd name="adj1" fmla="val 25770"/>
            <a:gd name="adj2" fmla="val 257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FAD4C1-26CA-4E89-9D6C-2FA8F5F57D59}">
      <dsp:nvSpPr>
        <dsp:cNvPr id="0" name=""/>
        <dsp:cNvSpPr/>
      </dsp:nvSpPr>
      <dsp:spPr>
        <a:xfrm rot="5400000">
          <a:off x="5961017" y="1312685"/>
          <a:ext cx="755399" cy="755203"/>
        </a:xfrm>
        <a:prstGeom prst="halfFrame">
          <a:avLst>
            <a:gd name="adj1" fmla="val 25770"/>
            <a:gd name="adj2" fmla="val 257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6166B5-1CA7-44D4-8756-C0C019327CAF}">
      <dsp:nvSpPr>
        <dsp:cNvPr id="0" name=""/>
        <dsp:cNvSpPr/>
      </dsp:nvSpPr>
      <dsp:spPr>
        <a:xfrm rot="16200000">
          <a:off x="2994886" y="3054426"/>
          <a:ext cx="755399" cy="755203"/>
        </a:xfrm>
        <a:prstGeom prst="halfFrame">
          <a:avLst>
            <a:gd name="adj1" fmla="val 25770"/>
            <a:gd name="adj2" fmla="val 257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23361A-7CB5-420F-A862-B626C2389240}">
      <dsp:nvSpPr>
        <dsp:cNvPr id="0" name=""/>
        <dsp:cNvSpPr/>
      </dsp:nvSpPr>
      <dsp:spPr>
        <a:xfrm rot="10800000">
          <a:off x="5961115" y="3054328"/>
          <a:ext cx="755203" cy="755399"/>
        </a:xfrm>
        <a:prstGeom prst="halfFrame">
          <a:avLst>
            <a:gd name="adj1" fmla="val 25770"/>
            <a:gd name="adj2" fmla="val 257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51E58-806A-4C99-BD29-DA8F739CE653}">
      <dsp:nvSpPr>
        <dsp:cNvPr id="0" name=""/>
        <dsp:cNvSpPr/>
      </dsp:nvSpPr>
      <dsp:spPr>
        <a:xfrm rot="5400000">
          <a:off x="5897611" y="-2148561"/>
          <a:ext cx="1600576" cy="6303905"/>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b="0" i="0" kern="1200" dirty="0" smtClean="0"/>
            <a:t>Plaintiffs are a firm of chartered accountants – </a:t>
          </a:r>
          <a:r>
            <a:rPr lang="en-US" sz="2400" b="0" i="0" kern="1200" dirty="0" err="1" smtClean="0"/>
            <a:t>Chantrey</a:t>
          </a:r>
          <a:r>
            <a:rPr lang="en-US" sz="2400" b="0" i="0" kern="1200" dirty="0" smtClean="0"/>
            <a:t> Martin</a:t>
          </a:r>
          <a:endParaRPr lang="en-US" sz="2400" kern="1200" dirty="0"/>
        </a:p>
        <a:p>
          <a:pPr marL="228600" lvl="1" indent="-228600" algn="l" defTabSz="1066800">
            <a:lnSpc>
              <a:spcPct val="90000"/>
            </a:lnSpc>
            <a:spcBef>
              <a:spcPct val="0"/>
            </a:spcBef>
            <a:spcAft>
              <a:spcPct val="15000"/>
            </a:spcAft>
            <a:buChar char="••"/>
          </a:pPr>
          <a:r>
            <a:rPr lang="en-US" sz="2400" b="0" i="0" kern="1200" dirty="0" smtClean="0"/>
            <a:t>Defendant was in their employment - Martin</a:t>
          </a:r>
          <a:endParaRPr lang="en-US" sz="2400" kern="1200" dirty="0"/>
        </a:p>
      </dsp:txBody>
      <dsp:txXfrm rot="-5400000">
        <a:off x="3545947" y="281237"/>
        <a:ext cx="6225771" cy="1444308"/>
      </dsp:txXfrm>
    </dsp:sp>
    <dsp:sp modelId="{D543E89B-3296-43FE-9F67-8E04AF13FC38}">
      <dsp:nvSpPr>
        <dsp:cNvPr id="0" name=""/>
        <dsp:cNvSpPr/>
      </dsp:nvSpPr>
      <dsp:spPr>
        <a:xfrm>
          <a:off x="0" y="3031"/>
          <a:ext cx="3545946" cy="200072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4000"/>
                <a:satMod val="130000"/>
                <a:lumMod val="92000"/>
              </a:schemeClr>
            </a:gs>
            <a:gs pos="100000">
              <a:schemeClr val="accent2">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n-US" sz="4500" kern="1200" dirty="0" smtClean="0"/>
            <a:t>Plaintiff &amp; </a:t>
          </a:r>
          <a:r>
            <a:rPr lang="en-US" sz="4500" kern="1200" dirty="0" err="1" smtClean="0"/>
            <a:t>Defendent</a:t>
          </a:r>
          <a:endParaRPr lang="en-US" sz="4500" kern="1200" dirty="0"/>
        </a:p>
      </dsp:txBody>
      <dsp:txXfrm>
        <a:off x="97667" y="100698"/>
        <a:ext cx="3350612" cy="1805386"/>
      </dsp:txXfrm>
    </dsp:sp>
    <dsp:sp modelId="{CED0B792-2E5A-4463-8248-ABD84FDE1846}">
      <dsp:nvSpPr>
        <dsp:cNvPr id="0" name=""/>
        <dsp:cNvSpPr/>
      </dsp:nvSpPr>
      <dsp:spPr>
        <a:xfrm rot="5400000">
          <a:off x="5897611" y="-47805"/>
          <a:ext cx="1600576" cy="6303905"/>
        </a:xfrm>
        <a:prstGeom prst="round2SameRect">
          <a:avLst/>
        </a:prstGeom>
        <a:solidFill>
          <a:schemeClr val="accent2">
            <a:tint val="40000"/>
            <a:alpha val="90000"/>
            <a:hueOff val="-58176"/>
            <a:satOff val="-12328"/>
            <a:lumOff val="480"/>
            <a:alphaOff val="0"/>
          </a:schemeClr>
        </a:solidFill>
        <a:ln w="9525" cap="flat" cmpd="sng" algn="ctr">
          <a:solidFill>
            <a:schemeClr val="accent2">
              <a:tint val="40000"/>
              <a:alpha val="90000"/>
              <a:hueOff val="-58176"/>
              <a:satOff val="-12328"/>
              <a:lumOff val="48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b="0" i="0" kern="1200" dirty="0" smtClean="0"/>
            <a:t>In The Supreme Court of Judicature, </a:t>
          </a:r>
          <a:r>
            <a:rPr lang="en-IN" sz="2400" b="0" i="0" kern="1200" dirty="0" smtClean="0"/>
            <a:t>Court of Appeal</a:t>
          </a:r>
          <a:endParaRPr lang="en-US" sz="2400" kern="1200" dirty="0"/>
        </a:p>
        <a:p>
          <a:pPr marL="228600" lvl="1" indent="-228600" algn="l" defTabSz="1066800">
            <a:lnSpc>
              <a:spcPct val="90000"/>
            </a:lnSpc>
            <a:spcBef>
              <a:spcPct val="0"/>
            </a:spcBef>
            <a:spcAft>
              <a:spcPct val="15000"/>
            </a:spcAft>
            <a:buChar char="••"/>
          </a:pPr>
          <a:r>
            <a:rPr lang="en-IN" sz="2400" b="0" i="0" kern="1200" dirty="0" smtClean="0"/>
            <a:t>Before Lord Justice </a:t>
          </a:r>
          <a:r>
            <a:rPr lang="en-IN" sz="2400" b="0" i="0" kern="1200" dirty="0" err="1" smtClean="0"/>
            <a:t>Somervell</a:t>
          </a:r>
          <a:r>
            <a:rPr lang="en-IN" sz="2400" b="0" i="0" kern="1200" dirty="0" smtClean="0"/>
            <a:t> and Lord Justice Jenkins</a:t>
          </a:r>
          <a:endParaRPr lang="en-US" sz="2400" kern="1200" dirty="0"/>
        </a:p>
      </dsp:txBody>
      <dsp:txXfrm rot="-5400000">
        <a:off x="3545947" y="2381993"/>
        <a:ext cx="6225771" cy="1444308"/>
      </dsp:txXfrm>
    </dsp:sp>
    <dsp:sp modelId="{1B3E7624-D21F-478E-B92F-55C78400ABE1}">
      <dsp:nvSpPr>
        <dsp:cNvPr id="0" name=""/>
        <dsp:cNvSpPr/>
      </dsp:nvSpPr>
      <dsp:spPr>
        <a:xfrm>
          <a:off x="0" y="2103787"/>
          <a:ext cx="3545946" cy="2000720"/>
        </a:xfrm>
        <a:prstGeom prst="roundRect">
          <a:avLst/>
        </a:prstGeom>
        <a:gradFill rotWithShape="0">
          <a:gsLst>
            <a:gs pos="0">
              <a:schemeClr val="accent2">
                <a:hueOff val="-20112"/>
                <a:satOff val="-11542"/>
                <a:lumOff val="3137"/>
                <a:alphaOff val="0"/>
                <a:tint val="98000"/>
                <a:satMod val="110000"/>
                <a:lumMod val="104000"/>
              </a:schemeClr>
            </a:gs>
            <a:gs pos="69000">
              <a:schemeClr val="accent2">
                <a:hueOff val="-20112"/>
                <a:satOff val="-11542"/>
                <a:lumOff val="3137"/>
                <a:alphaOff val="0"/>
                <a:shade val="84000"/>
                <a:satMod val="130000"/>
                <a:lumMod val="92000"/>
              </a:schemeClr>
            </a:gs>
            <a:gs pos="100000">
              <a:schemeClr val="accent2">
                <a:hueOff val="-20112"/>
                <a:satOff val="-11542"/>
                <a:lumOff val="3137"/>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n-US" sz="4500" kern="1200" dirty="0" smtClean="0"/>
            <a:t>Judicial Bench</a:t>
          </a:r>
          <a:endParaRPr lang="en-US" sz="4500" kern="1200" dirty="0"/>
        </a:p>
      </dsp:txBody>
      <dsp:txXfrm>
        <a:off x="97667" y="2201454"/>
        <a:ext cx="3350612" cy="1805386"/>
      </dsp:txXfrm>
    </dsp:sp>
    <dsp:sp modelId="{40CB8C7B-296B-46C2-87D4-929AB7354D0A}">
      <dsp:nvSpPr>
        <dsp:cNvPr id="0" name=""/>
        <dsp:cNvSpPr/>
      </dsp:nvSpPr>
      <dsp:spPr>
        <a:xfrm rot="5400000">
          <a:off x="5897611" y="2052950"/>
          <a:ext cx="1600576" cy="6303905"/>
        </a:xfrm>
        <a:prstGeom prst="round2SameRect">
          <a:avLst/>
        </a:prstGeom>
        <a:solidFill>
          <a:schemeClr val="accent2">
            <a:tint val="40000"/>
            <a:alpha val="90000"/>
            <a:hueOff val="-116353"/>
            <a:satOff val="-24655"/>
            <a:lumOff val="961"/>
            <a:alphaOff val="0"/>
          </a:schemeClr>
        </a:solidFill>
        <a:ln w="9525" cap="flat" cmpd="sng" algn="ctr">
          <a:solidFill>
            <a:schemeClr val="accent2">
              <a:tint val="40000"/>
              <a:alpha val="90000"/>
              <a:hueOff val="-116353"/>
              <a:satOff val="-24655"/>
              <a:lumOff val="961"/>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Audit working papers are property of Auditors subject to any legal / ethical requirement </a:t>
          </a:r>
          <a:endParaRPr lang="en-US" sz="2400" kern="1200" dirty="0"/>
        </a:p>
      </dsp:txBody>
      <dsp:txXfrm rot="-5400000">
        <a:off x="3545947" y="4482748"/>
        <a:ext cx="6225771" cy="1444308"/>
      </dsp:txXfrm>
    </dsp:sp>
    <dsp:sp modelId="{11743C7B-7C59-4DBC-83F7-AF1DEA589D28}">
      <dsp:nvSpPr>
        <dsp:cNvPr id="0" name=""/>
        <dsp:cNvSpPr/>
      </dsp:nvSpPr>
      <dsp:spPr>
        <a:xfrm>
          <a:off x="0" y="4204543"/>
          <a:ext cx="3545946" cy="2000720"/>
        </a:xfrm>
        <a:prstGeom prst="roundRect">
          <a:avLst/>
        </a:prstGeom>
        <a:gradFill rotWithShape="0">
          <a:gsLst>
            <a:gs pos="0">
              <a:schemeClr val="accent2">
                <a:hueOff val="-40225"/>
                <a:satOff val="-23083"/>
                <a:lumOff val="6275"/>
                <a:alphaOff val="0"/>
                <a:tint val="98000"/>
                <a:satMod val="110000"/>
                <a:lumMod val="104000"/>
              </a:schemeClr>
            </a:gs>
            <a:gs pos="69000">
              <a:schemeClr val="accent2">
                <a:hueOff val="-40225"/>
                <a:satOff val="-23083"/>
                <a:lumOff val="6275"/>
                <a:alphaOff val="0"/>
                <a:shade val="84000"/>
                <a:satMod val="130000"/>
                <a:lumMod val="92000"/>
              </a:schemeClr>
            </a:gs>
            <a:gs pos="100000">
              <a:schemeClr val="accent2">
                <a:hueOff val="-40225"/>
                <a:satOff val="-23083"/>
                <a:lumOff val="6275"/>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n-US" sz="4500" kern="1200" dirty="0" smtClean="0"/>
            <a:t>Judgement</a:t>
          </a:r>
          <a:endParaRPr lang="en-US" sz="4500" kern="1200" dirty="0"/>
        </a:p>
      </dsp:txBody>
      <dsp:txXfrm>
        <a:off x="97667" y="4302210"/>
        <a:ext cx="3350612" cy="18053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3C21D-D70E-444E-BB62-52E4DC571EE4}">
      <dsp:nvSpPr>
        <dsp:cNvPr id="0" name=""/>
        <dsp:cNvSpPr/>
      </dsp:nvSpPr>
      <dsp:spPr>
        <a:xfrm rot="5400000">
          <a:off x="2951402" y="-785708"/>
          <a:ext cx="6015788" cy="7779712"/>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0" tIns="57150" rIns="114300" bIns="57150" numCol="1" spcCol="1270" anchor="ctr" anchorCtr="0">
          <a:noAutofit/>
        </a:bodyPr>
        <a:lstStyle/>
        <a:p>
          <a:pPr marL="285750" lvl="1" indent="-285750" algn="just" defTabSz="1333500">
            <a:lnSpc>
              <a:spcPct val="90000"/>
            </a:lnSpc>
            <a:spcBef>
              <a:spcPct val="0"/>
            </a:spcBef>
            <a:spcAft>
              <a:spcPct val="15000"/>
            </a:spcAft>
            <a:buChar char="••"/>
          </a:pPr>
          <a:r>
            <a:rPr lang="en-US" sz="3000" b="0" i="0" kern="1200" dirty="0" smtClean="0"/>
            <a:t>Martin was the employee of </a:t>
          </a:r>
          <a:r>
            <a:rPr lang="en-US" sz="3000" b="0" i="0" kern="1200" dirty="0" err="1" smtClean="0"/>
            <a:t>Chantrey</a:t>
          </a:r>
          <a:r>
            <a:rPr lang="en-US" sz="3000" b="0" i="0" kern="1200" dirty="0" smtClean="0"/>
            <a:t> Martin , and has taken advance salary . </a:t>
          </a:r>
          <a:endParaRPr lang="en-US" sz="3000" kern="1200" dirty="0"/>
        </a:p>
        <a:p>
          <a:pPr marL="285750" lvl="1" indent="-285750" algn="just" defTabSz="1333500">
            <a:lnSpc>
              <a:spcPct val="90000"/>
            </a:lnSpc>
            <a:spcBef>
              <a:spcPct val="0"/>
            </a:spcBef>
            <a:spcAft>
              <a:spcPct val="15000"/>
            </a:spcAft>
            <a:buChar char="••"/>
          </a:pPr>
          <a:r>
            <a:rPr lang="en-US" sz="3000" b="0" i="0" kern="1200" dirty="0" smtClean="0"/>
            <a:t>Later on the company dismisses him for breach of contract and claim the advance paid to him</a:t>
          </a:r>
          <a:endParaRPr lang="en-US" sz="3000" kern="1200" dirty="0"/>
        </a:p>
        <a:p>
          <a:pPr marL="285750" lvl="1" indent="-285750" algn="just" defTabSz="1333500">
            <a:lnSpc>
              <a:spcPct val="90000"/>
            </a:lnSpc>
            <a:spcBef>
              <a:spcPct val="0"/>
            </a:spcBef>
            <a:spcAft>
              <a:spcPct val="15000"/>
            </a:spcAft>
            <a:buChar char="••"/>
          </a:pPr>
          <a:r>
            <a:rPr lang="en-US" sz="3000" b="0" i="0" kern="1200" dirty="0" smtClean="0"/>
            <a:t>Martin counter claim the irregularities in the books of accounts of the company. He made an application for the production of certain documents relating to the auditing of the client company’s accounts, but for which </a:t>
          </a:r>
          <a:r>
            <a:rPr lang="en-US" sz="3000" b="0" i="0" kern="1200" dirty="0" err="1" smtClean="0"/>
            <a:t>Chantrey</a:t>
          </a:r>
          <a:r>
            <a:rPr lang="en-US" sz="3000" b="0" i="0" kern="1200" dirty="0" smtClean="0"/>
            <a:t> Martin claimed privilege on the ground that they were the property of the company client.</a:t>
          </a:r>
          <a:endParaRPr lang="en-US" sz="3000" kern="1200" dirty="0"/>
        </a:p>
      </dsp:txBody>
      <dsp:txXfrm rot="-5400000">
        <a:off x="2069441" y="389920"/>
        <a:ext cx="7486045" cy="5428454"/>
      </dsp:txXfrm>
    </dsp:sp>
    <dsp:sp modelId="{5D5335CE-1FD3-4356-AECE-17E56873280F}">
      <dsp:nvSpPr>
        <dsp:cNvPr id="0" name=""/>
        <dsp:cNvSpPr/>
      </dsp:nvSpPr>
      <dsp:spPr>
        <a:xfrm>
          <a:off x="0" y="0"/>
          <a:ext cx="2068740" cy="6208295"/>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4000"/>
                <a:satMod val="130000"/>
                <a:lumMod val="92000"/>
              </a:schemeClr>
            </a:gs>
            <a:gs pos="100000">
              <a:schemeClr val="accent2">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n-US" sz="4800" kern="1200" smtClean="0"/>
            <a:t>Case Facts</a:t>
          </a:r>
          <a:endParaRPr lang="en-US" sz="4800" kern="1200" dirty="0"/>
        </a:p>
      </dsp:txBody>
      <dsp:txXfrm>
        <a:off x="100988" y="100988"/>
        <a:ext cx="1866764" cy="60063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F2E1D-D45D-4691-9F04-0076A4C2F2D7}">
      <dsp:nvSpPr>
        <dsp:cNvPr id="0" name=""/>
        <dsp:cNvSpPr/>
      </dsp:nvSpPr>
      <dsp:spPr>
        <a:xfrm rot="16200000">
          <a:off x="-1559384" y="1560349"/>
          <a:ext cx="6288505" cy="3167805"/>
        </a:xfrm>
        <a:prstGeom prst="flowChartManualOperation">
          <a:avLst/>
        </a:prstGeom>
        <a:gradFill rotWithShape="0">
          <a:gsLst>
            <a:gs pos="0">
              <a:schemeClr val="accent3">
                <a:shade val="50000"/>
                <a:hueOff val="0"/>
                <a:satOff val="0"/>
                <a:lumOff val="0"/>
                <a:alphaOff val="0"/>
                <a:tint val="98000"/>
                <a:satMod val="110000"/>
                <a:lumMod val="104000"/>
              </a:schemeClr>
            </a:gs>
            <a:gs pos="69000">
              <a:schemeClr val="accent3">
                <a:shade val="50000"/>
                <a:hueOff val="0"/>
                <a:satOff val="0"/>
                <a:lumOff val="0"/>
                <a:alphaOff val="0"/>
                <a:shade val="84000"/>
                <a:satMod val="130000"/>
                <a:lumMod val="92000"/>
              </a:schemeClr>
            </a:gs>
            <a:gs pos="100000">
              <a:schemeClr val="accent3">
                <a:shade val="50000"/>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0" tIns="0" rIns="371078" bIns="0" numCol="1" spcCol="1270" anchor="ctr" anchorCtr="0">
          <a:noAutofit/>
        </a:bodyPr>
        <a:lstStyle/>
        <a:p>
          <a:pPr lvl="0" algn="ctr" defTabSz="2578100">
            <a:lnSpc>
              <a:spcPct val="90000"/>
            </a:lnSpc>
            <a:spcBef>
              <a:spcPct val="0"/>
            </a:spcBef>
            <a:spcAft>
              <a:spcPct val="35000"/>
            </a:spcAft>
          </a:pPr>
          <a:endParaRPr lang="en-US" sz="5800" b="1" kern="1200" dirty="0">
            <a:solidFill>
              <a:srgbClr val="00FFFF"/>
            </a:solidFill>
            <a:latin typeface="Arial Black" panose="020B0A04020102020204" pitchFamily="34" charset="0"/>
          </a:endParaRPr>
        </a:p>
      </dsp:txBody>
      <dsp:txXfrm rot="5400000">
        <a:off x="966" y="1257700"/>
        <a:ext cx="3167805" cy="3773103"/>
      </dsp:txXfrm>
    </dsp:sp>
    <dsp:sp modelId="{EFB55DB8-44F7-4BE4-84DB-213BCEE705DF}">
      <dsp:nvSpPr>
        <dsp:cNvPr id="0" name=""/>
        <dsp:cNvSpPr/>
      </dsp:nvSpPr>
      <dsp:spPr>
        <a:xfrm rot="16200000">
          <a:off x="3614506" y="22523"/>
          <a:ext cx="6288505" cy="6243457"/>
        </a:xfrm>
        <a:prstGeom prst="flowChartManualOperation">
          <a:avLst/>
        </a:prstGeom>
        <a:gradFill rotWithShape="0">
          <a:gsLst>
            <a:gs pos="0">
              <a:schemeClr val="accent3">
                <a:shade val="50000"/>
                <a:hueOff val="76611"/>
                <a:satOff val="37295"/>
                <a:lumOff val="32568"/>
                <a:alphaOff val="0"/>
                <a:tint val="98000"/>
                <a:satMod val="110000"/>
                <a:lumMod val="104000"/>
              </a:schemeClr>
            </a:gs>
            <a:gs pos="69000">
              <a:schemeClr val="accent3">
                <a:shade val="50000"/>
                <a:hueOff val="76611"/>
                <a:satOff val="37295"/>
                <a:lumOff val="32568"/>
                <a:alphaOff val="0"/>
                <a:shade val="84000"/>
                <a:satMod val="130000"/>
                <a:lumMod val="92000"/>
              </a:schemeClr>
            </a:gs>
            <a:gs pos="100000">
              <a:schemeClr val="accent3">
                <a:shade val="50000"/>
                <a:hueOff val="76611"/>
                <a:satOff val="37295"/>
                <a:lumOff val="32568"/>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0" tIns="0" rIns="371078" bIns="0" numCol="1" spcCol="1270" anchor="ctr" anchorCtr="0">
          <a:noAutofit/>
        </a:bodyPr>
        <a:lstStyle/>
        <a:p>
          <a:pPr lvl="0" algn="ctr" defTabSz="2578100">
            <a:lnSpc>
              <a:spcPct val="90000"/>
            </a:lnSpc>
            <a:spcBef>
              <a:spcPct val="0"/>
            </a:spcBef>
            <a:spcAft>
              <a:spcPct val="35000"/>
            </a:spcAft>
          </a:pPr>
          <a:r>
            <a:rPr lang="en-US" sz="5800" b="1" kern="1200" dirty="0" smtClean="0">
              <a:solidFill>
                <a:srgbClr val="006600"/>
              </a:solidFill>
              <a:latin typeface="Arial Black" panose="020B0A04020102020204" pitchFamily="34" charset="0"/>
            </a:rPr>
            <a:t>NFRA – </a:t>
          </a:r>
          <a:r>
            <a:rPr lang="en-US" sz="5800" b="1" kern="1200" dirty="0" smtClean="0">
              <a:solidFill>
                <a:srgbClr val="0070C0"/>
              </a:solidFill>
              <a:latin typeface="Arial Black" panose="020B0A04020102020204" pitchFamily="34" charset="0"/>
            </a:rPr>
            <a:t>Extracts of Few Recent Judgements</a:t>
          </a:r>
          <a:endParaRPr lang="en-US" sz="5800" b="1" kern="1200" dirty="0">
            <a:solidFill>
              <a:srgbClr val="0070C0"/>
            </a:solidFill>
            <a:latin typeface="Arial Black" panose="020B0A04020102020204" pitchFamily="34" charset="0"/>
          </a:endParaRPr>
        </a:p>
      </dsp:txBody>
      <dsp:txXfrm rot="5400000">
        <a:off x="3637030" y="1257700"/>
        <a:ext cx="6243457" cy="37731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F2E1D-D45D-4691-9F04-0076A4C2F2D7}">
      <dsp:nvSpPr>
        <dsp:cNvPr id="0" name=""/>
        <dsp:cNvSpPr/>
      </dsp:nvSpPr>
      <dsp:spPr>
        <a:xfrm rot="16200000">
          <a:off x="-1336766" y="1338185"/>
          <a:ext cx="5418667" cy="2742296"/>
        </a:xfrm>
        <a:prstGeom prst="flowChartManualOperation">
          <a:avLst/>
        </a:prstGeom>
        <a:gradFill rotWithShape="0">
          <a:gsLst>
            <a:gs pos="0">
              <a:schemeClr val="accent3">
                <a:shade val="50000"/>
                <a:hueOff val="0"/>
                <a:satOff val="0"/>
                <a:lumOff val="0"/>
                <a:alphaOff val="0"/>
                <a:tint val="98000"/>
                <a:satMod val="110000"/>
                <a:lumMod val="104000"/>
              </a:schemeClr>
            </a:gs>
            <a:gs pos="69000">
              <a:schemeClr val="accent3">
                <a:shade val="50000"/>
                <a:hueOff val="0"/>
                <a:satOff val="0"/>
                <a:lumOff val="0"/>
                <a:alphaOff val="0"/>
                <a:shade val="84000"/>
                <a:satMod val="130000"/>
                <a:lumMod val="92000"/>
              </a:schemeClr>
            </a:gs>
            <a:gs pos="100000">
              <a:schemeClr val="accent3">
                <a:shade val="50000"/>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0" tIns="0" rIns="304800" bIns="0" numCol="1" spcCol="1270" anchor="ctr" anchorCtr="0">
          <a:noAutofit/>
        </a:bodyPr>
        <a:lstStyle/>
        <a:p>
          <a:pPr lvl="0" algn="ctr" defTabSz="2133600">
            <a:lnSpc>
              <a:spcPct val="90000"/>
            </a:lnSpc>
            <a:spcBef>
              <a:spcPct val="0"/>
            </a:spcBef>
            <a:spcAft>
              <a:spcPct val="35000"/>
            </a:spcAft>
          </a:pPr>
          <a:r>
            <a:rPr lang="en-US" sz="4800" b="1" kern="1200" dirty="0" smtClean="0">
              <a:solidFill>
                <a:srgbClr val="00FFFF"/>
              </a:solidFill>
              <a:latin typeface="Arial Black" panose="020B0A04020102020204" pitchFamily="34" charset="0"/>
            </a:rPr>
            <a:t>SA 230</a:t>
          </a:r>
          <a:endParaRPr lang="en-US" sz="4800" b="1" kern="1200" dirty="0">
            <a:solidFill>
              <a:srgbClr val="00FFFF"/>
            </a:solidFill>
            <a:latin typeface="Arial Black" panose="020B0A04020102020204" pitchFamily="34" charset="0"/>
          </a:endParaRPr>
        </a:p>
      </dsp:txBody>
      <dsp:txXfrm rot="5400000">
        <a:off x="1419" y="1083733"/>
        <a:ext cx="2742296" cy="3251201"/>
      </dsp:txXfrm>
    </dsp:sp>
    <dsp:sp modelId="{EFB55DB8-44F7-4BE4-84DB-213BCEE705DF}">
      <dsp:nvSpPr>
        <dsp:cNvPr id="0" name=""/>
        <dsp:cNvSpPr/>
      </dsp:nvSpPr>
      <dsp:spPr>
        <a:xfrm rot="16200000">
          <a:off x="3605242" y="-395762"/>
          <a:ext cx="5418667" cy="6210191"/>
        </a:xfrm>
        <a:prstGeom prst="flowChartManualOperation">
          <a:avLst/>
        </a:prstGeom>
        <a:gradFill rotWithShape="0">
          <a:gsLst>
            <a:gs pos="0">
              <a:schemeClr val="accent3">
                <a:shade val="50000"/>
                <a:hueOff val="76611"/>
                <a:satOff val="37295"/>
                <a:lumOff val="32568"/>
                <a:alphaOff val="0"/>
                <a:tint val="98000"/>
                <a:satMod val="110000"/>
                <a:lumMod val="104000"/>
              </a:schemeClr>
            </a:gs>
            <a:gs pos="69000">
              <a:schemeClr val="accent3">
                <a:shade val="50000"/>
                <a:hueOff val="76611"/>
                <a:satOff val="37295"/>
                <a:lumOff val="32568"/>
                <a:alphaOff val="0"/>
                <a:shade val="84000"/>
                <a:satMod val="130000"/>
                <a:lumMod val="92000"/>
              </a:schemeClr>
            </a:gs>
            <a:gs pos="100000">
              <a:schemeClr val="accent3">
                <a:shade val="50000"/>
                <a:hueOff val="76611"/>
                <a:satOff val="37295"/>
                <a:lumOff val="32568"/>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0" tIns="0" rIns="304800" bIns="0" numCol="1" spcCol="1270" anchor="ctr" anchorCtr="0">
          <a:noAutofit/>
        </a:bodyPr>
        <a:lstStyle/>
        <a:p>
          <a:pPr lvl="0" algn="ctr" defTabSz="2133600">
            <a:lnSpc>
              <a:spcPct val="90000"/>
            </a:lnSpc>
            <a:spcBef>
              <a:spcPct val="0"/>
            </a:spcBef>
            <a:spcAft>
              <a:spcPct val="35000"/>
            </a:spcAft>
          </a:pPr>
          <a:r>
            <a:rPr lang="en-US" sz="4800" b="1" kern="1200" dirty="0" smtClean="0">
              <a:solidFill>
                <a:srgbClr val="006600"/>
              </a:solidFill>
              <a:latin typeface="Arial Black" panose="020B0A04020102020204" pitchFamily="34" charset="0"/>
            </a:rPr>
            <a:t>Audit Documentation</a:t>
          </a:r>
          <a:endParaRPr lang="en-US" sz="4800" b="1" kern="1200" dirty="0">
            <a:solidFill>
              <a:srgbClr val="006600"/>
            </a:solidFill>
            <a:latin typeface="Arial Black" panose="020B0A04020102020204" pitchFamily="34" charset="0"/>
          </a:endParaRPr>
        </a:p>
      </dsp:txBody>
      <dsp:txXfrm rot="5400000">
        <a:off x="3209480" y="1083733"/>
        <a:ext cx="6210191" cy="325120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DB02E-1019-4E5A-AF1C-0051F9570F83}">
      <dsp:nvSpPr>
        <dsp:cNvPr id="0" name=""/>
        <dsp:cNvSpPr/>
      </dsp:nvSpPr>
      <dsp:spPr>
        <a:xfrm>
          <a:off x="0" y="813931"/>
          <a:ext cx="9453417" cy="108274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8585931-2B6E-4733-8301-A9C40E10BECC}">
      <dsp:nvSpPr>
        <dsp:cNvPr id="0" name=""/>
        <dsp:cNvSpPr/>
      </dsp:nvSpPr>
      <dsp:spPr>
        <a:xfrm>
          <a:off x="550421" y="590955"/>
          <a:ext cx="8352579" cy="842534"/>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0122" tIns="0" rIns="250122" bIns="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tx1"/>
              </a:solidFill>
              <a:latin typeface="Arial Black" panose="020B0A04020102020204" pitchFamily="34" charset="0"/>
            </a:rPr>
            <a:t>It provides sufficient &amp; appropriate records for the basis of audit report</a:t>
          </a:r>
          <a:endParaRPr lang="en-US" sz="2800" b="1" kern="1200" dirty="0">
            <a:solidFill>
              <a:schemeClr val="tx1"/>
            </a:solidFill>
            <a:latin typeface="Arial Black" panose="020B0A04020102020204" pitchFamily="34" charset="0"/>
          </a:endParaRPr>
        </a:p>
      </dsp:txBody>
      <dsp:txXfrm>
        <a:off x="591550" y="632084"/>
        <a:ext cx="8270321" cy="760276"/>
      </dsp:txXfrm>
    </dsp:sp>
    <dsp:sp modelId="{451FD597-435E-4C6A-BCF3-0B12D01E6CB3}">
      <dsp:nvSpPr>
        <dsp:cNvPr id="0" name=""/>
        <dsp:cNvSpPr/>
      </dsp:nvSpPr>
      <dsp:spPr>
        <a:xfrm>
          <a:off x="0" y="2897159"/>
          <a:ext cx="9453417" cy="105694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98A06EE-EFEC-4CC9-9373-B67D17A9DCEA}">
      <dsp:nvSpPr>
        <dsp:cNvPr id="0" name=""/>
        <dsp:cNvSpPr/>
      </dsp:nvSpPr>
      <dsp:spPr>
        <a:xfrm>
          <a:off x="403002" y="2608005"/>
          <a:ext cx="8327260" cy="1103447"/>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0122" tIns="0" rIns="250122"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latin typeface="Arial Black" panose="020B0A04020102020204" pitchFamily="34" charset="0"/>
            </a:rPr>
            <a:t>It evidences that the audit was planned and performed in accordance with the SA’s and other legal requirements</a:t>
          </a:r>
          <a:endParaRPr lang="en-US" sz="2400" b="1" kern="1200" dirty="0">
            <a:solidFill>
              <a:schemeClr val="tx1"/>
            </a:solidFill>
            <a:latin typeface="Arial Black" panose="020B0A04020102020204" pitchFamily="34" charset="0"/>
          </a:endParaRPr>
        </a:p>
      </dsp:txBody>
      <dsp:txXfrm>
        <a:off x="456868" y="2661871"/>
        <a:ext cx="8219528" cy="99571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8184C-2F95-4686-A6AB-D638E40260A3}">
      <dsp:nvSpPr>
        <dsp:cNvPr id="0" name=""/>
        <dsp:cNvSpPr/>
      </dsp:nvSpPr>
      <dsp:spPr>
        <a:xfrm>
          <a:off x="3125" y="245053"/>
          <a:ext cx="3047783" cy="825556"/>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latin typeface="Arial Black" panose="020B0A04020102020204" pitchFamily="34" charset="0"/>
            </a:rPr>
            <a:t>Audit Documentation</a:t>
          </a:r>
          <a:endParaRPr lang="en-US" sz="2000" b="1" kern="1200" dirty="0">
            <a:latin typeface="Arial Black" panose="020B0A04020102020204" pitchFamily="34" charset="0"/>
          </a:endParaRPr>
        </a:p>
      </dsp:txBody>
      <dsp:txXfrm>
        <a:off x="3125" y="245053"/>
        <a:ext cx="3047783" cy="825556"/>
      </dsp:txXfrm>
    </dsp:sp>
    <dsp:sp modelId="{E8E1281B-9B4D-4976-96CE-F5087725815B}">
      <dsp:nvSpPr>
        <dsp:cNvPr id="0" name=""/>
        <dsp:cNvSpPr/>
      </dsp:nvSpPr>
      <dsp:spPr>
        <a:xfrm>
          <a:off x="3125" y="1070609"/>
          <a:ext cx="3047783" cy="364503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i="0" kern="1200" dirty="0" smtClean="0">
              <a:solidFill>
                <a:srgbClr val="006600"/>
              </a:solidFill>
              <a:latin typeface="Arial Black" panose="020B0A04020102020204" pitchFamily="34" charset="0"/>
            </a:rPr>
            <a:t>The record of audit procedures performed, relevant audit evidence obtained and conclusions the auditor reached (working papers, work papers)</a:t>
          </a:r>
          <a:endParaRPr lang="en-US" sz="1800" b="1" kern="1200" dirty="0">
            <a:solidFill>
              <a:srgbClr val="006600"/>
            </a:solidFill>
            <a:latin typeface="Arial Black" panose="020B0A04020102020204" pitchFamily="34" charset="0"/>
          </a:endParaRPr>
        </a:p>
      </dsp:txBody>
      <dsp:txXfrm>
        <a:off x="3125" y="1070609"/>
        <a:ext cx="3047783" cy="3645032"/>
      </dsp:txXfrm>
    </dsp:sp>
    <dsp:sp modelId="{DA19E55F-0178-408F-8E8D-BA66D41B069C}">
      <dsp:nvSpPr>
        <dsp:cNvPr id="0" name=""/>
        <dsp:cNvSpPr/>
      </dsp:nvSpPr>
      <dsp:spPr>
        <a:xfrm>
          <a:off x="3477599" y="245053"/>
          <a:ext cx="3047783" cy="825556"/>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latin typeface="Arial Black" panose="020B0A04020102020204" pitchFamily="34" charset="0"/>
            </a:rPr>
            <a:t>Audit File</a:t>
          </a:r>
          <a:endParaRPr lang="en-US" sz="2000" b="1" kern="1200" dirty="0">
            <a:latin typeface="Arial Black" panose="020B0A04020102020204" pitchFamily="34" charset="0"/>
          </a:endParaRPr>
        </a:p>
      </dsp:txBody>
      <dsp:txXfrm>
        <a:off x="3477599" y="245053"/>
        <a:ext cx="3047783" cy="825556"/>
      </dsp:txXfrm>
    </dsp:sp>
    <dsp:sp modelId="{2023C022-5241-430B-AAC5-57D9086A5CF2}">
      <dsp:nvSpPr>
        <dsp:cNvPr id="0" name=""/>
        <dsp:cNvSpPr/>
      </dsp:nvSpPr>
      <dsp:spPr>
        <a:xfrm>
          <a:off x="3477599" y="1070609"/>
          <a:ext cx="3047783" cy="364503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i="0" kern="1200" dirty="0" smtClean="0">
              <a:solidFill>
                <a:srgbClr val="006600"/>
              </a:solidFill>
              <a:latin typeface="Arial Black" panose="020B0A04020102020204" pitchFamily="34" charset="0"/>
            </a:rPr>
            <a:t>One or more folders or other storage media in physical or electronic form, containing the records that comprise of the audit documentation for a specific engagement.</a:t>
          </a:r>
          <a:endParaRPr lang="en-US" sz="1800" b="1" kern="1200" dirty="0">
            <a:solidFill>
              <a:srgbClr val="006600"/>
            </a:solidFill>
            <a:latin typeface="Arial Black" panose="020B0A04020102020204" pitchFamily="34" charset="0"/>
          </a:endParaRPr>
        </a:p>
      </dsp:txBody>
      <dsp:txXfrm>
        <a:off x="3477599" y="1070609"/>
        <a:ext cx="3047783" cy="3645032"/>
      </dsp:txXfrm>
    </dsp:sp>
    <dsp:sp modelId="{93A0C9D7-E4B8-4B7F-83B1-BE692125A3DF}">
      <dsp:nvSpPr>
        <dsp:cNvPr id="0" name=""/>
        <dsp:cNvSpPr/>
      </dsp:nvSpPr>
      <dsp:spPr>
        <a:xfrm>
          <a:off x="6952072" y="245053"/>
          <a:ext cx="3047783" cy="825556"/>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latin typeface="Arial Black" panose="020B0A04020102020204" pitchFamily="34" charset="0"/>
            </a:rPr>
            <a:t>Experienced Auditor</a:t>
          </a:r>
          <a:endParaRPr lang="en-US" sz="2000" b="1" kern="1200" dirty="0">
            <a:latin typeface="Arial Black" panose="020B0A04020102020204" pitchFamily="34" charset="0"/>
          </a:endParaRPr>
        </a:p>
      </dsp:txBody>
      <dsp:txXfrm>
        <a:off x="6952072" y="245053"/>
        <a:ext cx="3047783" cy="825556"/>
      </dsp:txXfrm>
    </dsp:sp>
    <dsp:sp modelId="{39DAE40F-367F-476F-A7D7-900AFDF4F8E5}">
      <dsp:nvSpPr>
        <dsp:cNvPr id="0" name=""/>
        <dsp:cNvSpPr/>
      </dsp:nvSpPr>
      <dsp:spPr>
        <a:xfrm>
          <a:off x="6952072" y="1070609"/>
          <a:ext cx="3047783" cy="364503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1" i="0" kern="1200" dirty="0" smtClean="0">
              <a:solidFill>
                <a:srgbClr val="006600"/>
              </a:solidFill>
              <a:latin typeface="Arial Black" panose="020B0A04020102020204" pitchFamily="34" charset="0"/>
            </a:rPr>
            <a:t>An Individual (whether Internal or external to the firm) who has practical audit experience and a reasonable understanding of audit processes, SAs and applicable legal and regulatory requirements, the business environment in which the entity operates and auditing and financial reporting issues relevant to the entity’s industry.</a:t>
          </a:r>
          <a:endParaRPr lang="en-US" sz="1500" b="1" kern="1200" dirty="0">
            <a:solidFill>
              <a:srgbClr val="006600"/>
            </a:solidFill>
            <a:latin typeface="Arial Black" panose="020B0A04020102020204" pitchFamily="34" charset="0"/>
          </a:endParaRPr>
        </a:p>
      </dsp:txBody>
      <dsp:txXfrm>
        <a:off x="6952072" y="1070609"/>
        <a:ext cx="3047783" cy="364503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A7266-34DE-4C53-9172-EE981BFA6E31}">
      <dsp:nvSpPr>
        <dsp:cNvPr id="0" name=""/>
        <dsp:cNvSpPr/>
      </dsp:nvSpPr>
      <dsp:spPr>
        <a:xfrm>
          <a:off x="0" y="0"/>
          <a:ext cx="9822871" cy="1745903"/>
        </a:xfrm>
        <a:prstGeom prst="rect">
          <a:avLst/>
        </a:prstGeom>
        <a:gradFill rotWithShape="0">
          <a:gsLst>
            <a:gs pos="0">
              <a:schemeClr val="accent1">
                <a:shade val="80000"/>
                <a:hueOff val="0"/>
                <a:satOff val="0"/>
                <a:lumOff val="0"/>
                <a:alphaOff val="0"/>
                <a:tint val="48000"/>
                <a:alpha val="88000"/>
                <a:satMod val="105000"/>
                <a:lumMod val="110000"/>
              </a:schemeClr>
            </a:gs>
            <a:gs pos="100000">
              <a:schemeClr val="accent1">
                <a:shade val="80000"/>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b="1" i="0" kern="1200" dirty="0" smtClean="0">
              <a:solidFill>
                <a:srgbClr val="0070C0"/>
              </a:solidFill>
              <a:latin typeface="Arial Black" panose="020B0A04020102020204" pitchFamily="34" charset="0"/>
            </a:rPr>
            <a:t>Nature, timing and extent of audit procedures</a:t>
          </a:r>
          <a:endParaRPr lang="en-US" sz="4300" b="1" kern="1200" dirty="0">
            <a:solidFill>
              <a:srgbClr val="0070C0"/>
            </a:solidFill>
            <a:latin typeface="Arial Black" panose="020B0A04020102020204" pitchFamily="34" charset="0"/>
          </a:endParaRPr>
        </a:p>
      </dsp:txBody>
      <dsp:txXfrm>
        <a:off x="0" y="0"/>
        <a:ext cx="9822871" cy="1745903"/>
      </dsp:txXfrm>
    </dsp:sp>
    <dsp:sp modelId="{6ABBA39C-57E7-40BC-B21A-862B127A1DA9}">
      <dsp:nvSpPr>
        <dsp:cNvPr id="0" name=""/>
        <dsp:cNvSpPr/>
      </dsp:nvSpPr>
      <dsp:spPr>
        <a:xfrm>
          <a:off x="1199" y="1745903"/>
          <a:ext cx="3273490" cy="3666397"/>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i="0" kern="1200" dirty="0" smtClean="0">
              <a:solidFill>
                <a:schemeClr val="tx1"/>
              </a:solidFill>
              <a:latin typeface="Arial Black" panose="020B0A04020102020204" pitchFamily="34" charset="0"/>
            </a:rPr>
            <a:t>Identifying characteristics of specific items and matters tested</a:t>
          </a:r>
          <a:endParaRPr lang="en-US" sz="2800" b="1" kern="1200" dirty="0">
            <a:solidFill>
              <a:schemeClr val="tx1"/>
            </a:solidFill>
            <a:latin typeface="Arial Black" panose="020B0A04020102020204" pitchFamily="34" charset="0"/>
          </a:endParaRPr>
        </a:p>
      </dsp:txBody>
      <dsp:txXfrm>
        <a:off x="1199" y="1745903"/>
        <a:ext cx="3273490" cy="3666397"/>
      </dsp:txXfrm>
    </dsp:sp>
    <dsp:sp modelId="{E5AE73CB-1C84-423F-B5A5-CEFCCB10F686}">
      <dsp:nvSpPr>
        <dsp:cNvPr id="0" name=""/>
        <dsp:cNvSpPr/>
      </dsp:nvSpPr>
      <dsp:spPr>
        <a:xfrm>
          <a:off x="3274690" y="1745903"/>
          <a:ext cx="3273490" cy="3666397"/>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i="0" kern="1200" dirty="0" smtClean="0">
              <a:solidFill>
                <a:schemeClr val="tx1"/>
              </a:solidFill>
              <a:latin typeface="Arial Black" panose="020B0A04020102020204" pitchFamily="34" charset="0"/>
            </a:rPr>
            <a:t>Who performed the audit and the date of completion</a:t>
          </a:r>
          <a:endParaRPr lang="en-US" sz="2800" b="1" kern="1200" dirty="0">
            <a:solidFill>
              <a:schemeClr val="tx1"/>
            </a:solidFill>
            <a:latin typeface="Arial Black" panose="020B0A04020102020204" pitchFamily="34" charset="0"/>
          </a:endParaRPr>
        </a:p>
      </dsp:txBody>
      <dsp:txXfrm>
        <a:off x="3274690" y="1745903"/>
        <a:ext cx="3273490" cy="3666397"/>
      </dsp:txXfrm>
    </dsp:sp>
    <dsp:sp modelId="{A3534F95-411A-4804-88DC-F92D75A9BC65}">
      <dsp:nvSpPr>
        <dsp:cNvPr id="0" name=""/>
        <dsp:cNvSpPr/>
      </dsp:nvSpPr>
      <dsp:spPr>
        <a:xfrm>
          <a:off x="6548180" y="1745903"/>
          <a:ext cx="3273490" cy="3666397"/>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i="0" kern="1200" dirty="0" smtClean="0">
              <a:solidFill>
                <a:schemeClr val="tx1"/>
              </a:solidFill>
              <a:latin typeface="Arial Black" panose="020B0A04020102020204" pitchFamily="34" charset="0"/>
            </a:rPr>
            <a:t>Who reviewed the report, the date and extent of review</a:t>
          </a:r>
          <a:endParaRPr lang="en-US" sz="2800" b="1" kern="1200" dirty="0">
            <a:solidFill>
              <a:schemeClr val="tx1"/>
            </a:solidFill>
            <a:latin typeface="Arial Black" panose="020B0A04020102020204" pitchFamily="34" charset="0"/>
          </a:endParaRPr>
        </a:p>
      </dsp:txBody>
      <dsp:txXfrm>
        <a:off x="6548180" y="1745903"/>
        <a:ext cx="3273490" cy="3666397"/>
      </dsp:txXfrm>
    </dsp:sp>
    <dsp:sp modelId="{116D9FC5-FCC0-4F6C-B6C2-4AD3DE91F863}">
      <dsp:nvSpPr>
        <dsp:cNvPr id="0" name=""/>
        <dsp:cNvSpPr/>
      </dsp:nvSpPr>
      <dsp:spPr>
        <a:xfrm>
          <a:off x="0" y="5412301"/>
          <a:ext cx="9822871" cy="407377"/>
        </a:xfrm>
        <a:prstGeom prst="rect">
          <a:avLst/>
        </a:prstGeom>
        <a:gradFill rotWithShape="0">
          <a:gsLst>
            <a:gs pos="0">
              <a:schemeClr val="accent1">
                <a:shade val="80000"/>
                <a:hueOff val="0"/>
                <a:satOff val="0"/>
                <a:lumOff val="0"/>
                <a:alphaOff val="0"/>
                <a:tint val="48000"/>
                <a:alpha val="88000"/>
                <a:satMod val="105000"/>
                <a:lumMod val="110000"/>
              </a:schemeClr>
            </a:gs>
            <a:gs pos="100000">
              <a:schemeClr val="accent1">
                <a:shade val="80000"/>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A7266-34DE-4C53-9172-EE981BFA6E31}">
      <dsp:nvSpPr>
        <dsp:cNvPr id="0" name=""/>
        <dsp:cNvSpPr/>
      </dsp:nvSpPr>
      <dsp:spPr>
        <a:xfrm>
          <a:off x="0" y="0"/>
          <a:ext cx="9822871" cy="1745903"/>
        </a:xfrm>
        <a:prstGeom prst="rect">
          <a:avLst/>
        </a:prstGeom>
        <a:gradFill rotWithShape="0">
          <a:gsLst>
            <a:gs pos="0">
              <a:schemeClr val="accent1">
                <a:shade val="80000"/>
                <a:hueOff val="0"/>
                <a:satOff val="0"/>
                <a:lumOff val="0"/>
                <a:alphaOff val="0"/>
                <a:tint val="48000"/>
                <a:alpha val="88000"/>
                <a:satMod val="105000"/>
                <a:lumMod val="110000"/>
              </a:schemeClr>
            </a:gs>
            <a:gs pos="100000">
              <a:schemeClr val="accent1">
                <a:shade val="80000"/>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i="0" kern="1200" dirty="0" smtClean="0">
              <a:solidFill>
                <a:srgbClr val="0070C0"/>
              </a:solidFill>
              <a:latin typeface="Arial Black" panose="020B0A04020102020204" pitchFamily="34" charset="0"/>
            </a:rPr>
            <a:t>Results of the audit procedures performed and evidence obtained</a:t>
          </a:r>
          <a:endParaRPr lang="en-US" sz="4000" b="1" kern="1200" dirty="0">
            <a:solidFill>
              <a:srgbClr val="0070C0"/>
            </a:solidFill>
            <a:latin typeface="Arial Black" panose="020B0A04020102020204" pitchFamily="34" charset="0"/>
          </a:endParaRPr>
        </a:p>
      </dsp:txBody>
      <dsp:txXfrm>
        <a:off x="0" y="0"/>
        <a:ext cx="9822871" cy="1745903"/>
      </dsp:txXfrm>
    </dsp:sp>
    <dsp:sp modelId="{6ABBA39C-57E7-40BC-B21A-862B127A1DA9}">
      <dsp:nvSpPr>
        <dsp:cNvPr id="0" name=""/>
        <dsp:cNvSpPr/>
      </dsp:nvSpPr>
      <dsp:spPr>
        <a:xfrm>
          <a:off x="1199" y="1745903"/>
          <a:ext cx="4910236" cy="3666397"/>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IN" sz="3200" b="1" i="0" kern="1200" dirty="0" smtClean="0">
              <a:latin typeface="Arial Black" panose="020B0A04020102020204" pitchFamily="34" charset="0"/>
            </a:rPr>
            <a:t>Document discussions of significant matters.</a:t>
          </a:r>
          <a:endParaRPr lang="en-US" sz="3200" b="1" kern="1200" dirty="0">
            <a:solidFill>
              <a:schemeClr val="tx1"/>
            </a:solidFill>
            <a:latin typeface="Arial Black" panose="020B0A04020102020204" pitchFamily="34" charset="0"/>
          </a:endParaRPr>
        </a:p>
      </dsp:txBody>
      <dsp:txXfrm>
        <a:off x="1199" y="1745903"/>
        <a:ext cx="4910236" cy="3666397"/>
      </dsp:txXfrm>
    </dsp:sp>
    <dsp:sp modelId="{E5AE73CB-1C84-423F-B5A5-CEFCCB10F686}">
      <dsp:nvSpPr>
        <dsp:cNvPr id="0" name=""/>
        <dsp:cNvSpPr/>
      </dsp:nvSpPr>
      <dsp:spPr>
        <a:xfrm>
          <a:off x="4911435" y="1745903"/>
          <a:ext cx="4910236" cy="3666397"/>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i="0" kern="1200" dirty="0" smtClean="0">
              <a:latin typeface="Arial Black" panose="020B0A04020102020204" pitchFamily="34" charset="0"/>
            </a:rPr>
            <a:t>Nature of the significant matters – when and with whom discussed</a:t>
          </a:r>
          <a:endParaRPr lang="en-US" sz="3200" b="1" kern="1200" dirty="0">
            <a:solidFill>
              <a:schemeClr val="tx1"/>
            </a:solidFill>
            <a:latin typeface="Arial Black" panose="020B0A04020102020204" pitchFamily="34" charset="0"/>
          </a:endParaRPr>
        </a:p>
      </dsp:txBody>
      <dsp:txXfrm>
        <a:off x="4911435" y="1745903"/>
        <a:ext cx="4910236" cy="3666397"/>
      </dsp:txXfrm>
    </dsp:sp>
    <dsp:sp modelId="{116D9FC5-FCC0-4F6C-B6C2-4AD3DE91F863}">
      <dsp:nvSpPr>
        <dsp:cNvPr id="0" name=""/>
        <dsp:cNvSpPr/>
      </dsp:nvSpPr>
      <dsp:spPr>
        <a:xfrm>
          <a:off x="0" y="5412301"/>
          <a:ext cx="9822871" cy="407377"/>
        </a:xfrm>
        <a:prstGeom prst="rect">
          <a:avLst/>
        </a:prstGeom>
        <a:gradFill rotWithShape="0">
          <a:gsLst>
            <a:gs pos="0">
              <a:schemeClr val="accent1">
                <a:shade val="80000"/>
                <a:hueOff val="0"/>
                <a:satOff val="0"/>
                <a:lumOff val="0"/>
                <a:alphaOff val="0"/>
                <a:tint val="48000"/>
                <a:alpha val="88000"/>
                <a:satMod val="105000"/>
                <a:lumMod val="110000"/>
              </a:schemeClr>
            </a:gs>
            <a:gs pos="100000">
              <a:schemeClr val="accent1">
                <a:shade val="80000"/>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A7266-34DE-4C53-9172-EE981BFA6E31}">
      <dsp:nvSpPr>
        <dsp:cNvPr id="0" name=""/>
        <dsp:cNvSpPr/>
      </dsp:nvSpPr>
      <dsp:spPr>
        <a:xfrm>
          <a:off x="0" y="0"/>
          <a:ext cx="9822871" cy="1853738"/>
        </a:xfrm>
        <a:prstGeom prst="rect">
          <a:avLst/>
        </a:prstGeom>
        <a:gradFill rotWithShape="0">
          <a:gsLst>
            <a:gs pos="0">
              <a:schemeClr val="accent1">
                <a:shade val="80000"/>
                <a:hueOff val="0"/>
                <a:satOff val="0"/>
                <a:lumOff val="0"/>
                <a:alphaOff val="0"/>
                <a:tint val="48000"/>
                <a:alpha val="88000"/>
                <a:satMod val="105000"/>
                <a:lumMod val="110000"/>
              </a:schemeClr>
            </a:gs>
            <a:gs pos="100000">
              <a:schemeClr val="accent1">
                <a:shade val="80000"/>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b="1" i="0" kern="1200" dirty="0" smtClean="0">
              <a:solidFill>
                <a:srgbClr val="0070C0"/>
              </a:solidFill>
              <a:latin typeface="Arial Black" panose="020B0A04020102020204" pitchFamily="34" charset="0"/>
            </a:rPr>
            <a:t>Significant matters arising during the audit</a:t>
          </a:r>
          <a:endParaRPr lang="en-US" sz="4600" b="1" kern="1200" dirty="0">
            <a:solidFill>
              <a:srgbClr val="0070C0"/>
            </a:solidFill>
            <a:latin typeface="Arial Black" panose="020B0A04020102020204" pitchFamily="34" charset="0"/>
          </a:endParaRPr>
        </a:p>
      </dsp:txBody>
      <dsp:txXfrm>
        <a:off x="0" y="0"/>
        <a:ext cx="9822871" cy="1853738"/>
      </dsp:txXfrm>
    </dsp:sp>
    <dsp:sp modelId="{6ABBA39C-57E7-40BC-B21A-862B127A1DA9}">
      <dsp:nvSpPr>
        <dsp:cNvPr id="0" name=""/>
        <dsp:cNvSpPr/>
      </dsp:nvSpPr>
      <dsp:spPr>
        <a:xfrm>
          <a:off x="1199" y="1853738"/>
          <a:ext cx="4910236" cy="3892850"/>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i="0" kern="1200" dirty="0" smtClean="0">
              <a:latin typeface="Arial Black" panose="020B0A04020102020204" pitchFamily="34" charset="0"/>
            </a:rPr>
            <a:t>Document how the inconsistencies have been addressed</a:t>
          </a:r>
          <a:r>
            <a:rPr lang="en-IN" sz="3200" b="1" i="0" kern="1200" dirty="0" smtClean="0">
              <a:latin typeface="Arial Black" panose="020B0A04020102020204" pitchFamily="34" charset="0"/>
            </a:rPr>
            <a:t>.</a:t>
          </a:r>
          <a:endParaRPr lang="en-US" sz="3200" b="1" kern="1200" dirty="0">
            <a:solidFill>
              <a:schemeClr val="tx1"/>
            </a:solidFill>
            <a:latin typeface="Arial Black" panose="020B0A04020102020204" pitchFamily="34" charset="0"/>
          </a:endParaRPr>
        </a:p>
      </dsp:txBody>
      <dsp:txXfrm>
        <a:off x="1199" y="1853738"/>
        <a:ext cx="4910236" cy="3892850"/>
      </dsp:txXfrm>
    </dsp:sp>
    <dsp:sp modelId="{E5AE73CB-1C84-423F-B5A5-CEFCCB10F686}">
      <dsp:nvSpPr>
        <dsp:cNvPr id="0" name=""/>
        <dsp:cNvSpPr/>
      </dsp:nvSpPr>
      <dsp:spPr>
        <a:xfrm>
          <a:off x="4911435" y="1853738"/>
          <a:ext cx="4910236" cy="3892850"/>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smtClean="0">
              <a:latin typeface="Arial Black" panose="020B0A04020102020204" pitchFamily="34" charset="0"/>
            </a:rPr>
            <a:t>In case of departure from the standard, the relevant requirements and the reason for departure, the alternative audit procedures performed to achieve the aim of that requirement.</a:t>
          </a:r>
          <a:endParaRPr lang="en-US" sz="2400" b="1" kern="1200" dirty="0">
            <a:solidFill>
              <a:schemeClr val="tx1"/>
            </a:solidFill>
            <a:latin typeface="Arial Black" panose="020B0A04020102020204" pitchFamily="34" charset="0"/>
          </a:endParaRPr>
        </a:p>
      </dsp:txBody>
      <dsp:txXfrm>
        <a:off x="4911435" y="1853738"/>
        <a:ext cx="4910236" cy="3892850"/>
      </dsp:txXfrm>
    </dsp:sp>
    <dsp:sp modelId="{116D9FC5-FCC0-4F6C-B6C2-4AD3DE91F863}">
      <dsp:nvSpPr>
        <dsp:cNvPr id="0" name=""/>
        <dsp:cNvSpPr/>
      </dsp:nvSpPr>
      <dsp:spPr>
        <a:xfrm>
          <a:off x="0" y="5746588"/>
          <a:ext cx="9822871" cy="432538"/>
        </a:xfrm>
        <a:prstGeom prst="rect">
          <a:avLst/>
        </a:prstGeom>
        <a:gradFill rotWithShape="0">
          <a:gsLst>
            <a:gs pos="0">
              <a:schemeClr val="accent1">
                <a:shade val="80000"/>
                <a:hueOff val="0"/>
                <a:satOff val="0"/>
                <a:lumOff val="0"/>
                <a:alphaOff val="0"/>
                <a:tint val="48000"/>
                <a:alpha val="88000"/>
                <a:satMod val="105000"/>
                <a:lumMod val="110000"/>
              </a:schemeClr>
            </a:gs>
            <a:gs pos="100000">
              <a:schemeClr val="accent1">
                <a:shade val="80000"/>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3D275-4ADE-4EA0-8A05-379FBE41BE4B}">
      <dsp:nvSpPr>
        <dsp:cNvPr id="0" name=""/>
        <dsp:cNvSpPr/>
      </dsp:nvSpPr>
      <dsp:spPr>
        <a:xfrm>
          <a:off x="10096" y="0"/>
          <a:ext cx="6879369" cy="2216729"/>
        </a:xfrm>
        <a:prstGeom prst="rightArrow">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5BA30F5-33F2-482D-B3FF-5A18367BC0BE}">
      <dsp:nvSpPr>
        <dsp:cNvPr id="0" name=""/>
        <dsp:cNvSpPr/>
      </dsp:nvSpPr>
      <dsp:spPr>
        <a:xfrm>
          <a:off x="566028" y="553851"/>
          <a:ext cx="5770877" cy="1107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Arial Black" panose="020B0A04020102020204" pitchFamily="34" charset="0"/>
            </a:rPr>
            <a:t>CA </a:t>
          </a:r>
          <a:r>
            <a:rPr lang="en-US" sz="2000" b="1" kern="1200" dirty="0" err="1" smtClean="0">
              <a:solidFill>
                <a:schemeClr val="tx1"/>
              </a:solidFill>
              <a:latin typeface="Arial Black" panose="020B0A04020102020204" pitchFamily="34" charset="0"/>
            </a:rPr>
            <a:t>Krishanu</a:t>
          </a:r>
          <a:r>
            <a:rPr lang="en-US" sz="2000" b="1" kern="1200" dirty="0" smtClean="0">
              <a:solidFill>
                <a:schemeClr val="tx1"/>
              </a:solidFill>
              <a:latin typeface="Arial Black" panose="020B0A04020102020204" pitchFamily="34" charset="0"/>
            </a:rPr>
            <a:t> Bhattacharyya, FCA, Certified Concurrent, Forensic and Social Auditor, DISA, CISA (WBUT)</a:t>
          </a:r>
          <a:endParaRPr lang="en-US" sz="2000" b="1" kern="1200" dirty="0">
            <a:solidFill>
              <a:schemeClr val="tx1"/>
            </a:solidFill>
            <a:latin typeface="Arial Black" panose="020B0A04020102020204" pitchFamily="34" charset="0"/>
          </a:endParaRPr>
        </a:p>
      </dsp:txBody>
      <dsp:txXfrm>
        <a:off x="566028" y="553851"/>
        <a:ext cx="5770877" cy="110770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8723E-4724-432A-B0C0-B70983E585A4}">
      <dsp:nvSpPr>
        <dsp:cNvPr id="0" name=""/>
        <dsp:cNvSpPr/>
      </dsp:nvSpPr>
      <dsp:spPr>
        <a:xfrm rot="5400000">
          <a:off x="-321494" y="323403"/>
          <a:ext cx="2143293" cy="1500305"/>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t>1</a:t>
          </a:r>
          <a:endParaRPr lang="en-US" sz="4400" kern="1200" dirty="0"/>
        </a:p>
      </dsp:txBody>
      <dsp:txXfrm rot="-5400000">
        <a:off x="1" y="752062"/>
        <a:ext cx="1500305" cy="642988"/>
      </dsp:txXfrm>
    </dsp:sp>
    <dsp:sp modelId="{E1B83EF4-6F0A-481E-82E7-FB770CC803B1}">
      <dsp:nvSpPr>
        <dsp:cNvPr id="0" name=""/>
        <dsp:cNvSpPr/>
      </dsp:nvSpPr>
      <dsp:spPr>
        <a:xfrm rot="5400000">
          <a:off x="4798763" y="-3296547"/>
          <a:ext cx="1393140" cy="799005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IN" sz="2500" b="1" i="0" kern="1200" dirty="0" smtClean="0">
              <a:solidFill>
                <a:srgbClr val="006600"/>
              </a:solidFill>
              <a:latin typeface="Arial Black" panose="020B0A04020102020204" pitchFamily="34" charset="0"/>
            </a:rPr>
            <a:t>Circumstances encountered</a:t>
          </a:r>
          <a:endParaRPr lang="en-US" sz="2500" b="1" kern="1200" dirty="0">
            <a:solidFill>
              <a:srgbClr val="006600"/>
            </a:solidFill>
            <a:latin typeface="Arial Black" panose="020B0A04020102020204" pitchFamily="34" charset="0"/>
          </a:endParaRPr>
        </a:p>
      </dsp:txBody>
      <dsp:txXfrm rot="-5400000">
        <a:off x="1500306" y="69917"/>
        <a:ext cx="7922049" cy="1257126"/>
      </dsp:txXfrm>
    </dsp:sp>
    <dsp:sp modelId="{8B27AAE5-49FB-4D95-A1D9-17D8BE1B01C9}">
      <dsp:nvSpPr>
        <dsp:cNvPr id="0" name=""/>
        <dsp:cNvSpPr/>
      </dsp:nvSpPr>
      <dsp:spPr>
        <a:xfrm rot="5400000">
          <a:off x="-321494" y="2277064"/>
          <a:ext cx="2143293" cy="1500305"/>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t>2</a:t>
          </a:r>
          <a:endParaRPr lang="en-US" sz="4400" kern="1200" dirty="0"/>
        </a:p>
      </dsp:txBody>
      <dsp:txXfrm rot="-5400000">
        <a:off x="1" y="2705723"/>
        <a:ext cx="1500305" cy="642988"/>
      </dsp:txXfrm>
    </dsp:sp>
    <dsp:sp modelId="{32CAF773-DA9E-49EE-B05B-B81A17D22D3E}">
      <dsp:nvSpPr>
        <dsp:cNvPr id="0" name=""/>
        <dsp:cNvSpPr/>
      </dsp:nvSpPr>
      <dsp:spPr>
        <a:xfrm rot="5400000">
          <a:off x="4798763" y="-1342887"/>
          <a:ext cx="1393140" cy="799005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b="1" i="0" kern="1200" dirty="0" smtClean="0">
              <a:solidFill>
                <a:srgbClr val="006600"/>
              </a:solidFill>
              <a:latin typeface="Arial Black" panose="020B0A04020102020204" pitchFamily="34" charset="0"/>
            </a:rPr>
            <a:t>Newer additional procedures performed, evidence obtained, conclusions reached and its effect on auditor’s report.</a:t>
          </a:r>
          <a:endParaRPr lang="en-US" sz="2500" b="1" kern="1200" dirty="0">
            <a:solidFill>
              <a:srgbClr val="006600"/>
            </a:solidFill>
            <a:latin typeface="Arial Black" panose="020B0A04020102020204" pitchFamily="34" charset="0"/>
          </a:endParaRPr>
        </a:p>
      </dsp:txBody>
      <dsp:txXfrm rot="-5400000">
        <a:off x="1500306" y="2023577"/>
        <a:ext cx="7922049" cy="1257126"/>
      </dsp:txXfrm>
    </dsp:sp>
    <dsp:sp modelId="{AF2E17C4-98CA-4BDA-B788-27E559AECD1B}">
      <dsp:nvSpPr>
        <dsp:cNvPr id="0" name=""/>
        <dsp:cNvSpPr/>
      </dsp:nvSpPr>
      <dsp:spPr>
        <a:xfrm rot="5400000">
          <a:off x="-321494" y="4230725"/>
          <a:ext cx="2143293" cy="1500305"/>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t>3</a:t>
          </a:r>
          <a:endParaRPr lang="en-US" sz="4400" kern="1200" dirty="0"/>
        </a:p>
      </dsp:txBody>
      <dsp:txXfrm rot="-5400000">
        <a:off x="1" y="4659384"/>
        <a:ext cx="1500305" cy="642988"/>
      </dsp:txXfrm>
    </dsp:sp>
    <dsp:sp modelId="{639B5D8A-D746-4342-82B4-855831C1E74D}">
      <dsp:nvSpPr>
        <dsp:cNvPr id="0" name=""/>
        <dsp:cNvSpPr/>
      </dsp:nvSpPr>
      <dsp:spPr>
        <a:xfrm rot="5400000">
          <a:off x="4798763" y="610773"/>
          <a:ext cx="1393140" cy="799005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b="1" i="0" kern="1200" dirty="0" smtClean="0">
              <a:solidFill>
                <a:srgbClr val="006600"/>
              </a:solidFill>
              <a:latin typeface="Arial Black" panose="020B0A04020102020204" pitchFamily="34" charset="0"/>
            </a:rPr>
            <a:t>When and by whom the resulting changes to audit documentation were made and reviewed.</a:t>
          </a:r>
          <a:endParaRPr lang="en-US" sz="2500" b="1" kern="1200" dirty="0">
            <a:solidFill>
              <a:srgbClr val="006600"/>
            </a:solidFill>
            <a:latin typeface="Arial Black" panose="020B0A04020102020204" pitchFamily="34" charset="0"/>
          </a:endParaRPr>
        </a:p>
      </dsp:txBody>
      <dsp:txXfrm rot="-5400000">
        <a:off x="1500306" y="3977238"/>
        <a:ext cx="7922049" cy="125712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8F13A-5412-468A-AD10-253E07F48CFE}">
      <dsp:nvSpPr>
        <dsp:cNvPr id="0" name=""/>
        <dsp:cNvSpPr/>
      </dsp:nvSpPr>
      <dsp:spPr>
        <a:xfrm>
          <a:off x="1169" y="415633"/>
          <a:ext cx="4559891" cy="3671460"/>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0" kern="1200" smtClean="0">
              <a:latin typeface="Arial Black" panose="020B0A04020102020204" pitchFamily="34" charset="0"/>
            </a:rPr>
            <a:t>Timely preparation enhances quality, review, evaluation of the audit evidence and conclusions reached before finalisation of the auditor’s report. Documentation prepared after audit work is less accurate than that prepared during audit</a:t>
          </a:r>
          <a:endParaRPr lang="en-US" sz="2000" b="1" kern="1200" dirty="0">
            <a:latin typeface="Arial Black" panose="020B0A04020102020204" pitchFamily="34" charset="0"/>
          </a:endParaRPr>
        </a:p>
      </dsp:txBody>
      <dsp:txXfrm>
        <a:off x="1169" y="415633"/>
        <a:ext cx="4559891" cy="3671460"/>
      </dsp:txXfrm>
    </dsp:sp>
    <dsp:sp modelId="{BE9086E5-A7AE-4941-8238-AC4447668509}">
      <dsp:nvSpPr>
        <dsp:cNvPr id="0" name=""/>
        <dsp:cNvSpPr/>
      </dsp:nvSpPr>
      <dsp:spPr>
        <a:xfrm>
          <a:off x="5017049" y="415633"/>
          <a:ext cx="4559891" cy="3671460"/>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0" kern="1200" smtClean="0">
              <a:latin typeface="Arial Black" panose="020B0A04020102020204" pitchFamily="34" charset="0"/>
            </a:rPr>
            <a:t>Form, content and extent depends on size and complexity of the entity, nature of procedures performed, risks, exceptions, audit methodology, tools used and professional judgment.</a:t>
          </a:r>
          <a:endParaRPr lang="en-US" sz="2000" b="1" kern="1200" dirty="0">
            <a:latin typeface="Arial Black" panose="020B0A04020102020204" pitchFamily="34" charset="0"/>
          </a:endParaRPr>
        </a:p>
      </dsp:txBody>
      <dsp:txXfrm>
        <a:off x="5017049" y="415633"/>
        <a:ext cx="4559891" cy="367146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BCCD9-2420-4A96-9EB2-11E08D27DDA5}">
      <dsp:nvSpPr>
        <dsp:cNvPr id="0" name=""/>
        <dsp:cNvSpPr/>
      </dsp:nvSpPr>
      <dsp:spPr>
        <a:xfrm>
          <a:off x="1194" y="187445"/>
          <a:ext cx="4656628" cy="2793977"/>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i="0" kern="1200" dirty="0" smtClean="0">
              <a:latin typeface="Arial Black" panose="020B0A04020102020204" pitchFamily="34" charset="0"/>
            </a:rPr>
            <a:t>Audit documentation may be recorded on paper or on electronic or other media. Examples: Audit </a:t>
          </a:r>
          <a:r>
            <a:rPr lang="en-US" sz="2300" b="1" i="0" kern="1200" dirty="0" err="1" smtClean="0">
              <a:latin typeface="Arial Black" panose="020B0A04020102020204" pitchFamily="34" charset="0"/>
            </a:rPr>
            <a:t>programmes</a:t>
          </a:r>
          <a:r>
            <a:rPr lang="en-US" sz="2300" b="1" i="0" kern="1200" dirty="0" smtClean="0">
              <a:latin typeface="Arial Black" panose="020B0A04020102020204" pitchFamily="34" charset="0"/>
            </a:rPr>
            <a:t>, checklists, analysis, correspondence.</a:t>
          </a:r>
          <a:endParaRPr lang="en-US" sz="2300" b="1" kern="1200" dirty="0">
            <a:latin typeface="Arial Black" panose="020B0A04020102020204" pitchFamily="34" charset="0"/>
          </a:endParaRPr>
        </a:p>
      </dsp:txBody>
      <dsp:txXfrm>
        <a:off x="1194" y="187445"/>
        <a:ext cx="4656628" cy="2793977"/>
      </dsp:txXfrm>
    </dsp:sp>
    <dsp:sp modelId="{964E1944-1A76-4E48-961D-8CCCCE84BFCB}">
      <dsp:nvSpPr>
        <dsp:cNvPr id="0" name=""/>
        <dsp:cNvSpPr/>
      </dsp:nvSpPr>
      <dsp:spPr>
        <a:xfrm>
          <a:off x="5123485" y="187445"/>
          <a:ext cx="4656628" cy="2793977"/>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i="0" kern="1200" dirty="0" smtClean="0">
              <a:latin typeface="Arial Black" panose="020B0A04020102020204" pitchFamily="34" charset="0"/>
            </a:rPr>
            <a:t>Audit documentation should not include superseded drafts of working papers and financial statements, notes reflecting incomplete and preliminary thinking</a:t>
          </a:r>
          <a:endParaRPr lang="en-US" sz="2300" b="1" kern="1200" dirty="0">
            <a:latin typeface="Arial Black" panose="020B0A04020102020204" pitchFamily="34" charset="0"/>
          </a:endParaRPr>
        </a:p>
      </dsp:txBody>
      <dsp:txXfrm>
        <a:off x="5123485" y="187445"/>
        <a:ext cx="4656628" cy="2793977"/>
      </dsp:txXfrm>
    </dsp:sp>
    <dsp:sp modelId="{D904DD65-7694-438B-A20D-7E151847FD54}">
      <dsp:nvSpPr>
        <dsp:cNvPr id="0" name=""/>
        <dsp:cNvSpPr/>
      </dsp:nvSpPr>
      <dsp:spPr>
        <a:xfrm>
          <a:off x="1194" y="3447085"/>
          <a:ext cx="4656628" cy="2793977"/>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IN" sz="2300" b="1" i="0" kern="1200" dirty="0" smtClean="0">
              <a:latin typeface="Arial Black" panose="020B0A04020102020204" pitchFamily="34" charset="0"/>
            </a:rPr>
            <a:t>Oral explanations can clarify or explain information contained in audit documentation.</a:t>
          </a:r>
          <a:endParaRPr lang="en-US" sz="2300" b="1" kern="1200" dirty="0">
            <a:latin typeface="Arial Black" panose="020B0A04020102020204" pitchFamily="34" charset="0"/>
          </a:endParaRPr>
        </a:p>
      </dsp:txBody>
      <dsp:txXfrm>
        <a:off x="1194" y="3447085"/>
        <a:ext cx="4656628" cy="2793977"/>
      </dsp:txXfrm>
    </dsp:sp>
    <dsp:sp modelId="{EA5E7A70-0D8E-4397-8A72-3E46BA74817D}">
      <dsp:nvSpPr>
        <dsp:cNvPr id="0" name=""/>
        <dsp:cNvSpPr/>
      </dsp:nvSpPr>
      <dsp:spPr>
        <a:xfrm>
          <a:off x="5123485" y="3447085"/>
          <a:ext cx="4656628" cy="2793977"/>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i="0" kern="1200" smtClean="0">
              <a:latin typeface="Arial Black" panose="020B0A04020102020204" pitchFamily="34" charset="0"/>
            </a:rPr>
            <a:t>It is not necessary nor practicable for the auditor to document every matter considered or professional judgment made.</a:t>
          </a:r>
          <a:endParaRPr lang="en-US" sz="2300" b="1" kern="1200" dirty="0">
            <a:latin typeface="Arial Black" panose="020B0A04020102020204" pitchFamily="34" charset="0"/>
          </a:endParaRPr>
        </a:p>
      </dsp:txBody>
      <dsp:txXfrm>
        <a:off x="5123485" y="3447085"/>
        <a:ext cx="4656628" cy="279397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BCCD9-2420-4A96-9EB2-11E08D27DDA5}">
      <dsp:nvSpPr>
        <dsp:cNvPr id="0" name=""/>
        <dsp:cNvSpPr/>
      </dsp:nvSpPr>
      <dsp:spPr>
        <a:xfrm>
          <a:off x="1194" y="187445"/>
          <a:ext cx="4656628" cy="2793977"/>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smtClean="0">
              <a:solidFill>
                <a:schemeClr val="tx1"/>
              </a:solidFill>
              <a:latin typeface="Arial Black" panose="020B0A04020102020204" pitchFamily="34" charset="0"/>
            </a:rPr>
            <a:t>Judging the significance of a matter requires an objective analysis of the facts and circumstances.</a:t>
          </a:r>
          <a:endParaRPr lang="en-US" sz="2400" b="1" kern="1200" dirty="0">
            <a:solidFill>
              <a:schemeClr val="tx1"/>
            </a:solidFill>
            <a:latin typeface="Arial Black" panose="020B0A04020102020204" pitchFamily="34" charset="0"/>
          </a:endParaRPr>
        </a:p>
      </dsp:txBody>
      <dsp:txXfrm>
        <a:off x="1194" y="187445"/>
        <a:ext cx="4656628" cy="2793977"/>
      </dsp:txXfrm>
    </dsp:sp>
    <dsp:sp modelId="{964E1944-1A76-4E48-961D-8CCCCE84BFCB}">
      <dsp:nvSpPr>
        <dsp:cNvPr id="0" name=""/>
        <dsp:cNvSpPr/>
      </dsp:nvSpPr>
      <dsp:spPr>
        <a:xfrm>
          <a:off x="5123485" y="187445"/>
          <a:ext cx="4656628" cy="2793977"/>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smtClean="0">
              <a:solidFill>
                <a:schemeClr val="tx1"/>
              </a:solidFill>
              <a:latin typeface="Arial Black" panose="020B0A04020102020204" pitchFamily="34" charset="0"/>
            </a:rPr>
            <a:t>The identifying characteristics should be recorded which helps serve a number of purposes</a:t>
          </a:r>
          <a:endParaRPr lang="en-US" sz="2400" b="1" kern="1200" dirty="0">
            <a:solidFill>
              <a:schemeClr val="tx1"/>
            </a:solidFill>
            <a:latin typeface="Arial Black" panose="020B0A04020102020204" pitchFamily="34" charset="0"/>
          </a:endParaRPr>
        </a:p>
      </dsp:txBody>
      <dsp:txXfrm>
        <a:off x="5123485" y="187445"/>
        <a:ext cx="4656628" cy="2793977"/>
      </dsp:txXfrm>
    </dsp:sp>
    <dsp:sp modelId="{D904DD65-7694-438B-A20D-7E151847FD54}">
      <dsp:nvSpPr>
        <dsp:cNvPr id="0" name=""/>
        <dsp:cNvSpPr/>
      </dsp:nvSpPr>
      <dsp:spPr>
        <a:xfrm>
          <a:off x="1288472" y="3447085"/>
          <a:ext cx="7204363" cy="2793977"/>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smtClean="0">
              <a:solidFill>
                <a:schemeClr val="tx1"/>
              </a:solidFill>
              <a:latin typeface="Arial Black" panose="020B0A04020102020204" pitchFamily="34" charset="0"/>
            </a:rPr>
            <a:t>Summary describing significant matters identified during the audit and how they were addressed, or that includes cross-references to other relevant supporting audit documentation that provides such information.</a:t>
          </a:r>
          <a:endParaRPr lang="en-US" sz="2400" b="1" kern="1200" dirty="0">
            <a:solidFill>
              <a:schemeClr val="tx1"/>
            </a:solidFill>
            <a:latin typeface="Arial Black" panose="020B0A04020102020204" pitchFamily="34" charset="0"/>
          </a:endParaRPr>
        </a:p>
      </dsp:txBody>
      <dsp:txXfrm>
        <a:off x="1288472" y="3447085"/>
        <a:ext cx="7204363" cy="279397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BCCD9-2420-4A96-9EB2-11E08D27DDA5}">
      <dsp:nvSpPr>
        <dsp:cNvPr id="0" name=""/>
        <dsp:cNvSpPr/>
      </dsp:nvSpPr>
      <dsp:spPr>
        <a:xfrm>
          <a:off x="1194" y="187445"/>
          <a:ext cx="4656628" cy="2793977"/>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smtClean="0">
              <a:latin typeface="Arial Black" panose="020B0A04020102020204" pitchFamily="34" charset="0"/>
            </a:rPr>
            <a:t>Documentation also includes records prepared by the entity’s personnel</a:t>
          </a:r>
          <a:r>
            <a:rPr lang="en-US" sz="2400" b="1" i="0" kern="1200" dirty="0" smtClean="0">
              <a:solidFill>
                <a:schemeClr val="tx1"/>
              </a:solidFill>
              <a:latin typeface="Arial Black" panose="020B0A04020102020204" pitchFamily="34" charset="0"/>
            </a:rPr>
            <a:t>.</a:t>
          </a:r>
          <a:endParaRPr lang="en-US" sz="2400" b="1" kern="1200" dirty="0">
            <a:solidFill>
              <a:schemeClr val="tx1"/>
            </a:solidFill>
            <a:latin typeface="Arial Black" panose="020B0A04020102020204" pitchFamily="34" charset="0"/>
          </a:endParaRPr>
        </a:p>
      </dsp:txBody>
      <dsp:txXfrm>
        <a:off x="1194" y="187445"/>
        <a:ext cx="4656628" cy="2793977"/>
      </dsp:txXfrm>
    </dsp:sp>
    <dsp:sp modelId="{964E1944-1A76-4E48-961D-8CCCCE84BFCB}">
      <dsp:nvSpPr>
        <dsp:cNvPr id="0" name=""/>
        <dsp:cNvSpPr/>
      </dsp:nvSpPr>
      <dsp:spPr>
        <a:xfrm>
          <a:off x="5123485" y="187445"/>
          <a:ext cx="4656628" cy="2793977"/>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smtClean="0">
              <a:latin typeface="Arial Black" panose="020B0A04020102020204" pitchFamily="34" charset="0"/>
            </a:rPr>
            <a:t>Retention period of audit engagements is no shorter than seven years from the date of the auditor’s report.</a:t>
          </a:r>
          <a:endParaRPr lang="en-US" sz="2400" b="1" kern="1200" dirty="0">
            <a:solidFill>
              <a:schemeClr val="tx1"/>
            </a:solidFill>
            <a:latin typeface="Arial Black" panose="020B0A04020102020204" pitchFamily="34" charset="0"/>
          </a:endParaRPr>
        </a:p>
      </dsp:txBody>
      <dsp:txXfrm>
        <a:off x="5123485" y="187445"/>
        <a:ext cx="4656628" cy="2793977"/>
      </dsp:txXfrm>
    </dsp:sp>
    <dsp:sp modelId="{D904DD65-7694-438B-A20D-7E151847FD54}">
      <dsp:nvSpPr>
        <dsp:cNvPr id="0" name=""/>
        <dsp:cNvSpPr/>
      </dsp:nvSpPr>
      <dsp:spPr>
        <a:xfrm>
          <a:off x="1385446" y="3447085"/>
          <a:ext cx="7010414" cy="2793977"/>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smtClean="0">
              <a:latin typeface="Arial Black" panose="020B0A04020102020204" pitchFamily="34" charset="0"/>
            </a:rPr>
            <a:t>Unless otherwise stated audit documentation is the property of the auditor. He may make disclosures but these should not affect his independence nor invalidate his work.</a:t>
          </a:r>
          <a:endParaRPr lang="en-US" sz="2400" b="1" kern="1200" dirty="0">
            <a:solidFill>
              <a:schemeClr val="tx1"/>
            </a:solidFill>
            <a:latin typeface="Arial Black" panose="020B0A04020102020204" pitchFamily="34" charset="0"/>
          </a:endParaRPr>
        </a:p>
      </dsp:txBody>
      <dsp:txXfrm>
        <a:off x="1385446" y="3447085"/>
        <a:ext cx="7010414" cy="279397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F2E1D-D45D-4691-9F04-0076A4C2F2D7}">
      <dsp:nvSpPr>
        <dsp:cNvPr id="0" name=""/>
        <dsp:cNvSpPr/>
      </dsp:nvSpPr>
      <dsp:spPr>
        <a:xfrm rot="16200000">
          <a:off x="-505816" y="510388"/>
          <a:ext cx="5418667" cy="4397889"/>
        </a:xfrm>
        <a:prstGeom prst="flowChartManualOperation">
          <a:avLst/>
        </a:prstGeom>
        <a:gradFill rotWithShape="0">
          <a:gsLst>
            <a:gs pos="0">
              <a:schemeClr val="accent3">
                <a:shade val="50000"/>
                <a:hueOff val="0"/>
                <a:satOff val="0"/>
                <a:lumOff val="0"/>
                <a:alphaOff val="0"/>
                <a:tint val="98000"/>
                <a:satMod val="110000"/>
                <a:lumMod val="104000"/>
              </a:schemeClr>
            </a:gs>
            <a:gs pos="69000">
              <a:schemeClr val="accent3">
                <a:shade val="50000"/>
                <a:hueOff val="0"/>
                <a:satOff val="0"/>
                <a:lumOff val="0"/>
                <a:alphaOff val="0"/>
                <a:shade val="84000"/>
                <a:satMod val="130000"/>
                <a:lumMod val="92000"/>
              </a:schemeClr>
            </a:gs>
            <a:gs pos="100000">
              <a:schemeClr val="accent3">
                <a:shade val="50000"/>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1950" tIns="0" rIns="359172" bIns="0" numCol="1" spcCol="1270" anchor="ctr" anchorCtr="0">
          <a:noAutofit/>
        </a:bodyPr>
        <a:lstStyle/>
        <a:p>
          <a:pPr lvl="0" algn="ctr" defTabSz="2533650">
            <a:lnSpc>
              <a:spcPct val="90000"/>
            </a:lnSpc>
            <a:spcBef>
              <a:spcPct val="0"/>
            </a:spcBef>
            <a:spcAft>
              <a:spcPct val="35000"/>
            </a:spcAft>
          </a:pPr>
          <a:r>
            <a:rPr lang="en-US" sz="5700" kern="1200" smtClean="0">
              <a:solidFill>
                <a:srgbClr val="00FFFF"/>
              </a:solidFill>
              <a:latin typeface="Arial Black" panose="020B0A04020102020204" pitchFamily="34" charset="0"/>
            </a:rPr>
            <a:t>SA 500</a:t>
          </a:r>
          <a:endParaRPr lang="en-US" sz="5700" kern="1200" dirty="0">
            <a:solidFill>
              <a:srgbClr val="00FFFF"/>
            </a:solidFill>
            <a:latin typeface="Arial Black" panose="020B0A04020102020204" pitchFamily="34" charset="0"/>
          </a:endParaRPr>
        </a:p>
      </dsp:txBody>
      <dsp:txXfrm rot="5400000">
        <a:off x="4573" y="1083732"/>
        <a:ext cx="4397889" cy="3251201"/>
      </dsp:txXfrm>
    </dsp:sp>
    <dsp:sp modelId="{EFB55DB8-44F7-4BE4-84DB-213BCEE705DF}">
      <dsp:nvSpPr>
        <dsp:cNvPr id="0" name=""/>
        <dsp:cNvSpPr/>
      </dsp:nvSpPr>
      <dsp:spPr>
        <a:xfrm rot="16200000">
          <a:off x="4221914" y="510388"/>
          <a:ext cx="5418667" cy="4397889"/>
        </a:xfrm>
        <a:prstGeom prst="flowChartManualOperation">
          <a:avLst/>
        </a:prstGeom>
        <a:gradFill rotWithShape="0">
          <a:gsLst>
            <a:gs pos="0">
              <a:schemeClr val="accent3">
                <a:shade val="50000"/>
                <a:hueOff val="76611"/>
                <a:satOff val="37295"/>
                <a:lumOff val="32568"/>
                <a:alphaOff val="0"/>
                <a:tint val="98000"/>
                <a:satMod val="110000"/>
                <a:lumMod val="104000"/>
              </a:schemeClr>
            </a:gs>
            <a:gs pos="69000">
              <a:schemeClr val="accent3">
                <a:shade val="50000"/>
                <a:hueOff val="76611"/>
                <a:satOff val="37295"/>
                <a:lumOff val="32568"/>
                <a:alphaOff val="0"/>
                <a:shade val="84000"/>
                <a:satMod val="130000"/>
                <a:lumMod val="92000"/>
              </a:schemeClr>
            </a:gs>
            <a:gs pos="100000">
              <a:schemeClr val="accent3">
                <a:shade val="50000"/>
                <a:hueOff val="76611"/>
                <a:satOff val="37295"/>
                <a:lumOff val="32568"/>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1950" tIns="0" rIns="359172" bIns="0" numCol="1" spcCol="1270" anchor="ctr" anchorCtr="0">
          <a:noAutofit/>
        </a:bodyPr>
        <a:lstStyle/>
        <a:p>
          <a:pPr lvl="0" algn="ctr" defTabSz="2533650">
            <a:lnSpc>
              <a:spcPct val="90000"/>
            </a:lnSpc>
            <a:spcBef>
              <a:spcPct val="0"/>
            </a:spcBef>
            <a:spcAft>
              <a:spcPct val="35000"/>
            </a:spcAft>
          </a:pPr>
          <a:r>
            <a:rPr lang="en-US" sz="5700" kern="1200" smtClean="0">
              <a:solidFill>
                <a:srgbClr val="006600"/>
              </a:solidFill>
              <a:latin typeface="Arial Black" panose="020B0A04020102020204" pitchFamily="34" charset="0"/>
            </a:rPr>
            <a:t>Audit Evidence</a:t>
          </a:r>
          <a:endParaRPr lang="en-US" sz="5700" kern="1200" dirty="0">
            <a:solidFill>
              <a:srgbClr val="006600"/>
            </a:solidFill>
            <a:latin typeface="Arial Black" panose="020B0A04020102020204" pitchFamily="34" charset="0"/>
          </a:endParaRPr>
        </a:p>
      </dsp:txBody>
      <dsp:txXfrm rot="5400000">
        <a:off x="4732303" y="1083732"/>
        <a:ext cx="4397889" cy="325120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DB02E-1019-4E5A-AF1C-0051F9570F83}">
      <dsp:nvSpPr>
        <dsp:cNvPr id="0" name=""/>
        <dsp:cNvSpPr/>
      </dsp:nvSpPr>
      <dsp:spPr>
        <a:xfrm>
          <a:off x="0" y="2661576"/>
          <a:ext cx="9453417" cy="134245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8585931-2B6E-4733-8301-A9C40E10BECC}">
      <dsp:nvSpPr>
        <dsp:cNvPr id="0" name=""/>
        <dsp:cNvSpPr/>
      </dsp:nvSpPr>
      <dsp:spPr>
        <a:xfrm>
          <a:off x="550421" y="374771"/>
          <a:ext cx="8352579" cy="2681069"/>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0122" tIns="0" rIns="250122" bIns="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tx1"/>
              </a:solidFill>
              <a:latin typeface="Arial Black" panose="020B0A04020102020204" pitchFamily="34" charset="0"/>
            </a:rPr>
            <a:t>To design &amp; perform audit procedures in such a way as to enable the auditor to obtain sufficient appropriate audit evidence to be able to draw reasonable conclusions on which to base the Auditor’s opinion </a:t>
          </a:r>
          <a:endParaRPr lang="en-US" sz="2800" b="1" kern="1200" dirty="0">
            <a:solidFill>
              <a:schemeClr val="tx1"/>
            </a:solidFill>
            <a:latin typeface="Arial Black" panose="020B0A04020102020204" pitchFamily="34" charset="0"/>
          </a:endParaRPr>
        </a:p>
      </dsp:txBody>
      <dsp:txXfrm>
        <a:off x="681300" y="505650"/>
        <a:ext cx="8090821" cy="241931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8184C-2F95-4686-A6AB-D638E40260A3}">
      <dsp:nvSpPr>
        <dsp:cNvPr id="0" name=""/>
        <dsp:cNvSpPr/>
      </dsp:nvSpPr>
      <dsp:spPr>
        <a:xfrm>
          <a:off x="101" y="9709"/>
          <a:ext cx="4784868" cy="1324800"/>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latin typeface="Arial Black" panose="020B0A04020102020204" pitchFamily="34" charset="0"/>
            </a:rPr>
            <a:t>Accounting Records</a:t>
          </a:r>
          <a:endParaRPr lang="en-US" sz="2400" b="1" kern="1200" dirty="0">
            <a:latin typeface="Arial Black" panose="020B0A04020102020204" pitchFamily="34" charset="0"/>
          </a:endParaRPr>
        </a:p>
      </dsp:txBody>
      <dsp:txXfrm>
        <a:off x="101" y="9709"/>
        <a:ext cx="4784868" cy="1324800"/>
      </dsp:txXfrm>
    </dsp:sp>
    <dsp:sp modelId="{E8E1281B-9B4D-4976-96CE-F5087725815B}">
      <dsp:nvSpPr>
        <dsp:cNvPr id="0" name=""/>
        <dsp:cNvSpPr/>
      </dsp:nvSpPr>
      <dsp:spPr>
        <a:xfrm>
          <a:off x="101" y="1334509"/>
          <a:ext cx="4784868" cy="385123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US" sz="1600" b="1" i="0" kern="1200" dirty="0" smtClean="0">
              <a:solidFill>
                <a:srgbClr val="006600"/>
              </a:solidFill>
              <a:latin typeface="Arial Black" panose="020B0A04020102020204" pitchFamily="34" charset="0"/>
            </a:rPr>
            <a:t>The records of initial accounting entries and supporting records, such as checks and records of electronic fund transfers; invoices; contracts; the general and subsidiary ledgers, journal entries and other adjustments to the financial statements that are not reflected in journal entries; and records such as work sheets and spreadsheets supporting cost allocations, computations, reconciliations and disclosures.</a:t>
          </a:r>
          <a:endParaRPr lang="en-US" sz="1600" b="1" kern="1200" dirty="0">
            <a:solidFill>
              <a:srgbClr val="006600"/>
            </a:solidFill>
            <a:latin typeface="Arial Black" panose="020B0A04020102020204" pitchFamily="34" charset="0"/>
          </a:endParaRPr>
        </a:p>
      </dsp:txBody>
      <dsp:txXfrm>
        <a:off x="101" y="1334509"/>
        <a:ext cx="4784868" cy="3851235"/>
      </dsp:txXfrm>
    </dsp:sp>
    <dsp:sp modelId="{DA19E55F-0178-408F-8E8D-BA66D41B069C}">
      <dsp:nvSpPr>
        <dsp:cNvPr id="0" name=""/>
        <dsp:cNvSpPr/>
      </dsp:nvSpPr>
      <dsp:spPr>
        <a:xfrm>
          <a:off x="5383392" y="9709"/>
          <a:ext cx="4588617" cy="1324800"/>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latin typeface="Arial Black" panose="020B0A04020102020204" pitchFamily="34" charset="0"/>
            </a:rPr>
            <a:t>Appropriateness </a:t>
          </a:r>
        </a:p>
        <a:p>
          <a:pPr lvl="0" algn="ctr" defTabSz="1066800">
            <a:lnSpc>
              <a:spcPct val="90000"/>
            </a:lnSpc>
            <a:spcBef>
              <a:spcPct val="0"/>
            </a:spcBef>
            <a:spcAft>
              <a:spcPct val="35000"/>
            </a:spcAft>
          </a:pPr>
          <a:r>
            <a:rPr lang="en-US" sz="2400" b="1" kern="1200" dirty="0" smtClean="0">
              <a:latin typeface="Arial Black" panose="020B0A04020102020204" pitchFamily="34" charset="0"/>
            </a:rPr>
            <a:t>(of audit evidence)</a:t>
          </a:r>
          <a:endParaRPr lang="en-US" sz="2400" b="1" kern="1200" dirty="0">
            <a:latin typeface="Arial Black" panose="020B0A04020102020204" pitchFamily="34" charset="0"/>
          </a:endParaRPr>
        </a:p>
      </dsp:txBody>
      <dsp:txXfrm>
        <a:off x="5383392" y="9709"/>
        <a:ext cx="4588617" cy="1324800"/>
      </dsp:txXfrm>
    </dsp:sp>
    <dsp:sp modelId="{2023C022-5241-430B-AAC5-57D9086A5CF2}">
      <dsp:nvSpPr>
        <dsp:cNvPr id="0" name=""/>
        <dsp:cNvSpPr/>
      </dsp:nvSpPr>
      <dsp:spPr>
        <a:xfrm>
          <a:off x="5352521" y="1334509"/>
          <a:ext cx="4650358" cy="385123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90000"/>
            </a:lnSpc>
            <a:spcBef>
              <a:spcPct val="0"/>
            </a:spcBef>
            <a:spcAft>
              <a:spcPct val="15000"/>
            </a:spcAft>
            <a:buChar char="••"/>
          </a:pPr>
          <a:r>
            <a:rPr lang="en-US" sz="2400" b="1" i="0" kern="1200" dirty="0" smtClean="0">
              <a:solidFill>
                <a:srgbClr val="006600"/>
              </a:solidFill>
              <a:latin typeface="Arial Black" panose="020B0A04020102020204" pitchFamily="34" charset="0"/>
            </a:rPr>
            <a:t>The measure of the quality of audit evidence; that is, its relevance and its reliability in providing support for the conclusions on which the auditor’s opinion is based.</a:t>
          </a:r>
          <a:endParaRPr lang="en-US" sz="2400" b="1" kern="1200" dirty="0">
            <a:solidFill>
              <a:srgbClr val="006600"/>
            </a:solidFill>
            <a:latin typeface="Arial Black" panose="020B0A04020102020204" pitchFamily="34" charset="0"/>
          </a:endParaRPr>
        </a:p>
      </dsp:txBody>
      <dsp:txXfrm>
        <a:off x="5352521" y="1334509"/>
        <a:ext cx="4650358" cy="385123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8184C-2F95-4686-A6AB-D638E40260A3}">
      <dsp:nvSpPr>
        <dsp:cNvPr id="0" name=""/>
        <dsp:cNvSpPr/>
      </dsp:nvSpPr>
      <dsp:spPr>
        <a:xfrm>
          <a:off x="3125" y="169106"/>
          <a:ext cx="3047783" cy="817167"/>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latin typeface="Arial Black" panose="020B0A04020102020204" pitchFamily="34" charset="0"/>
            </a:rPr>
            <a:t>Audit Evidence</a:t>
          </a:r>
          <a:endParaRPr lang="en-US" sz="2000" b="1" kern="1200" dirty="0">
            <a:latin typeface="Arial Black" panose="020B0A04020102020204" pitchFamily="34" charset="0"/>
          </a:endParaRPr>
        </a:p>
      </dsp:txBody>
      <dsp:txXfrm>
        <a:off x="3125" y="169106"/>
        <a:ext cx="3047783" cy="817167"/>
      </dsp:txXfrm>
    </dsp:sp>
    <dsp:sp modelId="{E8E1281B-9B4D-4976-96CE-F5087725815B}">
      <dsp:nvSpPr>
        <dsp:cNvPr id="0" name=""/>
        <dsp:cNvSpPr/>
      </dsp:nvSpPr>
      <dsp:spPr>
        <a:xfrm>
          <a:off x="3125" y="986273"/>
          <a:ext cx="3047783" cy="489982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n-US" sz="1800" b="1" i="0" kern="1200" dirty="0" smtClean="0">
              <a:solidFill>
                <a:srgbClr val="006600"/>
              </a:solidFill>
              <a:latin typeface="Arial Black" panose="020B0A04020102020204" pitchFamily="34" charset="0"/>
            </a:rPr>
            <a:t>Information used by the auditor in arriving at the conclusions on which the auditor’s opinion is based. Audit evidence includes both information contained in the accounting records underlying the financial statements and other information</a:t>
          </a:r>
          <a:endParaRPr lang="en-US" sz="1800" b="1" kern="1200" dirty="0">
            <a:solidFill>
              <a:srgbClr val="006600"/>
            </a:solidFill>
            <a:latin typeface="Arial Black" panose="020B0A04020102020204" pitchFamily="34" charset="0"/>
          </a:endParaRPr>
        </a:p>
      </dsp:txBody>
      <dsp:txXfrm>
        <a:off x="3125" y="986273"/>
        <a:ext cx="3047783" cy="4899824"/>
      </dsp:txXfrm>
    </dsp:sp>
    <dsp:sp modelId="{DA19E55F-0178-408F-8E8D-BA66D41B069C}">
      <dsp:nvSpPr>
        <dsp:cNvPr id="0" name=""/>
        <dsp:cNvSpPr/>
      </dsp:nvSpPr>
      <dsp:spPr>
        <a:xfrm>
          <a:off x="3477599" y="169106"/>
          <a:ext cx="3047783" cy="817167"/>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latin typeface="Arial Black" panose="020B0A04020102020204" pitchFamily="34" charset="0"/>
            </a:rPr>
            <a:t>Management’s  Expert</a:t>
          </a:r>
          <a:endParaRPr lang="en-US" sz="2000" b="1" kern="1200" dirty="0">
            <a:latin typeface="Arial Black" panose="020B0A04020102020204" pitchFamily="34" charset="0"/>
          </a:endParaRPr>
        </a:p>
      </dsp:txBody>
      <dsp:txXfrm>
        <a:off x="3477599" y="169106"/>
        <a:ext cx="3047783" cy="817167"/>
      </dsp:txXfrm>
    </dsp:sp>
    <dsp:sp modelId="{2023C022-5241-430B-AAC5-57D9086A5CF2}">
      <dsp:nvSpPr>
        <dsp:cNvPr id="0" name=""/>
        <dsp:cNvSpPr/>
      </dsp:nvSpPr>
      <dsp:spPr>
        <a:xfrm>
          <a:off x="3477599" y="986273"/>
          <a:ext cx="3047783" cy="489982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n-US" sz="1800" b="1" i="0" kern="1200" dirty="0" smtClean="0">
              <a:solidFill>
                <a:srgbClr val="006600"/>
              </a:solidFill>
              <a:latin typeface="Arial Black" panose="020B0A04020102020204" pitchFamily="34" charset="0"/>
            </a:rPr>
            <a:t>An individual or organization possessing expertise in a field other than accounting or auditing, whose work in that field is used by the entity to assist the entity in preparing the financial statements</a:t>
          </a:r>
          <a:endParaRPr lang="en-US" sz="1800" b="1" kern="1200" dirty="0">
            <a:solidFill>
              <a:srgbClr val="006600"/>
            </a:solidFill>
            <a:latin typeface="Arial Black" panose="020B0A04020102020204" pitchFamily="34" charset="0"/>
          </a:endParaRPr>
        </a:p>
      </dsp:txBody>
      <dsp:txXfrm>
        <a:off x="3477599" y="986273"/>
        <a:ext cx="3047783" cy="4899824"/>
      </dsp:txXfrm>
    </dsp:sp>
    <dsp:sp modelId="{93A0C9D7-E4B8-4B7F-83B1-BE692125A3DF}">
      <dsp:nvSpPr>
        <dsp:cNvPr id="0" name=""/>
        <dsp:cNvSpPr/>
      </dsp:nvSpPr>
      <dsp:spPr>
        <a:xfrm>
          <a:off x="6952072" y="169106"/>
          <a:ext cx="3047783" cy="817167"/>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latin typeface="Arial Black" panose="020B0A04020102020204" pitchFamily="34" charset="0"/>
            </a:rPr>
            <a:t>Sufficiency (of Audit Evidence)</a:t>
          </a:r>
          <a:endParaRPr lang="en-US" sz="2000" b="1" kern="1200" dirty="0">
            <a:latin typeface="Arial Black" panose="020B0A04020102020204" pitchFamily="34" charset="0"/>
          </a:endParaRPr>
        </a:p>
      </dsp:txBody>
      <dsp:txXfrm>
        <a:off x="6952072" y="169106"/>
        <a:ext cx="3047783" cy="817167"/>
      </dsp:txXfrm>
    </dsp:sp>
    <dsp:sp modelId="{39DAE40F-367F-476F-A7D7-900AFDF4F8E5}">
      <dsp:nvSpPr>
        <dsp:cNvPr id="0" name=""/>
        <dsp:cNvSpPr/>
      </dsp:nvSpPr>
      <dsp:spPr>
        <a:xfrm>
          <a:off x="6952072" y="986273"/>
          <a:ext cx="3047783" cy="489982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just" defTabSz="889000">
            <a:lnSpc>
              <a:spcPct val="90000"/>
            </a:lnSpc>
            <a:spcBef>
              <a:spcPct val="0"/>
            </a:spcBef>
            <a:spcAft>
              <a:spcPct val="15000"/>
            </a:spcAft>
            <a:buChar char="••"/>
          </a:pPr>
          <a:r>
            <a:rPr lang="en-US" sz="2000" b="1" i="0" kern="1200" dirty="0" smtClean="0">
              <a:solidFill>
                <a:srgbClr val="006600"/>
              </a:solidFill>
              <a:latin typeface="Arial Black" panose="020B0A04020102020204" pitchFamily="34" charset="0"/>
            </a:rPr>
            <a:t>The measure of the quantity of audit evidence. The quantity of the audit evidence needed is affected by the auditor’s assessment of the risks of material misstatement and also by the quality of such audit evidence.</a:t>
          </a:r>
          <a:endParaRPr lang="en-US" sz="2000" b="1" kern="1200" dirty="0">
            <a:solidFill>
              <a:srgbClr val="006600"/>
            </a:solidFill>
            <a:latin typeface="Arial Black" panose="020B0A04020102020204" pitchFamily="34" charset="0"/>
          </a:endParaRPr>
        </a:p>
      </dsp:txBody>
      <dsp:txXfrm>
        <a:off x="6952072" y="986273"/>
        <a:ext cx="3047783" cy="489982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29243-7B9C-41AC-96E6-4BD6FC0D8E33}">
      <dsp:nvSpPr>
        <dsp:cNvPr id="0" name=""/>
        <dsp:cNvSpPr/>
      </dsp:nvSpPr>
      <dsp:spPr>
        <a:xfrm rot="5400000">
          <a:off x="5484792" y="-1664481"/>
          <a:ext cx="2351836" cy="626890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solidFill>
                <a:srgbClr val="0033CC"/>
              </a:solidFill>
              <a:latin typeface="Arial Black" panose="020B0A04020102020204" pitchFamily="34" charset="0"/>
            </a:rPr>
            <a:t>Measurement of quantity of audit evidence</a:t>
          </a:r>
          <a:endParaRPr lang="en-US" sz="2000" b="1" kern="1200" dirty="0">
            <a:solidFill>
              <a:srgbClr val="0033CC"/>
            </a:solidFill>
            <a:latin typeface="Arial Black" panose="020B0A04020102020204" pitchFamily="34" charset="0"/>
          </a:endParaRPr>
        </a:p>
        <a:p>
          <a:pPr marL="228600" lvl="1" indent="-228600" algn="l" defTabSz="889000">
            <a:lnSpc>
              <a:spcPct val="90000"/>
            </a:lnSpc>
            <a:spcBef>
              <a:spcPct val="0"/>
            </a:spcBef>
            <a:spcAft>
              <a:spcPct val="15000"/>
            </a:spcAft>
            <a:buChar char="••"/>
          </a:pPr>
          <a:r>
            <a:rPr lang="en-US" sz="2000" b="1" kern="1200" dirty="0" smtClean="0">
              <a:solidFill>
                <a:srgbClr val="0033CC"/>
              </a:solidFill>
              <a:latin typeface="Arial Black" panose="020B0A04020102020204" pitchFamily="34" charset="0"/>
            </a:rPr>
            <a:t>Effected by auditor’s risk assessment procedures</a:t>
          </a:r>
          <a:endParaRPr lang="en-US" sz="2000" b="1" kern="1200" dirty="0">
            <a:solidFill>
              <a:srgbClr val="0033CC"/>
            </a:solidFill>
            <a:latin typeface="Arial Black" panose="020B0A04020102020204" pitchFamily="34" charset="0"/>
          </a:endParaRPr>
        </a:p>
        <a:p>
          <a:pPr marL="228600" lvl="1" indent="-228600" algn="l" defTabSz="889000">
            <a:lnSpc>
              <a:spcPct val="90000"/>
            </a:lnSpc>
            <a:spcBef>
              <a:spcPct val="0"/>
            </a:spcBef>
            <a:spcAft>
              <a:spcPct val="15000"/>
            </a:spcAft>
            <a:buChar char="••"/>
          </a:pPr>
          <a:r>
            <a:rPr lang="en-US" sz="2000" b="1" kern="1200" dirty="0" smtClean="0">
              <a:solidFill>
                <a:srgbClr val="0033CC"/>
              </a:solidFill>
              <a:latin typeface="Arial Black" panose="020B0A04020102020204" pitchFamily="34" charset="0"/>
            </a:rPr>
            <a:t>Quality of audit evidence</a:t>
          </a:r>
          <a:endParaRPr lang="en-US" sz="2000" b="1" kern="1200" dirty="0">
            <a:solidFill>
              <a:srgbClr val="0033CC"/>
            </a:solidFill>
            <a:latin typeface="Arial Black" panose="020B0A04020102020204" pitchFamily="34" charset="0"/>
          </a:endParaRPr>
        </a:p>
      </dsp:txBody>
      <dsp:txXfrm rot="-5400000">
        <a:off x="3526259" y="408859"/>
        <a:ext cx="6154097" cy="2122222"/>
      </dsp:txXfrm>
    </dsp:sp>
    <dsp:sp modelId="{8F0D0807-9F0E-4124-8A75-2CD0D98D5A1A}">
      <dsp:nvSpPr>
        <dsp:cNvPr id="0" name=""/>
        <dsp:cNvSpPr/>
      </dsp:nvSpPr>
      <dsp:spPr>
        <a:xfrm>
          <a:off x="0" y="73"/>
          <a:ext cx="3526258" cy="2939795"/>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b="1" kern="1200" dirty="0" smtClean="0">
              <a:latin typeface="Arial Black" panose="020B0A04020102020204" pitchFamily="34" charset="0"/>
            </a:rPr>
            <a:t>Sufficiency</a:t>
          </a:r>
          <a:endParaRPr lang="en-US" sz="3600" b="1" kern="1200" dirty="0">
            <a:latin typeface="Arial Black" panose="020B0A04020102020204" pitchFamily="34" charset="0"/>
          </a:endParaRPr>
        </a:p>
      </dsp:txBody>
      <dsp:txXfrm>
        <a:off x="143509" y="143582"/>
        <a:ext cx="3239240" cy="2652777"/>
      </dsp:txXfrm>
    </dsp:sp>
    <dsp:sp modelId="{E4E2FB56-0750-4681-9B6D-A1C4F02553C8}">
      <dsp:nvSpPr>
        <dsp:cNvPr id="0" name=""/>
        <dsp:cNvSpPr/>
      </dsp:nvSpPr>
      <dsp:spPr>
        <a:xfrm rot="5400000">
          <a:off x="5484792" y="1422303"/>
          <a:ext cx="2351836" cy="626890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solidFill>
                <a:srgbClr val="0033CC"/>
              </a:solidFill>
              <a:latin typeface="Arial Black" panose="020B0A04020102020204" pitchFamily="34" charset="0"/>
            </a:rPr>
            <a:t>Measurement of quality of audit evidence</a:t>
          </a:r>
          <a:endParaRPr lang="en-US" sz="2000" b="1" kern="1200" dirty="0">
            <a:solidFill>
              <a:srgbClr val="0033CC"/>
            </a:solidFill>
            <a:latin typeface="Arial Black" panose="020B0A04020102020204" pitchFamily="34" charset="0"/>
          </a:endParaRPr>
        </a:p>
        <a:p>
          <a:pPr marL="228600" lvl="1" indent="-228600" algn="l" defTabSz="889000">
            <a:lnSpc>
              <a:spcPct val="90000"/>
            </a:lnSpc>
            <a:spcBef>
              <a:spcPct val="0"/>
            </a:spcBef>
            <a:spcAft>
              <a:spcPct val="15000"/>
            </a:spcAft>
            <a:buChar char="••"/>
          </a:pPr>
          <a:r>
            <a:rPr lang="en-US" sz="2000" b="1" kern="1200" dirty="0" smtClean="0">
              <a:solidFill>
                <a:srgbClr val="0033CC"/>
              </a:solidFill>
              <a:latin typeface="Arial Black" panose="020B0A04020102020204" pitchFamily="34" charset="0"/>
            </a:rPr>
            <a:t>Emphasis on the relevance &amp; reliability of audit evidence</a:t>
          </a:r>
          <a:endParaRPr lang="en-US" sz="2000" b="1" kern="1200" dirty="0">
            <a:solidFill>
              <a:srgbClr val="0033CC"/>
            </a:solidFill>
            <a:latin typeface="Arial Black" panose="020B0A04020102020204" pitchFamily="34" charset="0"/>
          </a:endParaRPr>
        </a:p>
        <a:p>
          <a:pPr marL="228600" lvl="1" indent="-228600" algn="l" defTabSz="889000">
            <a:lnSpc>
              <a:spcPct val="90000"/>
            </a:lnSpc>
            <a:spcBef>
              <a:spcPct val="0"/>
            </a:spcBef>
            <a:spcAft>
              <a:spcPct val="15000"/>
            </a:spcAft>
            <a:buChar char="••"/>
          </a:pPr>
          <a:r>
            <a:rPr lang="en-US" sz="2000" b="1" kern="1200" dirty="0" smtClean="0">
              <a:solidFill>
                <a:srgbClr val="0033CC"/>
              </a:solidFill>
              <a:latin typeface="Arial Black" panose="020B0A04020102020204" pitchFamily="34" charset="0"/>
            </a:rPr>
            <a:t>Is influences by the source of audit evidence</a:t>
          </a:r>
          <a:endParaRPr lang="en-US" sz="2000" b="1" kern="1200" dirty="0">
            <a:solidFill>
              <a:srgbClr val="0033CC"/>
            </a:solidFill>
            <a:latin typeface="Arial Black" panose="020B0A04020102020204" pitchFamily="34" charset="0"/>
          </a:endParaRPr>
        </a:p>
      </dsp:txBody>
      <dsp:txXfrm rot="-5400000">
        <a:off x="3526259" y="3495644"/>
        <a:ext cx="6154097" cy="2122222"/>
      </dsp:txXfrm>
    </dsp:sp>
    <dsp:sp modelId="{FE2443A2-5500-4B0B-8FB5-FD94DFBE9D21}">
      <dsp:nvSpPr>
        <dsp:cNvPr id="0" name=""/>
        <dsp:cNvSpPr/>
      </dsp:nvSpPr>
      <dsp:spPr>
        <a:xfrm>
          <a:off x="0" y="3086858"/>
          <a:ext cx="3526258" cy="2939795"/>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b="1" kern="1200" dirty="0" smtClean="0">
              <a:latin typeface="Arial Black" panose="020B0A04020102020204" pitchFamily="34" charset="0"/>
            </a:rPr>
            <a:t>Appropriateness</a:t>
          </a:r>
          <a:endParaRPr lang="en-US" sz="3600" b="1" kern="1200" dirty="0">
            <a:latin typeface="Arial Black" panose="020B0A04020102020204" pitchFamily="34" charset="0"/>
          </a:endParaRPr>
        </a:p>
      </dsp:txBody>
      <dsp:txXfrm>
        <a:off x="143509" y="3230367"/>
        <a:ext cx="3239240" cy="26527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3A7DB-E6E9-4CB9-9F90-E495638EFB0A}">
      <dsp:nvSpPr>
        <dsp:cNvPr id="0" name=""/>
        <dsp:cNvSpPr/>
      </dsp:nvSpPr>
      <dsp:spPr>
        <a:xfrm>
          <a:off x="495772" y="2150"/>
          <a:ext cx="2004910" cy="100245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00"/>
              </a:solidFill>
              <a:latin typeface="Arial Black" panose="020B0A04020102020204" pitchFamily="34" charset="0"/>
            </a:rPr>
            <a:t>Initiating with Basics</a:t>
          </a:r>
          <a:endParaRPr lang="en-US" sz="1600" b="1" kern="1200" dirty="0">
            <a:solidFill>
              <a:srgbClr val="FFFF00"/>
            </a:solidFill>
            <a:latin typeface="Arial Black" panose="020B0A04020102020204" pitchFamily="34" charset="0"/>
          </a:endParaRPr>
        </a:p>
      </dsp:txBody>
      <dsp:txXfrm>
        <a:off x="525133" y="31511"/>
        <a:ext cx="1946188" cy="943733"/>
      </dsp:txXfrm>
    </dsp:sp>
    <dsp:sp modelId="{C90ED094-DB3B-43A4-906A-9AC4CCFD3349}">
      <dsp:nvSpPr>
        <dsp:cNvPr id="0" name=""/>
        <dsp:cNvSpPr/>
      </dsp:nvSpPr>
      <dsp:spPr>
        <a:xfrm>
          <a:off x="696263" y="1004606"/>
          <a:ext cx="200491" cy="918715"/>
        </a:xfrm>
        <a:custGeom>
          <a:avLst/>
          <a:gdLst/>
          <a:ahLst/>
          <a:cxnLst/>
          <a:rect l="0" t="0" r="0" b="0"/>
          <a:pathLst>
            <a:path>
              <a:moveTo>
                <a:pt x="0" y="0"/>
              </a:moveTo>
              <a:lnTo>
                <a:pt x="0" y="918715"/>
              </a:lnTo>
              <a:lnTo>
                <a:pt x="200491" y="91871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72BAD9-FA32-49CD-A61B-CAB146985C35}">
      <dsp:nvSpPr>
        <dsp:cNvPr id="0" name=""/>
        <dsp:cNvSpPr/>
      </dsp:nvSpPr>
      <dsp:spPr>
        <a:xfrm>
          <a:off x="896754" y="1255219"/>
          <a:ext cx="1603928" cy="1336202"/>
        </a:xfrm>
        <a:prstGeom prst="roundRect">
          <a:avLst>
            <a:gd name="adj" fmla="val 10000"/>
          </a:avLst>
        </a:prstGeom>
        <a:solidFill>
          <a:schemeClr val="accent2">
            <a:lumMod val="40000"/>
            <a:lumOff val="6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1">
                  <a:lumMod val="75000"/>
                </a:schemeClr>
              </a:solidFill>
              <a:latin typeface="Arial Black" panose="020B0A04020102020204" pitchFamily="34" charset="0"/>
            </a:rPr>
            <a:t>Authority </a:t>
          </a:r>
          <a:r>
            <a:rPr lang="en-US" sz="1600" b="1" kern="1200" dirty="0" smtClean="0">
              <a:solidFill>
                <a:schemeClr val="accent1">
                  <a:lumMod val="75000"/>
                </a:schemeClr>
              </a:solidFill>
              <a:latin typeface="Arial Black" panose="020B0A04020102020204" pitchFamily="34" charset="0"/>
            </a:rPr>
            <a:t>attached to </a:t>
          </a:r>
          <a:r>
            <a:rPr lang="en-US" sz="1600" b="1" kern="1200" dirty="0" smtClean="0">
              <a:solidFill>
                <a:schemeClr val="accent1">
                  <a:lumMod val="75000"/>
                </a:schemeClr>
              </a:solidFill>
              <a:latin typeface="Arial Black" panose="020B0A04020102020204" pitchFamily="34" charset="0"/>
              <a:hlinkClick xmlns:r="http://schemas.openxmlformats.org/officeDocument/2006/relationships" r:id="" tooltip="Go To"/>
            </a:rPr>
            <a:t>Go To</a:t>
          </a:r>
          <a:endParaRPr lang="en-US" sz="1600" b="1" kern="1200" dirty="0">
            <a:solidFill>
              <a:schemeClr val="accent1">
                <a:lumMod val="75000"/>
              </a:schemeClr>
            </a:solidFill>
            <a:latin typeface="Arial Black" panose="020B0A04020102020204" pitchFamily="34" charset="0"/>
          </a:endParaRPr>
        </a:p>
      </dsp:txBody>
      <dsp:txXfrm>
        <a:off x="935890" y="1294355"/>
        <a:ext cx="1525656" cy="1257930"/>
      </dsp:txXfrm>
    </dsp:sp>
    <dsp:sp modelId="{7AD7B23A-54DB-43F4-BECA-A350082A1F08}">
      <dsp:nvSpPr>
        <dsp:cNvPr id="0" name=""/>
        <dsp:cNvSpPr/>
      </dsp:nvSpPr>
      <dsp:spPr>
        <a:xfrm>
          <a:off x="696263" y="1004606"/>
          <a:ext cx="170978" cy="2582500"/>
        </a:xfrm>
        <a:custGeom>
          <a:avLst/>
          <a:gdLst/>
          <a:ahLst/>
          <a:cxnLst/>
          <a:rect l="0" t="0" r="0" b="0"/>
          <a:pathLst>
            <a:path>
              <a:moveTo>
                <a:pt x="0" y="0"/>
              </a:moveTo>
              <a:lnTo>
                <a:pt x="0" y="2582500"/>
              </a:lnTo>
              <a:lnTo>
                <a:pt x="170978" y="258250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03F772-762A-4769-B6C0-5566E550A4D2}">
      <dsp:nvSpPr>
        <dsp:cNvPr id="0" name=""/>
        <dsp:cNvSpPr/>
      </dsp:nvSpPr>
      <dsp:spPr>
        <a:xfrm>
          <a:off x="867242" y="2843479"/>
          <a:ext cx="1603928" cy="1487252"/>
        </a:xfrm>
        <a:prstGeom prst="roundRect">
          <a:avLst>
            <a:gd name="adj" fmla="val 10000"/>
          </a:avLst>
        </a:prstGeom>
        <a:solidFill>
          <a:schemeClr val="accent2">
            <a:lumMod val="40000"/>
            <a:lumOff val="6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1">
                  <a:lumMod val="75000"/>
                </a:schemeClr>
              </a:solidFill>
              <a:latin typeface="Arial Black" panose="020B0A04020102020204" pitchFamily="34" charset="0"/>
            </a:rPr>
            <a:t>Legal Requirement for </a:t>
          </a:r>
          <a:r>
            <a:rPr lang="en-US" sz="1600" b="1" kern="1200" dirty="0" smtClean="0">
              <a:solidFill>
                <a:schemeClr val="accent1">
                  <a:lumMod val="75000"/>
                </a:schemeClr>
              </a:solidFill>
              <a:latin typeface="Arial Black" panose="020B0A04020102020204" pitchFamily="34" charset="0"/>
            </a:rPr>
            <a:t>SA</a:t>
          </a:r>
        </a:p>
        <a:p>
          <a:pPr lvl="0" algn="ctr" defTabSz="711200">
            <a:lnSpc>
              <a:spcPct val="90000"/>
            </a:lnSpc>
            <a:spcBef>
              <a:spcPct val="0"/>
            </a:spcBef>
            <a:spcAft>
              <a:spcPct val="35000"/>
            </a:spcAft>
          </a:pPr>
          <a:r>
            <a:rPr lang="en-US" sz="1600" b="1" kern="1200" dirty="0" smtClean="0">
              <a:solidFill>
                <a:schemeClr val="accent1">
                  <a:lumMod val="75000"/>
                </a:schemeClr>
              </a:solidFill>
              <a:latin typeface="Arial Black" panose="020B0A04020102020204" pitchFamily="34" charset="0"/>
              <a:hlinkClick xmlns:r="http://schemas.openxmlformats.org/officeDocument/2006/relationships" r:id="" tooltip="Go To"/>
            </a:rPr>
            <a:t>Go To</a:t>
          </a:r>
          <a:endParaRPr lang="en-US" sz="1600" b="1" kern="1200" dirty="0">
            <a:solidFill>
              <a:schemeClr val="accent1">
                <a:lumMod val="75000"/>
              </a:schemeClr>
            </a:solidFill>
            <a:latin typeface="Arial Black" panose="020B0A04020102020204" pitchFamily="34" charset="0"/>
          </a:endParaRPr>
        </a:p>
      </dsp:txBody>
      <dsp:txXfrm>
        <a:off x="910802" y="2887039"/>
        <a:ext cx="1516808" cy="1400132"/>
      </dsp:txXfrm>
    </dsp:sp>
    <dsp:sp modelId="{70907DA0-6DAE-4D34-8C87-A564DAA91718}">
      <dsp:nvSpPr>
        <dsp:cNvPr id="0" name=""/>
        <dsp:cNvSpPr/>
      </dsp:nvSpPr>
      <dsp:spPr>
        <a:xfrm>
          <a:off x="3001910" y="2150"/>
          <a:ext cx="2004910" cy="100245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00"/>
              </a:solidFill>
              <a:latin typeface="Arial Black" panose="020B0A04020102020204" pitchFamily="34" charset="0"/>
            </a:rPr>
            <a:t>Practical Aspects related to SA</a:t>
          </a:r>
          <a:endParaRPr lang="en-US" sz="1600" b="1" kern="1200" dirty="0">
            <a:solidFill>
              <a:srgbClr val="FFFF00"/>
            </a:solidFill>
            <a:latin typeface="Arial Black" panose="020B0A04020102020204" pitchFamily="34" charset="0"/>
          </a:endParaRPr>
        </a:p>
      </dsp:txBody>
      <dsp:txXfrm>
        <a:off x="3031271" y="31511"/>
        <a:ext cx="1946188" cy="943733"/>
      </dsp:txXfrm>
    </dsp:sp>
    <dsp:sp modelId="{E719A13D-7A0D-4E01-8879-B7216D1D5E18}">
      <dsp:nvSpPr>
        <dsp:cNvPr id="0" name=""/>
        <dsp:cNvSpPr/>
      </dsp:nvSpPr>
      <dsp:spPr>
        <a:xfrm>
          <a:off x="3202401" y="1004606"/>
          <a:ext cx="170978" cy="753284"/>
        </a:xfrm>
        <a:custGeom>
          <a:avLst/>
          <a:gdLst/>
          <a:ahLst/>
          <a:cxnLst/>
          <a:rect l="0" t="0" r="0" b="0"/>
          <a:pathLst>
            <a:path>
              <a:moveTo>
                <a:pt x="0" y="0"/>
              </a:moveTo>
              <a:lnTo>
                <a:pt x="0" y="753284"/>
              </a:lnTo>
              <a:lnTo>
                <a:pt x="170978" y="75328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091AF-065A-459E-98CE-28D2CC409E5E}">
      <dsp:nvSpPr>
        <dsp:cNvPr id="0" name=""/>
        <dsp:cNvSpPr/>
      </dsp:nvSpPr>
      <dsp:spPr>
        <a:xfrm>
          <a:off x="3373380" y="1256663"/>
          <a:ext cx="1603928" cy="1002455"/>
        </a:xfrm>
        <a:prstGeom prst="roundRect">
          <a:avLst>
            <a:gd name="adj" fmla="val 10000"/>
          </a:avLst>
        </a:prstGeom>
        <a:solidFill>
          <a:schemeClr val="accent2">
            <a:lumMod val="40000"/>
            <a:lumOff val="6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1">
                  <a:lumMod val="75000"/>
                </a:schemeClr>
              </a:solidFill>
              <a:latin typeface="Arial Black" panose="020B0A04020102020204" pitchFamily="34" charset="0"/>
            </a:rPr>
            <a:t>Observations by ICAI QRB</a:t>
          </a:r>
        </a:p>
        <a:p>
          <a:pPr lvl="0" algn="ctr" defTabSz="711200">
            <a:lnSpc>
              <a:spcPct val="90000"/>
            </a:lnSpc>
            <a:spcBef>
              <a:spcPct val="0"/>
            </a:spcBef>
            <a:spcAft>
              <a:spcPct val="35000"/>
            </a:spcAft>
          </a:pPr>
          <a:r>
            <a:rPr lang="en-US" sz="1600" b="1" kern="1200" dirty="0" smtClean="0">
              <a:solidFill>
                <a:schemeClr val="accent1">
                  <a:lumMod val="75000"/>
                </a:schemeClr>
              </a:solidFill>
              <a:latin typeface="Arial Black" panose="020B0A04020102020204" pitchFamily="34" charset="0"/>
              <a:hlinkClick xmlns:r="http://schemas.openxmlformats.org/officeDocument/2006/relationships" r:id="" tooltip="Go To"/>
            </a:rPr>
            <a:t>Go To</a:t>
          </a:r>
          <a:endParaRPr lang="en-US" sz="1600" b="1" kern="1200" dirty="0">
            <a:solidFill>
              <a:schemeClr val="accent1">
                <a:lumMod val="75000"/>
              </a:schemeClr>
            </a:solidFill>
            <a:latin typeface="Arial Black" panose="020B0A04020102020204" pitchFamily="34" charset="0"/>
          </a:endParaRPr>
        </a:p>
      </dsp:txBody>
      <dsp:txXfrm>
        <a:off x="3402741" y="1286024"/>
        <a:ext cx="1545206" cy="943733"/>
      </dsp:txXfrm>
    </dsp:sp>
    <dsp:sp modelId="{03C98611-F255-480B-A2EF-BAB378A0B79C}">
      <dsp:nvSpPr>
        <dsp:cNvPr id="0" name=""/>
        <dsp:cNvSpPr/>
      </dsp:nvSpPr>
      <dsp:spPr>
        <a:xfrm>
          <a:off x="3202401" y="1004606"/>
          <a:ext cx="170978" cy="2006354"/>
        </a:xfrm>
        <a:custGeom>
          <a:avLst/>
          <a:gdLst/>
          <a:ahLst/>
          <a:cxnLst/>
          <a:rect l="0" t="0" r="0" b="0"/>
          <a:pathLst>
            <a:path>
              <a:moveTo>
                <a:pt x="0" y="0"/>
              </a:moveTo>
              <a:lnTo>
                <a:pt x="0" y="2006354"/>
              </a:lnTo>
              <a:lnTo>
                <a:pt x="170978" y="200635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8BC1B3-E516-471F-9E44-99EC83CFF67A}">
      <dsp:nvSpPr>
        <dsp:cNvPr id="0" name=""/>
        <dsp:cNvSpPr/>
      </dsp:nvSpPr>
      <dsp:spPr>
        <a:xfrm>
          <a:off x="3373380" y="2509732"/>
          <a:ext cx="1603928" cy="1002455"/>
        </a:xfrm>
        <a:prstGeom prst="roundRect">
          <a:avLst>
            <a:gd name="adj" fmla="val 10000"/>
          </a:avLst>
        </a:prstGeom>
        <a:solidFill>
          <a:schemeClr val="accent2">
            <a:lumMod val="40000"/>
            <a:lumOff val="6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1">
                  <a:lumMod val="75000"/>
                </a:schemeClr>
              </a:solidFill>
              <a:latin typeface="Arial Black" panose="020B0A04020102020204" pitchFamily="34" charset="0"/>
            </a:rPr>
            <a:t>Landmark Judgement</a:t>
          </a:r>
        </a:p>
        <a:p>
          <a:pPr lvl="0" algn="ctr" defTabSz="711200">
            <a:lnSpc>
              <a:spcPct val="90000"/>
            </a:lnSpc>
            <a:spcBef>
              <a:spcPct val="0"/>
            </a:spcBef>
            <a:spcAft>
              <a:spcPct val="35000"/>
            </a:spcAft>
          </a:pPr>
          <a:r>
            <a:rPr lang="en-US" sz="1600" b="1" kern="1200" dirty="0" smtClean="0">
              <a:solidFill>
                <a:schemeClr val="accent1">
                  <a:lumMod val="75000"/>
                </a:schemeClr>
              </a:solidFill>
              <a:latin typeface="Arial Black" panose="020B0A04020102020204" pitchFamily="34" charset="0"/>
              <a:hlinkClick xmlns:r="http://schemas.openxmlformats.org/officeDocument/2006/relationships" r:id="" tooltip="Go To"/>
            </a:rPr>
            <a:t>Go To</a:t>
          </a:r>
          <a:endParaRPr lang="en-US" sz="1600" b="1" kern="1200" dirty="0">
            <a:solidFill>
              <a:schemeClr val="accent1">
                <a:lumMod val="75000"/>
              </a:schemeClr>
            </a:solidFill>
            <a:latin typeface="Arial Black" panose="020B0A04020102020204" pitchFamily="34" charset="0"/>
          </a:endParaRPr>
        </a:p>
      </dsp:txBody>
      <dsp:txXfrm>
        <a:off x="3402741" y="2539093"/>
        <a:ext cx="1545206" cy="943733"/>
      </dsp:txXfrm>
    </dsp:sp>
    <dsp:sp modelId="{751971B0-ED33-4B1D-BD1E-526DBBCEB21C}">
      <dsp:nvSpPr>
        <dsp:cNvPr id="0" name=""/>
        <dsp:cNvSpPr/>
      </dsp:nvSpPr>
      <dsp:spPr>
        <a:xfrm>
          <a:off x="3202401" y="1004606"/>
          <a:ext cx="170978" cy="3259423"/>
        </a:xfrm>
        <a:custGeom>
          <a:avLst/>
          <a:gdLst/>
          <a:ahLst/>
          <a:cxnLst/>
          <a:rect l="0" t="0" r="0" b="0"/>
          <a:pathLst>
            <a:path>
              <a:moveTo>
                <a:pt x="0" y="0"/>
              </a:moveTo>
              <a:lnTo>
                <a:pt x="0" y="3259423"/>
              </a:lnTo>
              <a:lnTo>
                <a:pt x="170978" y="325942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C533EF-C9D0-4761-9B72-7CDF685CFB5C}">
      <dsp:nvSpPr>
        <dsp:cNvPr id="0" name=""/>
        <dsp:cNvSpPr/>
      </dsp:nvSpPr>
      <dsp:spPr>
        <a:xfrm>
          <a:off x="3373380" y="3762801"/>
          <a:ext cx="1603928" cy="1002455"/>
        </a:xfrm>
        <a:prstGeom prst="roundRect">
          <a:avLst>
            <a:gd name="adj" fmla="val 10000"/>
          </a:avLst>
        </a:prstGeom>
        <a:solidFill>
          <a:schemeClr val="accent2">
            <a:lumMod val="40000"/>
            <a:lumOff val="6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1">
                  <a:lumMod val="75000"/>
                </a:schemeClr>
              </a:solidFill>
              <a:latin typeface="Arial Black" panose="020B0A04020102020204" pitchFamily="34" charset="0"/>
            </a:rPr>
            <a:t>Few NFRA Order Extracts</a:t>
          </a:r>
        </a:p>
        <a:p>
          <a:pPr lvl="0" algn="ctr" defTabSz="711200">
            <a:lnSpc>
              <a:spcPct val="90000"/>
            </a:lnSpc>
            <a:spcBef>
              <a:spcPct val="0"/>
            </a:spcBef>
            <a:spcAft>
              <a:spcPct val="35000"/>
            </a:spcAft>
          </a:pPr>
          <a:r>
            <a:rPr lang="en-US" sz="1600" b="1" kern="1200" dirty="0" smtClean="0">
              <a:solidFill>
                <a:schemeClr val="accent1">
                  <a:lumMod val="75000"/>
                </a:schemeClr>
              </a:solidFill>
              <a:latin typeface="Arial Black" panose="020B0A04020102020204" pitchFamily="34" charset="0"/>
              <a:hlinkClick xmlns:r="http://schemas.openxmlformats.org/officeDocument/2006/relationships" r:id="" tooltip="Go To"/>
            </a:rPr>
            <a:t>Go To</a:t>
          </a:r>
          <a:endParaRPr lang="en-US" sz="1600" b="1" kern="1200" dirty="0">
            <a:solidFill>
              <a:schemeClr val="accent1">
                <a:lumMod val="75000"/>
              </a:schemeClr>
            </a:solidFill>
            <a:latin typeface="Arial Black" panose="020B0A04020102020204" pitchFamily="34" charset="0"/>
          </a:endParaRPr>
        </a:p>
      </dsp:txBody>
      <dsp:txXfrm>
        <a:off x="3402741" y="3792162"/>
        <a:ext cx="1545206" cy="943733"/>
      </dsp:txXfrm>
    </dsp:sp>
    <dsp:sp modelId="{359E4F3B-10BA-4C5D-8087-814034F2B479}">
      <dsp:nvSpPr>
        <dsp:cNvPr id="0" name=""/>
        <dsp:cNvSpPr/>
      </dsp:nvSpPr>
      <dsp:spPr>
        <a:xfrm>
          <a:off x="5508048" y="2150"/>
          <a:ext cx="2004910" cy="100245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00"/>
              </a:solidFill>
              <a:latin typeface="Arial Black" panose="020B0A04020102020204" pitchFamily="34" charset="0"/>
            </a:rPr>
            <a:t>Theoretical Highlights of Audit Documentation</a:t>
          </a:r>
          <a:endParaRPr lang="en-US" sz="1600" b="1" kern="1200" dirty="0">
            <a:solidFill>
              <a:srgbClr val="FFFF00"/>
            </a:solidFill>
            <a:latin typeface="Arial Black" panose="020B0A04020102020204" pitchFamily="34" charset="0"/>
          </a:endParaRPr>
        </a:p>
      </dsp:txBody>
      <dsp:txXfrm>
        <a:off x="5537409" y="31511"/>
        <a:ext cx="1946188" cy="943733"/>
      </dsp:txXfrm>
    </dsp:sp>
    <dsp:sp modelId="{AC6D26BD-3005-417D-99FD-3FF340D88897}">
      <dsp:nvSpPr>
        <dsp:cNvPr id="0" name=""/>
        <dsp:cNvSpPr/>
      </dsp:nvSpPr>
      <dsp:spPr>
        <a:xfrm>
          <a:off x="5708539" y="1004606"/>
          <a:ext cx="170978" cy="753284"/>
        </a:xfrm>
        <a:custGeom>
          <a:avLst/>
          <a:gdLst/>
          <a:ahLst/>
          <a:cxnLst/>
          <a:rect l="0" t="0" r="0" b="0"/>
          <a:pathLst>
            <a:path>
              <a:moveTo>
                <a:pt x="0" y="0"/>
              </a:moveTo>
              <a:lnTo>
                <a:pt x="0" y="753284"/>
              </a:lnTo>
              <a:lnTo>
                <a:pt x="170978" y="75328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5E8563-F6A7-4F51-A011-6951C22C1CE5}">
      <dsp:nvSpPr>
        <dsp:cNvPr id="0" name=""/>
        <dsp:cNvSpPr/>
      </dsp:nvSpPr>
      <dsp:spPr>
        <a:xfrm>
          <a:off x="5879518" y="1256663"/>
          <a:ext cx="1603928" cy="1002455"/>
        </a:xfrm>
        <a:prstGeom prst="roundRect">
          <a:avLst>
            <a:gd name="adj" fmla="val 10000"/>
          </a:avLst>
        </a:prstGeom>
        <a:solidFill>
          <a:schemeClr val="accent2">
            <a:lumMod val="40000"/>
            <a:lumOff val="6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1">
                  <a:lumMod val="75000"/>
                </a:schemeClr>
              </a:solidFill>
              <a:latin typeface="Arial Black" panose="020B0A04020102020204" pitchFamily="34" charset="0"/>
            </a:rPr>
            <a:t>SA 230</a:t>
          </a:r>
        </a:p>
        <a:p>
          <a:pPr lvl="0" algn="ctr" defTabSz="711200">
            <a:lnSpc>
              <a:spcPct val="90000"/>
            </a:lnSpc>
            <a:spcBef>
              <a:spcPct val="0"/>
            </a:spcBef>
            <a:spcAft>
              <a:spcPct val="35000"/>
            </a:spcAft>
          </a:pPr>
          <a:r>
            <a:rPr lang="en-US" sz="1600" b="1" kern="1200" dirty="0" smtClean="0">
              <a:solidFill>
                <a:schemeClr val="accent1">
                  <a:lumMod val="75000"/>
                </a:schemeClr>
              </a:solidFill>
              <a:latin typeface="Arial Black" panose="020B0A04020102020204" pitchFamily="34" charset="0"/>
              <a:hlinkClick xmlns:r="http://schemas.openxmlformats.org/officeDocument/2006/relationships" r:id="" tooltip="Go to"/>
            </a:rPr>
            <a:t>Go To</a:t>
          </a:r>
          <a:endParaRPr lang="en-US" sz="1600" b="1" kern="1200" dirty="0">
            <a:solidFill>
              <a:schemeClr val="accent1">
                <a:lumMod val="75000"/>
              </a:schemeClr>
            </a:solidFill>
            <a:latin typeface="Arial Black" panose="020B0A04020102020204" pitchFamily="34" charset="0"/>
          </a:endParaRPr>
        </a:p>
      </dsp:txBody>
      <dsp:txXfrm>
        <a:off x="5908879" y="1286024"/>
        <a:ext cx="1545206" cy="943733"/>
      </dsp:txXfrm>
    </dsp:sp>
    <dsp:sp modelId="{DB9EBFA0-9046-4DCC-9423-A8752275D564}">
      <dsp:nvSpPr>
        <dsp:cNvPr id="0" name=""/>
        <dsp:cNvSpPr/>
      </dsp:nvSpPr>
      <dsp:spPr>
        <a:xfrm>
          <a:off x="8014186" y="2150"/>
          <a:ext cx="2004910" cy="100245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00"/>
              </a:solidFill>
              <a:latin typeface="Arial Black" panose="020B0A04020102020204" pitchFamily="34" charset="0"/>
            </a:rPr>
            <a:t>Theoretical Highlights of 500 Series</a:t>
          </a:r>
          <a:endParaRPr lang="en-US" sz="1600" b="1" kern="1200" dirty="0">
            <a:solidFill>
              <a:srgbClr val="FFFF00"/>
            </a:solidFill>
            <a:latin typeface="Arial Black" panose="020B0A04020102020204" pitchFamily="34" charset="0"/>
          </a:endParaRPr>
        </a:p>
      </dsp:txBody>
      <dsp:txXfrm>
        <a:off x="8043547" y="31511"/>
        <a:ext cx="1946188" cy="943733"/>
      </dsp:txXfrm>
    </dsp:sp>
    <dsp:sp modelId="{38FA0400-9537-420F-981F-D8C6B95DCB57}">
      <dsp:nvSpPr>
        <dsp:cNvPr id="0" name=""/>
        <dsp:cNvSpPr/>
      </dsp:nvSpPr>
      <dsp:spPr>
        <a:xfrm>
          <a:off x="8214678" y="1004606"/>
          <a:ext cx="170978" cy="753284"/>
        </a:xfrm>
        <a:custGeom>
          <a:avLst/>
          <a:gdLst/>
          <a:ahLst/>
          <a:cxnLst/>
          <a:rect l="0" t="0" r="0" b="0"/>
          <a:pathLst>
            <a:path>
              <a:moveTo>
                <a:pt x="0" y="0"/>
              </a:moveTo>
              <a:lnTo>
                <a:pt x="0" y="753284"/>
              </a:lnTo>
              <a:lnTo>
                <a:pt x="170978" y="75328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A3A3EE-3533-4363-BBCA-5079AEC89C64}">
      <dsp:nvSpPr>
        <dsp:cNvPr id="0" name=""/>
        <dsp:cNvSpPr/>
      </dsp:nvSpPr>
      <dsp:spPr>
        <a:xfrm>
          <a:off x="8385656" y="1256663"/>
          <a:ext cx="1603928" cy="1002455"/>
        </a:xfrm>
        <a:prstGeom prst="roundRect">
          <a:avLst>
            <a:gd name="adj" fmla="val 10000"/>
          </a:avLst>
        </a:prstGeom>
        <a:solidFill>
          <a:schemeClr val="accent2">
            <a:lumMod val="40000"/>
            <a:lumOff val="6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1">
                  <a:lumMod val="75000"/>
                </a:schemeClr>
              </a:solidFill>
              <a:latin typeface="Arial Black" panose="020B0A04020102020204" pitchFamily="34" charset="0"/>
            </a:rPr>
            <a:t>SA </a:t>
          </a:r>
          <a:r>
            <a:rPr lang="en-US" sz="1600" b="1" kern="1200" dirty="0" smtClean="0">
              <a:solidFill>
                <a:schemeClr val="accent1">
                  <a:lumMod val="75000"/>
                </a:schemeClr>
              </a:solidFill>
              <a:latin typeface="Arial Black" panose="020B0A04020102020204" pitchFamily="34" charset="0"/>
            </a:rPr>
            <a:t>500</a:t>
          </a:r>
        </a:p>
        <a:p>
          <a:pPr lvl="0" algn="ctr" defTabSz="711200">
            <a:lnSpc>
              <a:spcPct val="90000"/>
            </a:lnSpc>
            <a:spcBef>
              <a:spcPct val="0"/>
            </a:spcBef>
            <a:spcAft>
              <a:spcPct val="35000"/>
            </a:spcAft>
          </a:pPr>
          <a:r>
            <a:rPr lang="en-US" sz="1600" b="1" kern="1200" dirty="0" smtClean="0">
              <a:solidFill>
                <a:schemeClr val="accent1">
                  <a:lumMod val="75000"/>
                </a:schemeClr>
              </a:solidFill>
              <a:latin typeface="Arial Black" panose="020B0A04020102020204" pitchFamily="34" charset="0"/>
              <a:hlinkClick xmlns:r="http://schemas.openxmlformats.org/officeDocument/2006/relationships" r:id=""/>
            </a:rPr>
            <a:t>Go to</a:t>
          </a:r>
          <a:endParaRPr lang="en-US" sz="1600" b="1" kern="1200" dirty="0">
            <a:solidFill>
              <a:schemeClr val="accent1">
                <a:lumMod val="75000"/>
              </a:schemeClr>
            </a:solidFill>
            <a:latin typeface="Arial Black" panose="020B0A04020102020204" pitchFamily="34" charset="0"/>
          </a:endParaRPr>
        </a:p>
      </dsp:txBody>
      <dsp:txXfrm>
        <a:off x="8415017" y="1286024"/>
        <a:ext cx="1545206" cy="943733"/>
      </dsp:txXfrm>
    </dsp:sp>
    <dsp:sp modelId="{F976744B-5969-4E08-8768-39C04973E602}">
      <dsp:nvSpPr>
        <dsp:cNvPr id="0" name=""/>
        <dsp:cNvSpPr/>
      </dsp:nvSpPr>
      <dsp:spPr>
        <a:xfrm>
          <a:off x="8214678" y="1004606"/>
          <a:ext cx="200491" cy="2004910"/>
        </a:xfrm>
        <a:custGeom>
          <a:avLst/>
          <a:gdLst/>
          <a:ahLst/>
          <a:cxnLst/>
          <a:rect l="0" t="0" r="0" b="0"/>
          <a:pathLst>
            <a:path>
              <a:moveTo>
                <a:pt x="0" y="0"/>
              </a:moveTo>
              <a:lnTo>
                <a:pt x="0" y="2004910"/>
              </a:lnTo>
              <a:lnTo>
                <a:pt x="200491" y="200491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B376C9-6233-40C4-93FD-3D874E200C9E}">
      <dsp:nvSpPr>
        <dsp:cNvPr id="0" name=""/>
        <dsp:cNvSpPr/>
      </dsp:nvSpPr>
      <dsp:spPr>
        <a:xfrm>
          <a:off x="8415169" y="2508288"/>
          <a:ext cx="1603928" cy="1002455"/>
        </a:xfrm>
        <a:prstGeom prst="roundRect">
          <a:avLst>
            <a:gd name="adj" fmla="val 10000"/>
          </a:avLst>
        </a:prstGeom>
        <a:solidFill>
          <a:schemeClr val="accent2">
            <a:lumMod val="40000"/>
            <a:lumOff val="6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1">
                  <a:lumMod val="75000"/>
                </a:schemeClr>
              </a:solidFill>
              <a:latin typeface="Arial Black" panose="020B0A04020102020204" pitchFamily="34" charset="0"/>
            </a:rPr>
            <a:t>SA </a:t>
          </a:r>
          <a:r>
            <a:rPr lang="en-US" sz="1600" b="1" kern="1200" dirty="0" smtClean="0">
              <a:solidFill>
                <a:schemeClr val="accent1">
                  <a:lumMod val="75000"/>
                </a:schemeClr>
              </a:solidFill>
              <a:latin typeface="Arial Black" panose="020B0A04020102020204" pitchFamily="34" charset="0"/>
            </a:rPr>
            <a:t>501</a:t>
          </a:r>
        </a:p>
        <a:p>
          <a:pPr lvl="0" algn="ctr" defTabSz="711200">
            <a:lnSpc>
              <a:spcPct val="90000"/>
            </a:lnSpc>
            <a:spcBef>
              <a:spcPct val="0"/>
            </a:spcBef>
            <a:spcAft>
              <a:spcPct val="35000"/>
            </a:spcAft>
          </a:pPr>
          <a:r>
            <a:rPr lang="en-US" sz="1600" b="1" kern="1200" dirty="0" smtClean="0">
              <a:solidFill>
                <a:schemeClr val="accent1">
                  <a:lumMod val="75000"/>
                </a:schemeClr>
              </a:solidFill>
              <a:latin typeface="Arial Black" panose="020B0A04020102020204" pitchFamily="34" charset="0"/>
              <a:hlinkClick xmlns:r="http://schemas.openxmlformats.org/officeDocument/2006/relationships" r:id="" tooltip="Go To"/>
            </a:rPr>
            <a:t>Go To</a:t>
          </a:r>
          <a:endParaRPr lang="en-US" sz="1600" b="1" kern="1200" dirty="0">
            <a:solidFill>
              <a:schemeClr val="accent1">
                <a:lumMod val="75000"/>
              </a:schemeClr>
            </a:solidFill>
            <a:latin typeface="Arial Black" panose="020B0A04020102020204" pitchFamily="34" charset="0"/>
          </a:endParaRPr>
        </a:p>
      </dsp:txBody>
      <dsp:txXfrm>
        <a:off x="8444530" y="2537649"/>
        <a:ext cx="1545206" cy="943733"/>
      </dsp:txXfrm>
    </dsp:sp>
    <dsp:sp modelId="{76932E9B-6459-4EA0-AA52-8A8F68361AFF}">
      <dsp:nvSpPr>
        <dsp:cNvPr id="0" name=""/>
        <dsp:cNvSpPr/>
      </dsp:nvSpPr>
      <dsp:spPr>
        <a:xfrm>
          <a:off x="8214678" y="1004606"/>
          <a:ext cx="200491" cy="3257979"/>
        </a:xfrm>
        <a:custGeom>
          <a:avLst/>
          <a:gdLst/>
          <a:ahLst/>
          <a:cxnLst/>
          <a:rect l="0" t="0" r="0" b="0"/>
          <a:pathLst>
            <a:path>
              <a:moveTo>
                <a:pt x="0" y="0"/>
              </a:moveTo>
              <a:lnTo>
                <a:pt x="0" y="3257979"/>
              </a:lnTo>
              <a:lnTo>
                <a:pt x="200491" y="325797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2A76F0-4DF3-43AD-A36A-A2E5CBEF9005}">
      <dsp:nvSpPr>
        <dsp:cNvPr id="0" name=""/>
        <dsp:cNvSpPr/>
      </dsp:nvSpPr>
      <dsp:spPr>
        <a:xfrm>
          <a:off x="8415169" y="3761357"/>
          <a:ext cx="1603928" cy="1002455"/>
        </a:xfrm>
        <a:prstGeom prst="roundRect">
          <a:avLst>
            <a:gd name="adj" fmla="val 10000"/>
          </a:avLst>
        </a:prstGeom>
        <a:solidFill>
          <a:schemeClr val="accent2">
            <a:lumMod val="40000"/>
            <a:lumOff val="6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1">
                  <a:lumMod val="75000"/>
                </a:schemeClr>
              </a:solidFill>
              <a:latin typeface="Arial Black" panose="020B0A04020102020204" pitchFamily="34" charset="0"/>
            </a:rPr>
            <a:t>SA </a:t>
          </a:r>
          <a:r>
            <a:rPr lang="en-US" sz="1600" b="1" kern="1200" dirty="0" smtClean="0">
              <a:solidFill>
                <a:schemeClr val="accent1">
                  <a:lumMod val="75000"/>
                </a:schemeClr>
              </a:solidFill>
              <a:latin typeface="Arial Black" panose="020B0A04020102020204" pitchFamily="34" charset="0"/>
            </a:rPr>
            <a:t>505</a:t>
          </a:r>
        </a:p>
        <a:p>
          <a:pPr lvl="0" algn="ctr" defTabSz="711200">
            <a:lnSpc>
              <a:spcPct val="90000"/>
            </a:lnSpc>
            <a:spcBef>
              <a:spcPct val="0"/>
            </a:spcBef>
            <a:spcAft>
              <a:spcPct val="35000"/>
            </a:spcAft>
          </a:pPr>
          <a:r>
            <a:rPr lang="en-US" sz="1600" b="1" kern="1200" dirty="0" smtClean="0">
              <a:solidFill>
                <a:schemeClr val="accent1">
                  <a:lumMod val="75000"/>
                </a:schemeClr>
              </a:solidFill>
              <a:latin typeface="Arial Black" panose="020B0A04020102020204" pitchFamily="34" charset="0"/>
              <a:hlinkClick xmlns:r="http://schemas.openxmlformats.org/officeDocument/2006/relationships" r:id="" tooltip="Go To"/>
            </a:rPr>
            <a:t>Go To </a:t>
          </a:r>
          <a:endParaRPr lang="en-US" sz="1600" b="1" kern="1200" dirty="0">
            <a:solidFill>
              <a:schemeClr val="accent1">
                <a:lumMod val="75000"/>
              </a:schemeClr>
            </a:solidFill>
            <a:latin typeface="Arial Black" panose="020B0A04020102020204" pitchFamily="34" charset="0"/>
          </a:endParaRPr>
        </a:p>
      </dsp:txBody>
      <dsp:txXfrm>
        <a:off x="8444530" y="3790718"/>
        <a:ext cx="1545206" cy="94373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72991-0898-4672-B142-B108617794FE}">
      <dsp:nvSpPr>
        <dsp:cNvPr id="0" name=""/>
        <dsp:cNvSpPr/>
      </dsp:nvSpPr>
      <dsp:spPr>
        <a:xfrm>
          <a:off x="0" y="456966"/>
          <a:ext cx="9670472" cy="140647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681DBA3-95F2-42B5-8497-B5AFD5F34125}">
      <dsp:nvSpPr>
        <dsp:cNvPr id="0" name=""/>
        <dsp:cNvSpPr/>
      </dsp:nvSpPr>
      <dsp:spPr>
        <a:xfrm>
          <a:off x="566650" y="0"/>
          <a:ext cx="8085491" cy="138545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5865" tIns="0" rIns="255865" bIns="0" numCol="1" spcCol="1270" anchor="ctr" anchorCtr="0">
          <a:noAutofit/>
        </a:bodyPr>
        <a:lstStyle/>
        <a:p>
          <a:pPr lvl="0" algn="l" defTabSz="1244600">
            <a:lnSpc>
              <a:spcPct val="90000"/>
            </a:lnSpc>
            <a:spcBef>
              <a:spcPct val="0"/>
            </a:spcBef>
            <a:spcAft>
              <a:spcPct val="35000"/>
            </a:spcAft>
          </a:pPr>
          <a:r>
            <a:rPr lang="en-US" sz="2800" b="1" kern="1200" dirty="0" smtClean="0">
              <a:latin typeface="Arial Black" panose="020B0A04020102020204" pitchFamily="34" charset="0"/>
            </a:rPr>
            <a:t>Either Internal or External</a:t>
          </a:r>
          <a:endParaRPr lang="en-US" sz="2800" b="1" kern="1200" dirty="0">
            <a:latin typeface="Arial Black" panose="020B0A04020102020204" pitchFamily="34" charset="0"/>
          </a:endParaRPr>
        </a:p>
      </dsp:txBody>
      <dsp:txXfrm>
        <a:off x="634282" y="67632"/>
        <a:ext cx="7950227" cy="1250186"/>
      </dsp:txXfrm>
    </dsp:sp>
    <dsp:sp modelId="{07D08CE4-4A59-455B-AD04-104C5DF41C17}">
      <dsp:nvSpPr>
        <dsp:cNvPr id="0" name=""/>
        <dsp:cNvSpPr/>
      </dsp:nvSpPr>
      <dsp:spPr>
        <a:xfrm>
          <a:off x="0" y="3411116"/>
          <a:ext cx="9670472" cy="112163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42073B8-142B-4321-88E6-E879561C2CD3}">
      <dsp:nvSpPr>
        <dsp:cNvPr id="0" name=""/>
        <dsp:cNvSpPr/>
      </dsp:nvSpPr>
      <dsp:spPr>
        <a:xfrm>
          <a:off x="483523" y="2564234"/>
          <a:ext cx="8085491" cy="1289681"/>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5865" tIns="0" rIns="255865" bIns="0" numCol="1" spcCol="1270" anchor="ctr" anchorCtr="0">
          <a:noAutofit/>
        </a:bodyPr>
        <a:lstStyle/>
        <a:p>
          <a:pPr lvl="0" algn="l" defTabSz="1066800">
            <a:lnSpc>
              <a:spcPct val="90000"/>
            </a:lnSpc>
            <a:spcBef>
              <a:spcPct val="0"/>
            </a:spcBef>
            <a:spcAft>
              <a:spcPct val="35000"/>
            </a:spcAft>
          </a:pPr>
          <a:r>
            <a:rPr lang="en-US" sz="2400" b="1" kern="1200" dirty="0" smtClean="0">
              <a:latin typeface="Arial Black" panose="020B0A04020102020204" pitchFamily="34" charset="0"/>
            </a:rPr>
            <a:t>Level of Assurance would depend upon source and nature of audit evidence</a:t>
          </a:r>
          <a:endParaRPr lang="en-US" sz="2400" b="1" kern="1200" dirty="0">
            <a:latin typeface="Arial Black" panose="020B0A04020102020204" pitchFamily="34" charset="0"/>
          </a:endParaRPr>
        </a:p>
      </dsp:txBody>
      <dsp:txXfrm>
        <a:off x="546480" y="2627191"/>
        <a:ext cx="7959577" cy="116376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1B3D6-6F21-4E5F-902E-5055B11D3027}">
      <dsp:nvSpPr>
        <dsp:cNvPr id="0" name=""/>
        <dsp:cNvSpPr/>
      </dsp:nvSpPr>
      <dsp:spPr>
        <a:xfrm rot="19200000">
          <a:off x="1811" y="1984850"/>
          <a:ext cx="2940844" cy="1911548"/>
        </a:xfrm>
        <a:prstGeom prst="round2Same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35560" rIns="106680" bIns="35560" numCol="1" spcCol="1270" anchor="ctr" anchorCtr="0">
          <a:noAutofit/>
        </a:bodyPr>
        <a:lstStyle/>
        <a:p>
          <a:pPr lvl="0" algn="ctr" defTabSz="1244600">
            <a:lnSpc>
              <a:spcPct val="90000"/>
            </a:lnSpc>
            <a:spcBef>
              <a:spcPct val="0"/>
            </a:spcBef>
            <a:spcAft>
              <a:spcPct val="35000"/>
            </a:spcAft>
          </a:pPr>
          <a:r>
            <a:rPr lang="en-US" sz="2800" b="1" kern="1200" dirty="0" smtClean="0">
              <a:latin typeface="Arial Black" panose="020B0A04020102020204" pitchFamily="34" charset="0"/>
            </a:rPr>
            <a:t>Risk Assessment</a:t>
          </a:r>
          <a:endParaRPr lang="en-US" sz="2800" b="1" kern="1200" dirty="0">
            <a:latin typeface="Arial Black" panose="020B0A04020102020204" pitchFamily="34" charset="0"/>
          </a:endParaRPr>
        </a:p>
      </dsp:txBody>
      <dsp:txXfrm>
        <a:off x="125116" y="2067248"/>
        <a:ext cx="2754216" cy="1818234"/>
      </dsp:txXfrm>
    </dsp:sp>
    <dsp:sp modelId="{F9BDE534-C8B6-433F-975B-C70C5055F8D1}">
      <dsp:nvSpPr>
        <dsp:cNvPr id="0" name=""/>
        <dsp:cNvSpPr/>
      </dsp:nvSpPr>
      <dsp:spPr>
        <a:xfrm>
          <a:off x="3332487" y="772583"/>
          <a:ext cx="2940844" cy="1911548"/>
        </a:xfrm>
        <a:prstGeom prst="round2Same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35560" rIns="106680" bIns="35560" numCol="1" spcCol="1270" anchor="ctr" anchorCtr="0">
          <a:noAutofit/>
        </a:bodyPr>
        <a:lstStyle/>
        <a:p>
          <a:pPr lvl="0" algn="ctr" defTabSz="1244600">
            <a:lnSpc>
              <a:spcPct val="90000"/>
            </a:lnSpc>
            <a:spcBef>
              <a:spcPct val="0"/>
            </a:spcBef>
            <a:spcAft>
              <a:spcPct val="35000"/>
            </a:spcAft>
          </a:pPr>
          <a:r>
            <a:rPr lang="en-US" sz="2800" b="1" kern="1200" dirty="0" smtClean="0">
              <a:latin typeface="Arial Black" panose="020B0A04020102020204" pitchFamily="34" charset="0"/>
            </a:rPr>
            <a:t>Compliance Test</a:t>
          </a:r>
          <a:endParaRPr lang="en-US" sz="2800" b="1" kern="1200" dirty="0">
            <a:latin typeface="Arial Black" panose="020B0A04020102020204" pitchFamily="34" charset="0"/>
          </a:endParaRPr>
        </a:p>
      </dsp:txBody>
      <dsp:txXfrm>
        <a:off x="3425801" y="865897"/>
        <a:ext cx="2754216" cy="1818234"/>
      </dsp:txXfrm>
    </dsp:sp>
    <dsp:sp modelId="{570560CE-349C-4359-A2D3-2428F6A714F5}">
      <dsp:nvSpPr>
        <dsp:cNvPr id="0" name=""/>
        <dsp:cNvSpPr/>
      </dsp:nvSpPr>
      <dsp:spPr>
        <a:xfrm rot="2400000">
          <a:off x="6663163" y="1984850"/>
          <a:ext cx="2940844" cy="1911548"/>
        </a:xfrm>
        <a:prstGeom prst="round2Same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35560" rIns="106680" bIns="35560" numCol="1" spcCol="1270" anchor="ctr" anchorCtr="0">
          <a:noAutofit/>
        </a:bodyPr>
        <a:lstStyle/>
        <a:p>
          <a:pPr lvl="0" algn="ctr" defTabSz="1244600">
            <a:lnSpc>
              <a:spcPct val="90000"/>
            </a:lnSpc>
            <a:spcBef>
              <a:spcPct val="0"/>
            </a:spcBef>
            <a:spcAft>
              <a:spcPct val="35000"/>
            </a:spcAft>
          </a:pPr>
          <a:r>
            <a:rPr lang="en-US" sz="2800" b="1" kern="1200" dirty="0" smtClean="0">
              <a:latin typeface="Arial Black" panose="020B0A04020102020204" pitchFamily="34" charset="0"/>
            </a:rPr>
            <a:t>Substantive Test</a:t>
          </a:r>
          <a:endParaRPr lang="en-US" sz="2800" b="1" kern="1200" dirty="0">
            <a:latin typeface="Arial Black" panose="020B0A04020102020204" pitchFamily="34" charset="0"/>
          </a:endParaRPr>
        </a:p>
      </dsp:txBody>
      <dsp:txXfrm>
        <a:off x="6726486" y="2067248"/>
        <a:ext cx="2754216" cy="181823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01FB7-83D3-44DA-9AFB-C77F13A5CE30}">
      <dsp:nvSpPr>
        <dsp:cNvPr id="0" name=""/>
        <dsp:cNvSpPr/>
      </dsp:nvSpPr>
      <dsp:spPr>
        <a:xfrm>
          <a:off x="3937000" y="2256261"/>
          <a:ext cx="2793999" cy="664845"/>
        </a:xfrm>
        <a:custGeom>
          <a:avLst/>
          <a:gdLst/>
          <a:ahLst/>
          <a:cxnLst/>
          <a:rect l="0" t="0" r="0" b="0"/>
          <a:pathLst>
            <a:path>
              <a:moveTo>
                <a:pt x="0" y="0"/>
              </a:moveTo>
              <a:lnTo>
                <a:pt x="0" y="453072"/>
              </a:lnTo>
              <a:lnTo>
                <a:pt x="2793999" y="453072"/>
              </a:lnTo>
              <a:lnTo>
                <a:pt x="2793999" y="664845"/>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CEEFA54-F3B5-48D7-BFF2-EDAB5BBAAE71}">
      <dsp:nvSpPr>
        <dsp:cNvPr id="0" name=""/>
        <dsp:cNvSpPr/>
      </dsp:nvSpPr>
      <dsp:spPr>
        <a:xfrm>
          <a:off x="3891280" y="2256261"/>
          <a:ext cx="91440" cy="664845"/>
        </a:xfrm>
        <a:custGeom>
          <a:avLst/>
          <a:gdLst/>
          <a:ahLst/>
          <a:cxnLst/>
          <a:rect l="0" t="0" r="0" b="0"/>
          <a:pathLst>
            <a:path>
              <a:moveTo>
                <a:pt x="45720" y="0"/>
              </a:moveTo>
              <a:lnTo>
                <a:pt x="45720" y="664845"/>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67BBE4B-7390-4A52-9935-C93EE8F62298}">
      <dsp:nvSpPr>
        <dsp:cNvPr id="0" name=""/>
        <dsp:cNvSpPr/>
      </dsp:nvSpPr>
      <dsp:spPr>
        <a:xfrm>
          <a:off x="1143000" y="2256261"/>
          <a:ext cx="2793999" cy="664845"/>
        </a:xfrm>
        <a:custGeom>
          <a:avLst/>
          <a:gdLst/>
          <a:ahLst/>
          <a:cxnLst/>
          <a:rect l="0" t="0" r="0" b="0"/>
          <a:pathLst>
            <a:path>
              <a:moveTo>
                <a:pt x="2793999" y="0"/>
              </a:moveTo>
              <a:lnTo>
                <a:pt x="2793999" y="453072"/>
              </a:lnTo>
              <a:lnTo>
                <a:pt x="0" y="453072"/>
              </a:lnTo>
              <a:lnTo>
                <a:pt x="0" y="664845"/>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6D3B621-4E2D-44A6-AD4B-978CFB310590}">
      <dsp:nvSpPr>
        <dsp:cNvPr id="0" name=""/>
        <dsp:cNvSpPr/>
      </dsp:nvSpPr>
      <dsp:spPr>
        <a:xfrm>
          <a:off x="2794000" y="804651"/>
          <a:ext cx="2285999" cy="1451609"/>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4E73E19-F9B1-4BFD-8340-3AB8EB4D28A4}">
      <dsp:nvSpPr>
        <dsp:cNvPr id="0" name=""/>
        <dsp:cNvSpPr/>
      </dsp:nvSpPr>
      <dsp:spPr>
        <a:xfrm>
          <a:off x="3048000" y="1045951"/>
          <a:ext cx="2285999" cy="145160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rgbClr val="0070C0"/>
              </a:solidFill>
              <a:latin typeface="Arial Black" panose="020B0A04020102020204" pitchFamily="34" charset="0"/>
            </a:rPr>
            <a:t>Audit Risk</a:t>
          </a:r>
          <a:endParaRPr lang="en-US" sz="2900" kern="1200" dirty="0">
            <a:solidFill>
              <a:srgbClr val="0070C0"/>
            </a:solidFill>
            <a:latin typeface="Arial Black" panose="020B0A04020102020204" pitchFamily="34" charset="0"/>
          </a:endParaRPr>
        </a:p>
      </dsp:txBody>
      <dsp:txXfrm>
        <a:off x="3090516" y="1088467"/>
        <a:ext cx="2200967" cy="1366577"/>
      </dsp:txXfrm>
    </dsp:sp>
    <dsp:sp modelId="{40492602-F4DD-49F3-BD4D-25F12376BB24}">
      <dsp:nvSpPr>
        <dsp:cNvPr id="0" name=""/>
        <dsp:cNvSpPr/>
      </dsp:nvSpPr>
      <dsp:spPr>
        <a:xfrm>
          <a:off x="0" y="2921106"/>
          <a:ext cx="2285999" cy="1451609"/>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2505A26-4703-4513-B45E-5B93598D9622}">
      <dsp:nvSpPr>
        <dsp:cNvPr id="0" name=""/>
        <dsp:cNvSpPr/>
      </dsp:nvSpPr>
      <dsp:spPr>
        <a:xfrm>
          <a:off x="254000" y="3162406"/>
          <a:ext cx="2285999" cy="145160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rgbClr val="0070C0"/>
              </a:solidFill>
              <a:latin typeface="Arial Black" panose="020B0A04020102020204" pitchFamily="34" charset="0"/>
            </a:rPr>
            <a:t>Inherent Risk</a:t>
          </a:r>
          <a:endParaRPr lang="en-US" sz="2900" kern="1200" dirty="0">
            <a:solidFill>
              <a:srgbClr val="0070C0"/>
            </a:solidFill>
            <a:latin typeface="Arial Black" panose="020B0A04020102020204" pitchFamily="34" charset="0"/>
          </a:endParaRPr>
        </a:p>
      </dsp:txBody>
      <dsp:txXfrm>
        <a:off x="296516" y="3204922"/>
        <a:ext cx="2200967" cy="1366577"/>
      </dsp:txXfrm>
    </dsp:sp>
    <dsp:sp modelId="{740303A8-47BA-43AC-AEED-2047F2A975D3}">
      <dsp:nvSpPr>
        <dsp:cNvPr id="0" name=""/>
        <dsp:cNvSpPr/>
      </dsp:nvSpPr>
      <dsp:spPr>
        <a:xfrm>
          <a:off x="2794000" y="2921106"/>
          <a:ext cx="2285999" cy="1451609"/>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3A507834-BD39-482E-BF44-D2E005124255}">
      <dsp:nvSpPr>
        <dsp:cNvPr id="0" name=""/>
        <dsp:cNvSpPr/>
      </dsp:nvSpPr>
      <dsp:spPr>
        <a:xfrm>
          <a:off x="3048000" y="3162406"/>
          <a:ext cx="2285999" cy="145160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rgbClr val="0070C0"/>
              </a:solidFill>
              <a:latin typeface="Arial Black" panose="020B0A04020102020204" pitchFamily="34" charset="0"/>
            </a:rPr>
            <a:t>Control Risk</a:t>
          </a:r>
          <a:endParaRPr lang="en-US" sz="2900" kern="1200" dirty="0">
            <a:solidFill>
              <a:srgbClr val="0070C0"/>
            </a:solidFill>
            <a:latin typeface="Arial Black" panose="020B0A04020102020204" pitchFamily="34" charset="0"/>
          </a:endParaRPr>
        </a:p>
      </dsp:txBody>
      <dsp:txXfrm>
        <a:off x="3090516" y="3204922"/>
        <a:ext cx="2200967" cy="1366577"/>
      </dsp:txXfrm>
    </dsp:sp>
    <dsp:sp modelId="{A8162AA4-5017-47DB-B6A9-83B8E189D654}">
      <dsp:nvSpPr>
        <dsp:cNvPr id="0" name=""/>
        <dsp:cNvSpPr/>
      </dsp:nvSpPr>
      <dsp:spPr>
        <a:xfrm>
          <a:off x="5587999" y="2921106"/>
          <a:ext cx="2285999" cy="1451609"/>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E9CFFCB-9242-4249-AE64-0798F9ADB920}">
      <dsp:nvSpPr>
        <dsp:cNvPr id="0" name=""/>
        <dsp:cNvSpPr/>
      </dsp:nvSpPr>
      <dsp:spPr>
        <a:xfrm>
          <a:off x="5841999" y="3162406"/>
          <a:ext cx="2285999" cy="145160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rgbClr val="0070C0"/>
              </a:solidFill>
              <a:latin typeface="Arial Black" panose="020B0A04020102020204" pitchFamily="34" charset="0"/>
            </a:rPr>
            <a:t>Detection Risk</a:t>
          </a:r>
          <a:endParaRPr lang="en-US" sz="2900" kern="1200" dirty="0">
            <a:solidFill>
              <a:srgbClr val="0070C0"/>
            </a:solidFill>
            <a:latin typeface="Arial Black" panose="020B0A04020102020204" pitchFamily="34" charset="0"/>
          </a:endParaRPr>
        </a:p>
      </dsp:txBody>
      <dsp:txXfrm>
        <a:off x="5884515" y="3204922"/>
        <a:ext cx="2200967" cy="136657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17C24-7B03-41AD-82A3-DDFD6202E68B}">
      <dsp:nvSpPr>
        <dsp:cNvPr id="0" name=""/>
        <dsp:cNvSpPr/>
      </dsp:nvSpPr>
      <dsp:spPr>
        <a:xfrm>
          <a:off x="3973483" y="0"/>
          <a:ext cx="5960225" cy="190932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b="1" kern="1200" dirty="0" smtClean="0">
              <a:solidFill>
                <a:srgbClr val="0033CC"/>
              </a:solidFill>
              <a:latin typeface="Arial Black" panose="020B0A04020102020204" pitchFamily="34" charset="0"/>
            </a:rPr>
            <a:t>Susceptibility of an assertion to a </a:t>
          </a:r>
          <a:r>
            <a:rPr lang="en-US" sz="2100" b="1" kern="1200" dirty="0" err="1" smtClean="0">
              <a:solidFill>
                <a:srgbClr val="0033CC"/>
              </a:solidFill>
              <a:latin typeface="Arial Black" panose="020B0A04020102020204" pitchFamily="34" charset="0"/>
            </a:rPr>
            <a:t>mis</a:t>
          </a:r>
          <a:r>
            <a:rPr lang="en-US" sz="2100" b="1" kern="1200" dirty="0" smtClean="0">
              <a:solidFill>
                <a:srgbClr val="0033CC"/>
              </a:solidFill>
              <a:latin typeface="Arial Black" panose="020B0A04020102020204" pitchFamily="34" charset="0"/>
            </a:rPr>
            <a:t>-statement that could be material assuming that there are no related controls</a:t>
          </a:r>
          <a:endParaRPr lang="en-US" sz="2100" b="1" kern="1200" dirty="0">
            <a:solidFill>
              <a:srgbClr val="0033CC"/>
            </a:solidFill>
            <a:latin typeface="Arial Black" panose="020B0A04020102020204" pitchFamily="34" charset="0"/>
          </a:endParaRPr>
        </a:p>
      </dsp:txBody>
      <dsp:txXfrm>
        <a:off x="3973483" y="238666"/>
        <a:ext cx="5244227" cy="1431997"/>
      </dsp:txXfrm>
    </dsp:sp>
    <dsp:sp modelId="{D49CE89F-08C6-4D86-B47B-9AC7ED59B3B2}">
      <dsp:nvSpPr>
        <dsp:cNvPr id="0" name=""/>
        <dsp:cNvSpPr/>
      </dsp:nvSpPr>
      <dsp:spPr>
        <a:xfrm>
          <a:off x="0" y="0"/>
          <a:ext cx="3973483" cy="1909329"/>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170" tIns="108585" rIns="217170" bIns="108585" numCol="1" spcCol="1270" anchor="ctr" anchorCtr="0">
          <a:noAutofit/>
        </a:bodyPr>
        <a:lstStyle/>
        <a:p>
          <a:pPr lvl="0" algn="ctr" defTabSz="2533650">
            <a:lnSpc>
              <a:spcPct val="90000"/>
            </a:lnSpc>
            <a:spcBef>
              <a:spcPct val="0"/>
            </a:spcBef>
            <a:spcAft>
              <a:spcPct val="35000"/>
            </a:spcAft>
          </a:pPr>
          <a:r>
            <a:rPr lang="en-US" sz="5700" kern="1200" dirty="0" smtClean="0"/>
            <a:t>Inherent Risk</a:t>
          </a:r>
          <a:endParaRPr lang="en-US" sz="5700" kern="1200" dirty="0"/>
        </a:p>
      </dsp:txBody>
      <dsp:txXfrm>
        <a:off x="93206" y="93206"/>
        <a:ext cx="3787071" cy="1722917"/>
      </dsp:txXfrm>
    </dsp:sp>
    <dsp:sp modelId="{6A7E7075-B88E-4210-B91B-199D0C1C1B62}">
      <dsp:nvSpPr>
        <dsp:cNvPr id="0" name=""/>
        <dsp:cNvSpPr/>
      </dsp:nvSpPr>
      <dsp:spPr>
        <a:xfrm>
          <a:off x="3973483" y="2100262"/>
          <a:ext cx="5960225" cy="190932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b="1" kern="1200" dirty="0" smtClean="0">
              <a:solidFill>
                <a:srgbClr val="0033CC"/>
              </a:solidFill>
              <a:latin typeface="Arial Black" panose="020B0A04020102020204" pitchFamily="34" charset="0"/>
            </a:rPr>
            <a:t>The entity’s internal control system will not prevent or detect &amp; correct on time a material </a:t>
          </a:r>
          <a:r>
            <a:rPr lang="en-US" sz="2100" b="1" kern="1200" dirty="0" err="1" smtClean="0">
              <a:solidFill>
                <a:srgbClr val="0033CC"/>
              </a:solidFill>
              <a:latin typeface="Arial Black" panose="020B0A04020102020204" pitchFamily="34" charset="0"/>
            </a:rPr>
            <a:t>mis-ststement</a:t>
          </a:r>
          <a:endParaRPr lang="en-US" sz="2100" b="1" kern="1200" dirty="0">
            <a:solidFill>
              <a:srgbClr val="0033CC"/>
            </a:solidFill>
            <a:latin typeface="Arial Black" panose="020B0A04020102020204" pitchFamily="34" charset="0"/>
          </a:endParaRPr>
        </a:p>
      </dsp:txBody>
      <dsp:txXfrm>
        <a:off x="3973483" y="2338928"/>
        <a:ext cx="5244227" cy="1431997"/>
      </dsp:txXfrm>
    </dsp:sp>
    <dsp:sp modelId="{181ECCFF-BEC0-493C-9894-A16E529911CC}">
      <dsp:nvSpPr>
        <dsp:cNvPr id="0" name=""/>
        <dsp:cNvSpPr/>
      </dsp:nvSpPr>
      <dsp:spPr>
        <a:xfrm>
          <a:off x="0" y="2100262"/>
          <a:ext cx="3973483" cy="1909329"/>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170" tIns="108585" rIns="217170" bIns="108585" numCol="1" spcCol="1270" anchor="ctr" anchorCtr="0">
          <a:noAutofit/>
        </a:bodyPr>
        <a:lstStyle/>
        <a:p>
          <a:pPr lvl="0" algn="ctr" defTabSz="2533650">
            <a:lnSpc>
              <a:spcPct val="90000"/>
            </a:lnSpc>
            <a:spcBef>
              <a:spcPct val="0"/>
            </a:spcBef>
            <a:spcAft>
              <a:spcPct val="35000"/>
            </a:spcAft>
          </a:pPr>
          <a:r>
            <a:rPr lang="en-US" sz="5700" kern="1200" dirty="0" smtClean="0"/>
            <a:t>Control Risk</a:t>
          </a:r>
          <a:endParaRPr lang="en-US" sz="5700" kern="1200" dirty="0"/>
        </a:p>
      </dsp:txBody>
      <dsp:txXfrm>
        <a:off x="93206" y="2193468"/>
        <a:ext cx="3787071" cy="1722917"/>
      </dsp:txXfrm>
    </dsp:sp>
    <dsp:sp modelId="{399A06A2-8E57-4F84-AAA1-C6ACF864E5C1}">
      <dsp:nvSpPr>
        <dsp:cNvPr id="0" name=""/>
        <dsp:cNvSpPr/>
      </dsp:nvSpPr>
      <dsp:spPr>
        <a:xfrm>
          <a:off x="3973483" y="4200524"/>
          <a:ext cx="5960225" cy="1909329"/>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b="1" kern="1200" dirty="0" smtClean="0">
              <a:solidFill>
                <a:srgbClr val="0033CC"/>
              </a:solidFill>
              <a:latin typeface="Arial Black" panose="020B0A04020102020204" pitchFamily="34" charset="0"/>
            </a:rPr>
            <a:t>That the auditor will not detect a </a:t>
          </a:r>
          <a:r>
            <a:rPr lang="en-US" sz="2100" b="1" kern="1200" dirty="0" err="1" smtClean="0">
              <a:solidFill>
                <a:srgbClr val="0033CC"/>
              </a:solidFill>
              <a:latin typeface="Arial Black" panose="020B0A04020102020204" pitchFamily="34" charset="0"/>
            </a:rPr>
            <a:t>mis</a:t>
          </a:r>
          <a:r>
            <a:rPr lang="en-US" sz="2100" b="1" kern="1200" dirty="0" smtClean="0">
              <a:solidFill>
                <a:srgbClr val="0033CC"/>
              </a:solidFill>
              <a:latin typeface="Arial Black" panose="020B0A04020102020204" pitchFamily="34" charset="0"/>
            </a:rPr>
            <a:t>-statement that could be material</a:t>
          </a:r>
          <a:endParaRPr lang="en-US" sz="2100" b="1" kern="1200" dirty="0">
            <a:solidFill>
              <a:srgbClr val="0033CC"/>
            </a:solidFill>
            <a:latin typeface="Arial Black" panose="020B0A04020102020204" pitchFamily="34" charset="0"/>
          </a:endParaRPr>
        </a:p>
      </dsp:txBody>
      <dsp:txXfrm>
        <a:off x="3973483" y="4439190"/>
        <a:ext cx="5244227" cy="1431997"/>
      </dsp:txXfrm>
    </dsp:sp>
    <dsp:sp modelId="{A9A97936-6321-4F1B-B8A6-D4AEB370583D}">
      <dsp:nvSpPr>
        <dsp:cNvPr id="0" name=""/>
        <dsp:cNvSpPr/>
      </dsp:nvSpPr>
      <dsp:spPr>
        <a:xfrm>
          <a:off x="0" y="4200524"/>
          <a:ext cx="3973483" cy="1909329"/>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170" tIns="108585" rIns="217170" bIns="108585" numCol="1" spcCol="1270" anchor="ctr" anchorCtr="0">
          <a:noAutofit/>
        </a:bodyPr>
        <a:lstStyle/>
        <a:p>
          <a:pPr lvl="0" algn="ctr" defTabSz="2533650">
            <a:lnSpc>
              <a:spcPct val="90000"/>
            </a:lnSpc>
            <a:spcBef>
              <a:spcPct val="0"/>
            </a:spcBef>
            <a:spcAft>
              <a:spcPct val="35000"/>
            </a:spcAft>
          </a:pPr>
          <a:r>
            <a:rPr lang="en-US" sz="5700" kern="1200" dirty="0" smtClean="0"/>
            <a:t>Detection Risk</a:t>
          </a:r>
          <a:endParaRPr lang="en-US" sz="5700" kern="1200" dirty="0"/>
        </a:p>
      </dsp:txBody>
      <dsp:txXfrm>
        <a:off x="93206" y="4293730"/>
        <a:ext cx="3787071" cy="1722917"/>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86F32-1641-4A54-AC80-FDBD3D9B0D45}">
      <dsp:nvSpPr>
        <dsp:cNvPr id="0" name=""/>
        <dsp:cNvSpPr/>
      </dsp:nvSpPr>
      <dsp:spPr>
        <a:xfrm>
          <a:off x="4255" y="556884"/>
          <a:ext cx="3721467" cy="3721467"/>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4805" tIns="27940" rIns="204805" bIns="27940" numCol="1" spcCol="1270" anchor="ctr" anchorCtr="0">
          <a:noAutofit/>
        </a:bodyPr>
        <a:lstStyle/>
        <a:p>
          <a:pPr lvl="0" algn="ctr" defTabSz="977900">
            <a:lnSpc>
              <a:spcPct val="90000"/>
            </a:lnSpc>
            <a:spcBef>
              <a:spcPct val="0"/>
            </a:spcBef>
            <a:spcAft>
              <a:spcPct val="35000"/>
            </a:spcAft>
          </a:pPr>
          <a:r>
            <a:rPr lang="en-US" sz="2200" b="1" kern="1200" dirty="0" smtClean="0">
              <a:latin typeface="Arial Black" panose="020B0A04020102020204" pitchFamily="34" charset="0"/>
            </a:rPr>
            <a:t>Whether Internal Control Exists?</a:t>
          </a:r>
          <a:endParaRPr lang="en-US" sz="2200" b="1" kern="1200" dirty="0">
            <a:latin typeface="Arial Black" panose="020B0A04020102020204" pitchFamily="34" charset="0"/>
          </a:endParaRPr>
        </a:p>
      </dsp:txBody>
      <dsp:txXfrm>
        <a:off x="549251" y="1101880"/>
        <a:ext cx="2631475" cy="2631475"/>
      </dsp:txXfrm>
    </dsp:sp>
    <dsp:sp modelId="{EEA7A2C6-586C-499C-ACAA-4985E4289AF2}">
      <dsp:nvSpPr>
        <dsp:cNvPr id="0" name=""/>
        <dsp:cNvSpPr/>
      </dsp:nvSpPr>
      <dsp:spPr>
        <a:xfrm>
          <a:off x="2981429" y="556884"/>
          <a:ext cx="3721467" cy="3721467"/>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4805" tIns="27940" rIns="204805" bIns="27940" numCol="1" spcCol="1270" anchor="ctr" anchorCtr="0">
          <a:noAutofit/>
        </a:bodyPr>
        <a:lstStyle/>
        <a:p>
          <a:pPr lvl="0" algn="ctr" defTabSz="977900">
            <a:lnSpc>
              <a:spcPct val="90000"/>
            </a:lnSpc>
            <a:spcBef>
              <a:spcPct val="0"/>
            </a:spcBef>
            <a:spcAft>
              <a:spcPct val="35000"/>
            </a:spcAft>
          </a:pPr>
          <a:r>
            <a:rPr lang="en-US" sz="2200" b="1" kern="1200" dirty="0" smtClean="0">
              <a:latin typeface="Arial Black" panose="020B0A04020102020204" pitchFamily="34" charset="0"/>
            </a:rPr>
            <a:t>Whether such are effective in detecting &amp; preventing risks of material </a:t>
          </a:r>
          <a:r>
            <a:rPr lang="en-US" sz="2200" b="1" kern="1200" dirty="0" err="1" smtClean="0">
              <a:latin typeface="Arial Black" panose="020B0A04020102020204" pitchFamily="34" charset="0"/>
            </a:rPr>
            <a:t>mis</a:t>
          </a:r>
          <a:r>
            <a:rPr lang="en-US" sz="2200" b="1" kern="1200" dirty="0" smtClean="0">
              <a:latin typeface="Arial Black" panose="020B0A04020102020204" pitchFamily="34" charset="0"/>
            </a:rPr>
            <a:t>-statements?</a:t>
          </a:r>
          <a:endParaRPr lang="en-US" sz="2200" b="1" kern="1200" dirty="0">
            <a:latin typeface="Arial Black" panose="020B0A04020102020204" pitchFamily="34" charset="0"/>
          </a:endParaRPr>
        </a:p>
      </dsp:txBody>
      <dsp:txXfrm>
        <a:off x="3526425" y="1101880"/>
        <a:ext cx="2631475" cy="2631475"/>
      </dsp:txXfrm>
    </dsp:sp>
    <dsp:sp modelId="{C4C99AD4-E5D8-47B1-8C3F-1648924F91B7}">
      <dsp:nvSpPr>
        <dsp:cNvPr id="0" name=""/>
        <dsp:cNvSpPr/>
      </dsp:nvSpPr>
      <dsp:spPr>
        <a:xfrm>
          <a:off x="5958603" y="556884"/>
          <a:ext cx="3721467" cy="3721467"/>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04805" tIns="27940" rIns="204805" bIns="27940" numCol="1" spcCol="1270" anchor="ctr" anchorCtr="0">
          <a:noAutofit/>
        </a:bodyPr>
        <a:lstStyle/>
        <a:p>
          <a:pPr lvl="0" algn="ctr" defTabSz="977900">
            <a:lnSpc>
              <a:spcPct val="90000"/>
            </a:lnSpc>
            <a:spcBef>
              <a:spcPct val="0"/>
            </a:spcBef>
            <a:spcAft>
              <a:spcPct val="35000"/>
            </a:spcAft>
          </a:pPr>
          <a:r>
            <a:rPr lang="en-US" sz="2200" b="1" kern="1200" dirty="0" smtClean="0">
              <a:latin typeface="Arial Black" panose="020B0A04020102020204" pitchFamily="34" charset="0"/>
            </a:rPr>
            <a:t>Whether such was effective throughout the period?</a:t>
          </a:r>
          <a:endParaRPr lang="en-US" sz="2200" b="1" kern="1200" dirty="0">
            <a:latin typeface="Arial Black" panose="020B0A04020102020204" pitchFamily="34" charset="0"/>
          </a:endParaRPr>
        </a:p>
      </dsp:txBody>
      <dsp:txXfrm>
        <a:off x="6503599" y="1101880"/>
        <a:ext cx="2631475" cy="263147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EA9B2-CE12-4E82-90E9-5D949A7E2DEF}">
      <dsp:nvSpPr>
        <dsp:cNvPr id="0" name=""/>
        <dsp:cNvSpPr/>
      </dsp:nvSpPr>
      <dsp:spPr>
        <a:xfrm>
          <a:off x="4341244" y="1979109"/>
          <a:ext cx="1306637" cy="1306637"/>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en-US" sz="2900" kern="1200" dirty="0">
            <a:solidFill>
              <a:schemeClr val="accent2">
                <a:lumMod val="75000"/>
              </a:schemeClr>
            </a:solidFill>
          </a:endParaRPr>
        </a:p>
      </dsp:txBody>
      <dsp:txXfrm>
        <a:off x="4532597" y="2170462"/>
        <a:ext cx="923931" cy="923931"/>
      </dsp:txXfrm>
    </dsp:sp>
    <dsp:sp modelId="{F5D622C5-3A8E-4B4A-BF26-1A3D5DBCCE9A}">
      <dsp:nvSpPr>
        <dsp:cNvPr id="0" name=""/>
        <dsp:cNvSpPr/>
      </dsp:nvSpPr>
      <dsp:spPr>
        <a:xfrm rot="16200000">
          <a:off x="4667921" y="1640694"/>
          <a:ext cx="653283" cy="23545"/>
        </a:xfrm>
        <a:custGeom>
          <a:avLst/>
          <a:gdLst/>
          <a:ahLst/>
          <a:cxnLst/>
          <a:rect l="0" t="0" r="0" b="0"/>
          <a:pathLst>
            <a:path>
              <a:moveTo>
                <a:pt x="0" y="11772"/>
              </a:moveTo>
              <a:lnTo>
                <a:pt x="653283" y="11772"/>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78231" y="1636135"/>
        <a:ext cx="32664" cy="32664"/>
      </dsp:txXfrm>
    </dsp:sp>
    <dsp:sp modelId="{A27442E3-DD8B-446A-9F64-8895DB983E48}">
      <dsp:nvSpPr>
        <dsp:cNvPr id="0" name=""/>
        <dsp:cNvSpPr/>
      </dsp:nvSpPr>
      <dsp:spPr>
        <a:xfrm>
          <a:off x="4341244" y="19188"/>
          <a:ext cx="1306637" cy="1306637"/>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Arial Black" panose="020B0A04020102020204" pitchFamily="34" charset="0"/>
            </a:rPr>
            <a:t>Inspection</a:t>
          </a:r>
          <a:endParaRPr lang="en-US" sz="1800" b="1" kern="1200" dirty="0">
            <a:solidFill>
              <a:schemeClr val="tx1"/>
            </a:solidFill>
            <a:latin typeface="Arial Black" panose="020B0A04020102020204" pitchFamily="34" charset="0"/>
          </a:endParaRPr>
        </a:p>
      </dsp:txBody>
      <dsp:txXfrm>
        <a:off x="4532597" y="210541"/>
        <a:ext cx="923931" cy="923931"/>
      </dsp:txXfrm>
    </dsp:sp>
    <dsp:sp modelId="{74CFB78E-0809-4B16-AB9B-3CBD11D709BE}">
      <dsp:nvSpPr>
        <dsp:cNvPr id="0" name=""/>
        <dsp:cNvSpPr/>
      </dsp:nvSpPr>
      <dsp:spPr>
        <a:xfrm rot="19285714">
          <a:off x="5434085" y="2009660"/>
          <a:ext cx="653283" cy="23545"/>
        </a:xfrm>
        <a:custGeom>
          <a:avLst/>
          <a:gdLst/>
          <a:ahLst/>
          <a:cxnLst/>
          <a:rect l="0" t="0" r="0" b="0"/>
          <a:pathLst>
            <a:path>
              <a:moveTo>
                <a:pt x="0" y="11772"/>
              </a:moveTo>
              <a:lnTo>
                <a:pt x="653283" y="11772"/>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44395" y="2005100"/>
        <a:ext cx="32664" cy="32664"/>
      </dsp:txXfrm>
    </dsp:sp>
    <dsp:sp modelId="{63179B64-C08D-45E6-9D8A-9EA269DA3490}">
      <dsp:nvSpPr>
        <dsp:cNvPr id="0" name=""/>
        <dsp:cNvSpPr/>
      </dsp:nvSpPr>
      <dsp:spPr>
        <a:xfrm>
          <a:off x="5873572" y="757118"/>
          <a:ext cx="1306637" cy="1306637"/>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Arial Black" panose="020B0A04020102020204" pitchFamily="34" charset="0"/>
            </a:rPr>
            <a:t>Observation</a:t>
          </a:r>
          <a:endParaRPr lang="en-US" sz="1800" b="1" kern="1200" dirty="0">
            <a:solidFill>
              <a:schemeClr val="tx1"/>
            </a:solidFill>
            <a:latin typeface="Arial Black" panose="020B0A04020102020204" pitchFamily="34" charset="0"/>
          </a:endParaRPr>
        </a:p>
      </dsp:txBody>
      <dsp:txXfrm>
        <a:off x="6064925" y="948471"/>
        <a:ext cx="923931" cy="923931"/>
      </dsp:txXfrm>
    </dsp:sp>
    <dsp:sp modelId="{78435F65-95AE-47C8-93D8-E4C4CD3ECCBD}">
      <dsp:nvSpPr>
        <dsp:cNvPr id="0" name=""/>
        <dsp:cNvSpPr/>
      </dsp:nvSpPr>
      <dsp:spPr>
        <a:xfrm rot="771429">
          <a:off x="5623312" y="2838717"/>
          <a:ext cx="653283" cy="23545"/>
        </a:xfrm>
        <a:custGeom>
          <a:avLst/>
          <a:gdLst/>
          <a:ahLst/>
          <a:cxnLst/>
          <a:rect l="0" t="0" r="0" b="0"/>
          <a:pathLst>
            <a:path>
              <a:moveTo>
                <a:pt x="0" y="11772"/>
              </a:moveTo>
              <a:lnTo>
                <a:pt x="653283" y="11772"/>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33622" y="2834157"/>
        <a:ext cx="32664" cy="32664"/>
      </dsp:txXfrm>
    </dsp:sp>
    <dsp:sp modelId="{7C9B16E1-528E-4125-8102-EAD665978BB8}">
      <dsp:nvSpPr>
        <dsp:cNvPr id="0" name=""/>
        <dsp:cNvSpPr/>
      </dsp:nvSpPr>
      <dsp:spPr>
        <a:xfrm>
          <a:off x="6252026" y="2415232"/>
          <a:ext cx="1306637" cy="1306637"/>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Arial Black" panose="020B0A04020102020204" pitchFamily="34" charset="0"/>
            </a:rPr>
            <a:t>External Confirmation</a:t>
          </a:r>
          <a:endParaRPr lang="en-US" sz="1600" b="1" kern="1200" dirty="0">
            <a:solidFill>
              <a:schemeClr val="tx1"/>
            </a:solidFill>
            <a:latin typeface="Arial Black" panose="020B0A04020102020204" pitchFamily="34" charset="0"/>
          </a:endParaRPr>
        </a:p>
      </dsp:txBody>
      <dsp:txXfrm>
        <a:off x="6443379" y="2606585"/>
        <a:ext cx="923931" cy="923931"/>
      </dsp:txXfrm>
    </dsp:sp>
    <dsp:sp modelId="{075FE638-5AB6-4F6E-9184-BA05359E058C}">
      <dsp:nvSpPr>
        <dsp:cNvPr id="0" name=""/>
        <dsp:cNvSpPr/>
      </dsp:nvSpPr>
      <dsp:spPr>
        <a:xfrm rot="3857143">
          <a:off x="5093110" y="3503569"/>
          <a:ext cx="653283" cy="23545"/>
        </a:xfrm>
        <a:custGeom>
          <a:avLst/>
          <a:gdLst/>
          <a:ahLst/>
          <a:cxnLst/>
          <a:rect l="0" t="0" r="0" b="0"/>
          <a:pathLst>
            <a:path>
              <a:moveTo>
                <a:pt x="0" y="11772"/>
              </a:moveTo>
              <a:lnTo>
                <a:pt x="653283" y="11772"/>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03420" y="3499010"/>
        <a:ext cx="32664" cy="32664"/>
      </dsp:txXfrm>
    </dsp:sp>
    <dsp:sp modelId="{9FC11329-F58A-45F8-BEC0-C7A561084FEA}">
      <dsp:nvSpPr>
        <dsp:cNvPr id="0" name=""/>
        <dsp:cNvSpPr/>
      </dsp:nvSpPr>
      <dsp:spPr>
        <a:xfrm>
          <a:off x="5191622" y="3744937"/>
          <a:ext cx="1306637" cy="1306637"/>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Arial Black" panose="020B0A04020102020204" pitchFamily="34" charset="0"/>
            </a:rPr>
            <a:t>Re-calculation</a:t>
          </a:r>
          <a:endParaRPr lang="en-US" sz="1800" b="1" kern="1200" dirty="0">
            <a:solidFill>
              <a:schemeClr val="tx1"/>
            </a:solidFill>
            <a:latin typeface="Arial Black" panose="020B0A04020102020204" pitchFamily="34" charset="0"/>
          </a:endParaRPr>
        </a:p>
      </dsp:txBody>
      <dsp:txXfrm>
        <a:off x="5382975" y="3936290"/>
        <a:ext cx="923931" cy="923931"/>
      </dsp:txXfrm>
    </dsp:sp>
    <dsp:sp modelId="{74143ADA-617D-438C-82DD-1D79B330CDEC}">
      <dsp:nvSpPr>
        <dsp:cNvPr id="0" name=""/>
        <dsp:cNvSpPr/>
      </dsp:nvSpPr>
      <dsp:spPr>
        <a:xfrm rot="6942857">
          <a:off x="4242732" y="3503569"/>
          <a:ext cx="653283" cy="23545"/>
        </a:xfrm>
        <a:custGeom>
          <a:avLst/>
          <a:gdLst/>
          <a:ahLst/>
          <a:cxnLst/>
          <a:rect l="0" t="0" r="0" b="0"/>
          <a:pathLst>
            <a:path>
              <a:moveTo>
                <a:pt x="0" y="11772"/>
              </a:moveTo>
              <a:lnTo>
                <a:pt x="653283" y="11772"/>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553042" y="3499010"/>
        <a:ext cx="32664" cy="32664"/>
      </dsp:txXfrm>
    </dsp:sp>
    <dsp:sp modelId="{73E58255-971B-4764-BEA7-A57EA4187FE2}">
      <dsp:nvSpPr>
        <dsp:cNvPr id="0" name=""/>
        <dsp:cNvSpPr/>
      </dsp:nvSpPr>
      <dsp:spPr>
        <a:xfrm>
          <a:off x="3490866" y="3744937"/>
          <a:ext cx="1306637" cy="1306637"/>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Arial Black" panose="020B0A04020102020204" pitchFamily="34" charset="0"/>
            </a:rPr>
            <a:t>Re-performance</a:t>
          </a:r>
          <a:endParaRPr lang="en-US" sz="1800" b="1" kern="1200" dirty="0">
            <a:solidFill>
              <a:schemeClr val="tx1"/>
            </a:solidFill>
            <a:latin typeface="Arial Black" panose="020B0A04020102020204" pitchFamily="34" charset="0"/>
          </a:endParaRPr>
        </a:p>
      </dsp:txBody>
      <dsp:txXfrm>
        <a:off x="3682219" y="3936290"/>
        <a:ext cx="923931" cy="923931"/>
      </dsp:txXfrm>
    </dsp:sp>
    <dsp:sp modelId="{122B82F9-6AAA-495D-B763-09B9107C1BD3}">
      <dsp:nvSpPr>
        <dsp:cNvPr id="0" name=""/>
        <dsp:cNvSpPr/>
      </dsp:nvSpPr>
      <dsp:spPr>
        <a:xfrm rot="10028571">
          <a:off x="3712530" y="2838717"/>
          <a:ext cx="653283" cy="23545"/>
        </a:xfrm>
        <a:custGeom>
          <a:avLst/>
          <a:gdLst/>
          <a:ahLst/>
          <a:cxnLst/>
          <a:rect l="0" t="0" r="0" b="0"/>
          <a:pathLst>
            <a:path>
              <a:moveTo>
                <a:pt x="0" y="11772"/>
              </a:moveTo>
              <a:lnTo>
                <a:pt x="653283" y="11772"/>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022840" y="2834157"/>
        <a:ext cx="32664" cy="32664"/>
      </dsp:txXfrm>
    </dsp:sp>
    <dsp:sp modelId="{F61B936D-AA21-4D5B-AB77-9F90B95B14E3}">
      <dsp:nvSpPr>
        <dsp:cNvPr id="0" name=""/>
        <dsp:cNvSpPr/>
      </dsp:nvSpPr>
      <dsp:spPr>
        <a:xfrm>
          <a:off x="2430462" y="2415232"/>
          <a:ext cx="1306637" cy="1306637"/>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Arial Black" panose="020B0A04020102020204" pitchFamily="34" charset="0"/>
            </a:rPr>
            <a:t>Analytical</a:t>
          </a:r>
          <a:r>
            <a:rPr lang="en-US" sz="1800" b="1" kern="1200" dirty="0" smtClean="0">
              <a:solidFill>
                <a:schemeClr val="tx1"/>
              </a:solidFill>
              <a:latin typeface="Arial Black" panose="020B0A04020102020204" pitchFamily="34" charset="0"/>
            </a:rPr>
            <a:t> Procedures</a:t>
          </a:r>
          <a:endParaRPr lang="en-US" sz="1800" b="1" kern="1200" dirty="0">
            <a:solidFill>
              <a:schemeClr val="tx1"/>
            </a:solidFill>
            <a:latin typeface="Arial Black" panose="020B0A04020102020204" pitchFamily="34" charset="0"/>
          </a:endParaRPr>
        </a:p>
      </dsp:txBody>
      <dsp:txXfrm>
        <a:off x="2621815" y="2606585"/>
        <a:ext cx="923931" cy="923931"/>
      </dsp:txXfrm>
    </dsp:sp>
    <dsp:sp modelId="{A8E1F3BC-69B8-4B4B-A404-8F5B62CA16E7}">
      <dsp:nvSpPr>
        <dsp:cNvPr id="0" name=""/>
        <dsp:cNvSpPr/>
      </dsp:nvSpPr>
      <dsp:spPr>
        <a:xfrm rot="13114286">
          <a:off x="3901757" y="2009660"/>
          <a:ext cx="653283" cy="23545"/>
        </a:xfrm>
        <a:custGeom>
          <a:avLst/>
          <a:gdLst/>
          <a:ahLst/>
          <a:cxnLst/>
          <a:rect l="0" t="0" r="0" b="0"/>
          <a:pathLst>
            <a:path>
              <a:moveTo>
                <a:pt x="0" y="11772"/>
              </a:moveTo>
              <a:lnTo>
                <a:pt x="653283" y="11772"/>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212067" y="2005100"/>
        <a:ext cx="32664" cy="32664"/>
      </dsp:txXfrm>
    </dsp:sp>
    <dsp:sp modelId="{B4EF3D6B-780B-4B35-9433-A7B615053E4B}">
      <dsp:nvSpPr>
        <dsp:cNvPr id="0" name=""/>
        <dsp:cNvSpPr/>
      </dsp:nvSpPr>
      <dsp:spPr>
        <a:xfrm>
          <a:off x="2808916" y="757118"/>
          <a:ext cx="1306637" cy="1306637"/>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Arial Black" panose="020B0A04020102020204" pitchFamily="34" charset="0"/>
            </a:rPr>
            <a:t>Inquiry</a:t>
          </a:r>
          <a:endParaRPr lang="en-US" sz="1800" b="1" kern="1200" dirty="0">
            <a:solidFill>
              <a:schemeClr val="tx1"/>
            </a:solidFill>
            <a:latin typeface="Arial Black" panose="020B0A04020102020204" pitchFamily="34" charset="0"/>
          </a:endParaRPr>
        </a:p>
      </dsp:txBody>
      <dsp:txXfrm>
        <a:off x="3000269" y="948471"/>
        <a:ext cx="923931" cy="923931"/>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80DD0-0F13-438C-9ABE-18B199E69E1D}">
      <dsp:nvSpPr>
        <dsp:cNvPr id="0" name=""/>
        <dsp:cNvSpPr/>
      </dsp:nvSpPr>
      <dsp:spPr>
        <a:xfrm rot="5400000">
          <a:off x="-356602" y="359048"/>
          <a:ext cx="2377352" cy="1664146"/>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endParaRPr lang="en-US" sz="4900" kern="1200" dirty="0"/>
        </a:p>
      </dsp:txBody>
      <dsp:txXfrm rot="-5400000">
        <a:off x="1" y="834518"/>
        <a:ext cx="1664146" cy="713206"/>
      </dsp:txXfrm>
    </dsp:sp>
    <dsp:sp modelId="{67751563-C504-4365-90C0-46D3A68FAF5F}">
      <dsp:nvSpPr>
        <dsp:cNvPr id="0" name=""/>
        <dsp:cNvSpPr/>
      </dsp:nvSpPr>
      <dsp:spPr>
        <a:xfrm rot="5400000">
          <a:off x="4901597" y="-3235005"/>
          <a:ext cx="1545279" cy="802018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spc="-5" dirty="0" smtClean="0">
              <a:solidFill>
                <a:srgbClr val="006600"/>
              </a:solidFill>
              <a:latin typeface="Arial Black" panose="020B0A04020102020204" pitchFamily="34" charset="0"/>
              <a:cs typeface="Calibri"/>
            </a:rPr>
            <a:t>Examination of records both internal &amp; external, in paper, electronic or other media</a:t>
          </a:r>
          <a:endParaRPr lang="en-US" sz="2800" b="1" kern="1200" dirty="0">
            <a:solidFill>
              <a:srgbClr val="006600"/>
            </a:solidFill>
            <a:latin typeface="Arial Black" panose="020B0A04020102020204" pitchFamily="34" charset="0"/>
          </a:endParaRPr>
        </a:p>
      </dsp:txBody>
      <dsp:txXfrm rot="-5400000">
        <a:off x="1664146" y="77880"/>
        <a:ext cx="7944747" cy="1394411"/>
      </dsp:txXfrm>
    </dsp:sp>
    <dsp:sp modelId="{4AE45106-F19C-4553-BFA9-5CFD2F615E75}">
      <dsp:nvSpPr>
        <dsp:cNvPr id="0" name=""/>
        <dsp:cNvSpPr/>
      </dsp:nvSpPr>
      <dsp:spPr>
        <a:xfrm rot="5400000">
          <a:off x="-356602" y="2451821"/>
          <a:ext cx="2377352" cy="1664146"/>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endParaRPr lang="en-US" sz="4900" kern="1200" dirty="0"/>
        </a:p>
      </dsp:txBody>
      <dsp:txXfrm rot="-5400000">
        <a:off x="1" y="2927291"/>
        <a:ext cx="1664146" cy="713206"/>
      </dsp:txXfrm>
    </dsp:sp>
    <dsp:sp modelId="{5418B168-C0C0-4EAE-ADC4-633F9B988F0D}">
      <dsp:nvSpPr>
        <dsp:cNvPr id="0" name=""/>
        <dsp:cNvSpPr/>
      </dsp:nvSpPr>
      <dsp:spPr>
        <a:xfrm rot="5400000">
          <a:off x="4901597" y="-1142232"/>
          <a:ext cx="1545279" cy="802018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solidFill>
                <a:srgbClr val="006600"/>
              </a:solidFill>
              <a:latin typeface="Arial Black" panose="020B0A04020102020204" pitchFamily="34" charset="0"/>
              <a:cs typeface="Calibri"/>
            </a:rPr>
            <a:t>Also includes physical verification of an asset</a:t>
          </a:r>
          <a:r>
            <a:rPr lang="en-US" sz="2800" b="1" kern="1200" spc="-15" dirty="0" smtClean="0">
              <a:solidFill>
                <a:srgbClr val="006600"/>
              </a:solidFill>
              <a:latin typeface="Arial Black" panose="020B0A04020102020204" pitchFamily="34" charset="0"/>
              <a:cs typeface="Calibri"/>
            </a:rPr>
            <a:t>.</a:t>
          </a:r>
          <a:endParaRPr lang="en-US" sz="2800" b="1" kern="1200" dirty="0">
            <a:solidFill>
              <a:srgbClr val="006600"/>
            </a:solidFill>
            <a:latin typeface="Arial Black" panose="020B0A04020102020204" pitchFamily="34" charset="0"/>
          </a:endParaRPr>
        </a:p>
      </dsp:txBody>
      <dsp:txXfrm rot="-5400000">
        <a:off x="1664146" y="2170653"/>
        <a:ext cx="7944747" cy="1394411"/>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80DD0-0F13-438C-9ABE-18B199E69E1D}">
      <dsp:nvSpPr>
        <dsp:cNvPr id="0" name=""/>
        <dsp:cNvSpPr/>
      </dsp:nvSpPr>
      <dsp:spPr>
        <a:xfrm rot="5400000">
          <a:off x="-356602" y="359048"/>
          <a:ext cx="2377352" cy="1664146"/>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endParaRPr lang="en-US" sz="4900" kern="1200" dirty="0"/>
        </a:p>
      </dsp:txBody>
      <dsp:txXfrm rot="-5400000">
        <a:off x="1" y="834518"/>
        <a:ext cx="1664146" cy="713206"/>
      </dsp:txXfrm>
    </dsp:sp>
    <dsp:sp modelId="{67751563-C504-4365-90C0-46D3A68FAF5F}">
      <dsp:nvSpPr>
        <dsp:cNvPr id="0" name=""/>
        <dsp:cNvSpPr/>
      </dsp:nvSpPr>
      <dsp:spPr>
        <a:xfrm rot="5400000">
          <a:off x="4901597" y="-3235005"/>
          <a:ext cx="1545279" cy="802018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1" kern="1200" spc="-5" dirty="0" smtClean="0">
              <a:solidFill>
                <a:srgbClr val="006600"/>
              </a:solidFill>
              <a:latin typeface="Arial Black" panose="020B0A04020102020204" pitchFamily="34" charset="0"/>
              <a:cs typeface="Calibri"/>
            </a:rPr>
            <a:t>Obtaining audit evidence w.r.t. performance of a process  / procedure </a:t>
          </a:r>
          <a:endParaRPr lang="en-US" sz="2100" b="1" kern="1200" dirty="0">
            <a:solidFill>
              <a:srgbClr val="006600"/>
            </a:solidFill>
            <a:latin typeface="Arial Black" panose="020B0A04020102020204" pitchFamily="34" charset="0"/>
          </a:endParaRPr>
        </a:p>
      </dsp:txBody>
      <dsp:txXfrm rot="-5400000">
        <a:off x="1664146" y="77880"/>
        <a:ext cx="7944747" cy="1394411"/>
      </dsp:txXfrm>
    </dsp:sp>
    <dsp:sp modelId="{4AE45106-F19C-4553-BFA9-5CFD2F615E75}">
      <dsp:nvSpPr>
        <dsp:cNvPr id="0" name=""/>
        <dsp:cNvSpPr/>
      </dsp:nvSpPr>
      <dsp:spPr>
        <a:xfrm rot="5400000">
          <a:off x="-356602" y="2451821"/>
          <a:ext cx="2377352" cy="1664146"/>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endParaRPr lang="en-US" sz="4900" kern="1200" dirty="0"/>
        </a:p>
      </dsp:txBody>
      <dsp:txXfrm rot="-5400000">
        <a:off x="1" y="2927291"/>
        <a:ext cx="1664146" cy="713206"/>
      </dsp:txXfrm>
    </dsp:sp>
    <dsp:sp modelId="{5418B168-C0C0-4EAE-ADC4-633F9B988F0D}">
      <dsp:nvSpPr>
        <dsp:cNvPr id="0" name=""/>
        <dsp:cNvSpPr/>
      </dsp:nvSpPr>
      <dsp:spPr>
        <a:xfrm rot="5400000">
          <a:off x="4901597" y="-1142232"/>
          <a:ext cx="1545279" cy="802018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1" kern="1200" dirty="0" smtClean="0">
              <a:solidFill>
                <a:srgbClr val="006600"/>
              </a:solidFill>
              <a:latin typeface="Arial Black" panose="020B0A04020102020204" pitchFamily="34" charset="0"/>
              <a:cs typeface="Calibri"/>
            </a:rPr>
            <a:t>But is limited to a point in time at which the observation takes place and by the fact that the act of being observed may affect how the process or procedure is performed</a:t>
          </a:r>
          <a:r>
            <a:rPr lang="en-US" sz="2100" b="1" kern="1200" spc="-15" dirty="0" smtClean="0">
              <a:solidFill>
                <a:srgbClr val="006600"/>
              </a:solidFill>
              <a:latin typeface="Arial Black" panose="020B0A04020102020204" pitchFamily="34" charset="0"/>
              <a:cs typeface="Calibri"/>
            </a:rPr>
            <a:t>.</a:t>
          </a:r>
          <a:endParaRPr lang="en-US" sz="2100" b="1" kern="1200" dirty="0">
            <a:solidFill>
              <a:srgbClr val="006600"/>
            </a:solidFill>
            <a:latin typeface="Arial Black" panose="020B0A04020102020204" pitchFamily="34" charset="0"/>
          </a:endParaRPr>
        </a:p>
      </dsp:txBody>
      <dsp:txXfrm rot="-5400000">
        <a:off x="1664146" y="2170653"/>
        <a:ext cx="7944747" cy="1394411"/>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80DD0-0F13-438C-9ABE-18B199E69E1D}">
      <dsp:nvSpPr>
        <dsp:cNvPr id="0" name=""/>
        <dsp:cNvSpPr/>
      </dsp:nvSpPr>
      <dsp:spPr>
        <a:xfrm rot="5400000">
          <a:off x="-356602" y="359048"/>
          <a:ext cx="2377352" cy="1664146"/>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endParaRPr lang="en-US" sz="4900" kern="1200" dirty="0"/>
        </a:p>
      </dsp:txBody>
      <dsp:txXfrm rot="-5400000">
        <a:off x="1" y="834518"/>
        <a:ext cx="1664146" cy="713206"/>
      </dsp:txXfrm>
    </dsp:sp>
    <dsp:sp modelId="{67751563-C504-4365-90C0-46D3A68FAF5F}">
      <dsp:nvSpPr>
        <dsp:cNvPr id="0" name=""/>
        <dsp:cNvSpPr/>
      </dsp:nvSpPr>
      <dsp:spPr>
        <a:xfrm rot="5400000">
          <a:off x="4901597" y="-3235005"/>
          <a:ext cx="1545279" cy="802018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spc="-5" dirty="0" smtClean="0">
              <a:solidFill>
                <a:srgbClr val="006600"/>
              </a:solidFill>
              <a:latin typeface="Arial Black" panose="020B0A04020102020204" pitchFamily="34" charset="0"/>
              <a:cs typeface="Calibri"/>
            </a:rPr>
            <a:t>Evidence obtained as a direct written response to an auditor by a third party</a:t>
          </a:r>
          <a:endParaRPr lang="en-US" sz="2800" b="1" kern="1200" dirty="0">
            <a:solidFill>
              <a:srgbClr val="006600"/>
            </a:solidFill>
            <a:latin typeface="Arial Black" panose="020B0A04020102020204" pitchFamily="34" charset="0"/>
          </a:endParaRPr>
        </a:p>
      </dsp:txBody>
      <dsp:txXfrm rot="-5400000">
        <a:off x="1664146" y="77880"/>
        <a:ext cx="7944747" cy="1394411"/>
      </dsp:txXfrm>
    </dsp:sp>
    <dsp:sp modelId="{4AE45106-F19C-4553-BFA9-5CFD2F615E75}">
      <dsp:nvSpPr>
        <dsp:cNvPr id="0" name=""/>
        <dsp:cNvSpPr/>
      </dsp:nvSpPr>
      <dsp:spPr>
        <a:xfrm rot="5400000">
          <a:off x="-356602" y="2451821"/>
          <a:ext cx="2377352" cy="1664146"/>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endParaRPr lang="en-US" sz="4900" kern="1200" dirty="0"/>
        </a:p>
      </dsp:txBody>
      <dsp:txXfrm rot="-5400000">
        <a:off x="1" y="2927291"/>
        <a:ext cx="1664146" cy="713206"/>
      </dsp:txXfrm>
    </dsp:sp>
    <dsp:sp modelId="{5418B168-C0C0-4EAE-ADC4-633F9B988F0D}">
      <dsp:nvSpPr>
        <dsp:cNvPr id="0" name=""/>
        <dsp:cNvSpPr/>
      </dsp:nvSpPr>
      <dsp:spPr>
        <a:xfrm rot="5400000">
          <a:off x="4901597" y="-1142232"/>
          <a:ext cx="1545279" cy="802018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solidFill>
                <a:srgbClr val="006600"/>
              </a:solidFill>
              <a:latin typeface="Arial Black" panose="020B0A04020102020204" pitchFamily="34" charset="0"/>
              <a:cs typeface="Calibri"/>
            </a:rPr>
            <a:t>Mainly relevant for assertions to account balances but not confined to such</a:t>
          </a:r>
          <a:r>
            <a:rPr lang="en-US" sz="2800" b="1" kern="1200" spc="-15" dirty="0" smtClean="0">
              <a:solidFill>
                <a:srgbClr val="006600"/>
              </a:solidFill>
              <a:latin typeface="Arial Black" panose="020B0A04020102020204" pitchFamily="34" charset="0"/>
              <a:cs typeface="Calibri"/>
            </a:rPr>
            <a:t>.</a:t>
          </a:r>
          <a:endParaRPr lang="en-US" sz="2800" b="1" kern="1200" dirty="0">
            <a:solidFill>
              <a:srgbClr val="006600"/>
            </a:solidFill>
            <a:latin typeface="Arial Black" panose="020B0A04020102020204" pitchFamily="34" charset="0"/>
          </a:endParaRPr>
        </a:p>
      </dsp:txBody>
      <dsp:txXfrm rot="-5400000">
        <a:off x="1664146" y="2170653"/>
        <a:ext cx="7944747" cy="1394411"/>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80DD0-0F13-438C-9ABE-18B199E69E1D}">
      <dsp:nvSpPr>
        <dsp:cNvPr id="0" name=""/>
        <dsp:cNvSpPr/>
      </dsp:nvSpPr>
      <dsp:spPr>
        <a:xfrm rot="5400000">
          <a:off x="-356602" y="359048"/>
          <a:ext cx="2377352" cy="1664146"/>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endParaRPr lang="en-US" sz="4900" kern="1200" dirty="0"/>
        </a:p>
      </dsp:txBody>
      <dsp:txXfrm rot="-5400000">
        <a:off x="1" y="834518"/>
        <a:ext cx="1664146" cy="713206"/>
      </dsp:txXfrm>
    </dsp:sp>
    <dsp:sp modelId="{67751563-C504-4365-90C0-46D3A68FAF5F}">
      <dsp:nvSpPr>
        <dsp:cNvPr id="0" name=""/>
        <dsp:cNvSpPr/>
      </dsp:nvSpPr>
      <dsp:spPr>
        <a:xfrm rot="5400000">
          <a:off x="4901597" y="-3235005"/>
          <a:ext cx="1545279" cy="802018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b="1" kern="1200" spc="-5" dirty="0" smtClean="0">
              <a:solidFill>
                <a:srgbClr val="006600"/>
              </a:solidFill>
              <a:latin typeface="Arial Black" panose="020B0A04020102020204" pitchFamily="34" charset="0"/>
              <a:cs typeface="Calibri"/>
            </a:rPr>
            <a:t>Checking of mathematical accuracy of documents or records</a:t>
          </a:r>
          <a:endParaRPr lang="en-US" sz="3100" b="1" kern="1200" dirty="0">
            <a:solidFill>
              <a:srgbClr val="006600"/>
            </a:solidFill>
            <a:latin typeface="Arial Black" panose="020B0A04020102020204" pitchFamily="34" charset="0"/>
          </a:endParaRPr>
        </a:p>
      </dsp:txBody>
      <dsp:txXfrm rot="-5400000">
        <a:off x="1664146" y="77880"/>
        <a:ext cx="7944747" cy="1394411"/>
      </dsp:txXfrm>
    </dsp:sp>
    <dsp:sp modelId="{4AE45106-F19C-4553-BFA9-5CFD2F615E75}">
      <dsp:nvSpPr>
        <dsp:cNvPr id="0" name=""/>
        <dsp:cNvSpPr/>
      </dsp:nvSpPr>
      <dsp:spPr>
        <a:xfrm rot="5400000">
          <a:off x="-356602" y="2451821"/>
          <a:ext cx="2377352" cy="1664146"/>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endParaRPr lang="en-US" sz="4900" kern="1200" dirty="0"/>
        </a:p>
      </dsp:txBody>
      <dsp:txXfrm rot="-5400000">
        <a:off x="1" y="2927291"/>
        <a:ext cx="1664146" cy="713206"/>
      </dsp:txXfrm>
    </dsp:sp>
    <dsp:sp modelId="{5418B168-C0C0-4EAE-ADC4-633F9B988F0D}">
      <dsp:nvSpPr>
        <dsp:cNvPr id="0" name=""/>
        <dsp:cNvSpPr/>
      </dsp:nvSpPr>
      <dsp:spPr>
        <a:xfrm rot="5400000">
          <a:off x="4901597" y="-1142232"/>
          <a:ext cx="1545279" cy="802018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b="1" kern="1200" dirty="0" smtClean="0">
              <a:solidFill>
                <a:srgbClr val="006600"/>
              </a:solidFill>
              <a:latin typeface="Arial Black" panose="020B0A04020102020204" pitchFamily="34" charset="0"/>
              <a:cs typeface="Calibri"/>
            </a:rPr>
            <a:t>Can be performed either manually or electronically</a:t>
          </a:r>
          <a:r>
            <a:rPr lang="en-US" sz="3100" b="1" kern="1200" spc="-15" dirty="0" smtClean="0">
              <a:solidFill>
                <a:srgbClr val="006600"/>
              </a:solidFill>
              <a:latin typeface="Arial Black" panose="020B0A04020102020204" pitchFamily="34" charset="0"/>
              <a:cs typeface="Calibri"/>
            </a:rPr>
            <a:t>.</a:t>
          </a:r>
          <a:endParaRPr lang="en-US" sz="3100" b="1" kern="1200" dirty="0">
            <a:solidFill>
              <a:srgbClr val="006600"/>
            </a:solidFill>
            <a:latin typeface="Arial Black" panose="020B0A04020102020204" pitchFamily="34" charset="0"/>
          </a:endParaRPr>
        </a:p>
      </dsp:txBody>
      <dsp:txXfrm rot="-5400000">
        <a:off x="1664146" y="2170653"/>
        <a:ext cx="7944747" cy="13944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F2E1D-D45D-4691-9F04-0076A4C2F2D7}">
      <dsp:nvSpPr>
        <dsp:cNvPr id="0" name=""/>
        <dsp:cNvSpPr/>
      </dsp:nvSpPr>
      <dsp:spPr>
        <a:xfrm rot="16200000">
          <a:off x="-921373" y="923049"/>
          <a:ext cx="5418667" cy="3572568"/>
        </a:xfrm>
        <a:prstGeom prst="flowChartManualOperation">
          <a:avLst/>
        </a:prstGeom>
        <a:gradFill rotWithShape="0">
          <a:gsLst>
            <a:gs pos="0">
              <a:schemeClr val="accent3">
                <a:shade val="50000"/>
                <a:hueOff val="0"/>
                <a:satOff val="0"/>
                <a:lumOff val="0"/>
                <a:alphaOff val="0"/>
                <a:tint val="98000"/>
                <a:satMod val="110000"/>
                <a:lumMod val="104000"/>
              </a:schemeClr>
            </a:gs>
            <a:gs pos="69000">
              <a:schemeClr val="accent3">
                <a:shade val="50000"/>
                <a:hueOff val="0"/>
                <a:satOff val="0"/>
                <a:lumOff val="0"/>
                <a:alphaOff val="0"/>
                <a:shade val="84000"/>
                <a:satMod val="130000"/>
                <a:lumMod val="92000"/>
              </a:schemeClr>
            </a:gs>
            <a:gs pos="100000">
              <a:schemeClr val="accent3">
                <a:shade val="50000"/>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0" tIns="0" rIns="304800" bIns="0" numCol="1" spcCol="1270" anchor="ctr" anchorCtr="0">
          <a:noAutofit/>
        </a:bodyPr>
        <a:lstStyle/>
        <a:p>
          <a:pPr lvl="0" algn="ctr" defTabSz="2133600">
            <a:lnSpc>
              <a:spcPct val="90000"/>
            </a:lnSpc>
            <a:spcBef>
              <a:spcPct val="0"/>
            </a:spcBef>
            <a:spcAft>
              <a:spcPct val="35000"/>
            </a:spcAft>
          </a:pPr>
          <a:endParaRPr lang="en-US" sz="4800" b="1" kern="1200" dirty="0">
            <a:solidFill>
              <a:srgbClr val="00FFFF"/>
            </a:solidFill>
            <a:latin typeface="Arial Black" panose="020B0A04020102020204" pitchFamily="34" charset="0"/>
          </a:endParaRPr>
        </a:p>
      </dsp:txBody>
      <dsp:txXfrm rot="5400000">
        <a:off x="1677" y="1083732"/>
        <a:ext cx="3572568" cy="3251201"/>
      </dsp:txXfrm>
    </dsp:sp>
    <dsp:sp modelId="{EFB55DB8-44F7-4BE4-84DB-213BCEE705DF}">
      <dsp:nvSpPr>
        <dsp:cNvPr id="0" name=""/>
        <dsp:cNvSpPr/>
      </dsp:nvSpPr>
      <dsp:spPr>
        <a:xfrm rot="16200000">
          <a:off x="3991397" y="-9350"/>
          <a:ext cx="5418667" cy="5437367"/>
        </a:xfrm>
        <a:prstGeom prst="flowChartManualOperation">
          <a:avLst/>
        </a:prstGeom>
        <a:gradFill rotWithShape="0">
          <a:gsLst>
            <a:gs pos="0">
              <a:schemeClr val="accent3">
                <a:shade val="50000"/>
                <a:hueOff val="76611"/>
                <a:satOff val="37295"/>
                <a:lumOff val="32568"/>
                <a:alphaOff val="0"/>
                <a:tint val="98000"/>
                <a:satMod val="110000"/>
                <a:lumMod val="104000"/>
              </a:schemeClr>
            </a:gs>
            <a:gs pos="69000">
              <a:schemeClr val="accent3">
                <a:shade val="50000"/>
                <a:hueOff val="76611"/>
                <a:satOff val="37295"/>
                <a:lumOff val="32568"/>
                <a:alphaOff val="0"/>
                <a:shade val="84000"/>
                <a:satMod val="130000"/>
                <a:lumMod val="92000"/>
              </a:schemeClr>
            </a:gs>
            <a:gs pos="100000">
              <a:schemeClr val="accent3">
                <a:shade val="50000"/>
                <a:hueOff val="76611"/>
                <a:satOff val="37295"/>
                <a:lumOff val="32568"/>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0" tIns="0" rIns="304800" bIns="0" numCol="1" spcCol="1270" anchor="ctr" anchorCtr="0">
          <a:noAutofit/>
        </a:bodyPr>
        <a:lstStyle/>
        <a:p>
          <a:pPr lvl="0" algn="ctr" defTabSz="2133600">
            <a:lnSpc>
              <a:spcPct val="90000"/>
            </a:lnSpc>
            <a:spcBef>
              <a:spcPct val="0"/>
            </a:spcBef>
            <a:spcAft>
              <a:spcPct val="35000"/>
            </a:spcAft>
          </a:pPr>
          <a:r>
            <a:rPr lang="en-US" sz="4800" b="1" kern="1200" dirty="0" smtClean="0">
              <a:solidFill>
                <a:srgbClr val="006600"/>
              </a:solidFill>
              <a:latin typeface="Arial Black" panose="020B0A04020102020204" pitchFamily="34" charset="0"/>
            </a:rPr>
            <a:t>Authority Attached to SA</a:t>
          </a:r>
          <a:endParaRPr lang="en-US" sz="4800" b="1" kern="1200" dirty="0">
            <a:solidFill>
              <a:srgbClr val="006600"/>
            </a:solidFill>
            <a:latin typeface="Arial Black" panose="020B0A04020102020204" pitchFamily="34" charset="0"/>
          </a:endParaRPr>
        </a:p>
      </dsp:txBody>
      <dsp:txXfrm rot="5400000">
        <a:off x="3982047" y="1083733"/>
        <a:ext cx="5437367" cy="3251201"/>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80DD0-0F13-438C-9ABE-18B199E69E1D}">
      <dsp:nvSpPr>
        <dsp:cNvPr id="0" name=""/>
        <dsp:cNvSpPr/>
      </dsp:nvSpPr>
      <dsp:spPr>
        <a:xfrm rot="5400000">
          <a:off x="-671252" y="671252"/>
          <a:ext cx="4475017" cy="3132511"/>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dirty="0"/>
        </a:p>
      </dsp:txBody>
      <dsp:txXfrm rot="-5400000">
        <a:off x="2" y="1566255"/>
        <a:ext cx="3132511" cy="1342506"/>
      </dsp:txXfrm>
    </dsp:sp>
    <dsp:sp modelId="{67751563-C504-4365-90C0-46D3A68FAF5F}">
      <dsp:nvSpPr>
        <dsp:cNvPr id="0" name=""/>
        <dsp:cNvSpPr/>
      </dsp:nvSpPr>
      <dsp:spPr>
        <a:xfrm rot="5400000">
          <a:off x="4954039" y="-1821527"/>
          <a:ext cx="2908761" cy="655181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b="1" kern="1200" spc="-5" dirty="0" smtClean="0">
              <a:solidFill>
                <a:srgbClr val="006600"/>
              </a:solidFill>
              <a:latin typeface="Arial Black" panose="020B0A04020102020204" pitchFamily="34" charset="0"/>
              <a:cs typeface="Calibri"/>
            </a:rPr>
            <a:t>Auditor’s independent execution of procedures or controls that were originally performed as a part of entity’s internal control</a:t>
          </a:r>
          <a:endParaRPr lang="en-US" sz="2900" b="1" kern="1200" dirty="0">
            <a:solidFill>
              <a:srgbClr val="006600"/>
            </a:solidFill>
            <a:latin typeface="Arial Black" panose="020B0A04020102020204" pitchFamily="34" charset="0"/>
          </a:endParaRPr>
        </a:p>
      </dsp:txBody>
      <dsp:txXfrm rot="-5400000">
        <a:off x="3132512" y="141994"/>
        <a:ext cx="6409822" cy="2624773"/>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80DD0-0F13-438C-9ABE-18B199E69E1D}">
      <dsp:nvSpPr>
        <dsp:cNvPr id="0" name=""/>
        <dsp:cNvSpPr/>
      </dsp:nvSpPr>
      <dsp:spPr>
        <a:xfrm rot="5400000">
          <a:off x="-356602" y="359048"/>
          <a:ext cx="2377352" cy="1664146"/>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endParaRPr lang="en-US" sz="4900" kern="1200" dirty="0"/>
        </a:p>
      </dsp:txBody>
      <dsp:txXfrm rot="-5400000">
        <a:off x="1" y="834518"/>
        <a:ext cx="1664146" cy="713206"/>
      </dsp:txXfrm>
    </dsp:sp>
    <dsp:sp modelId="{67751563-C504-4365-90C0-46D3A68FAF5F}">
      <dsp:nvSpPr>
        <dsp:cNvPr id="0" name=""/>
        <dsp:cNvSpPr/>
      </dsp:nvSpPr>
      <dsp:spPr>
        <a:xfrm rot="5400000">
          <a:off x="4901597" y="-3235005"/>
          <a:ext cx="1545279" cy="802018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1" kern="1200" spc="-5" dirty="0" smtClean="0">
              <a:solidFill>
                <a:srgbClr val="006600"/>
              </a:solidFill>
              <a:latin typeface="Arial Black" panose="020B0A04020102020204" pitchFamily="34" charset="0"/>
              <a:cs typeface="Calibri"/>
            </a:rPr>
            <a:t>Analytical procedures consist of evaluations of financial information made by a study of plausible relationships among both financial and non-financial data.</a:t>
          </a:r>
          <a:endParaRPr lang="en-US" sz="2100" b="1" kern="1200" dirty="0">
            <a:solidFill>
              <a:srgbClr val="006600"/>
            </a:solidFill>
            <a:latin typeface="Arial Black" panose="020B0A04020102020204" pitchFamily="34" charset="0"/>
          </a:endParaRPr>
        </a:p>
      </dsp:txBody>
      <dsp:txXfrm rot="-5400000">
        <a:off x="1664146" y="77880"/>
        <a:ext cx="7944747" cy="1394411"/>
      </dsp:txXfrm>
    </dsp:sp>
    <dsp:sp modelId="{4AE45106-F19C-4553-BFA9-5CFD2F615E75}">
      <dsp:nvSpPr>
        <dsp:cNvPr id="0" name=""/>
        <dsp:cNvSpPr/>
      </dsp:nvSpPr>
      <dsp:spPr>
        <a:xfrm rot="5400000">
          <a:off x="-356602" y="2451821"/>
          <a:ext cx="2377352" cy="1664146"/>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endParaRPr lang="en-US" sz="4900" kern="1200" dirty="0"/>
        </a:p>
      </dsp:txBody>
      <dsp:txXfrm rot="-5400000">
        <a:off x="1" y="2927291"/>
        <a:ext cx="1664146" cy="713206"/>
      </dsp:txXfrm>
    </dsp:sp>
    <dsp:sp modelId="{5418B168-C0C0-4EAE-ADC4-633F9B988F0D}">
      <dsp:nvSpPr>
        <dsp:cNvPr id="0" name=""/>
        <dsp:cNvSpPr/>
      </dsp:nvSpPr>
      <dsp:spPr>
        <a:xfrm rot="5400000">
          <a:off x="4901597" y="-1142232"/>
          <a:ext cx="1545279" cy="802018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1" kern="1200" dirty="0" smtClean="0">
              <a:solidFill>
                <a:srgbClr val="006600"/>
              </a:solidFill>
              <a:latin typeface="Arial Black" panose="020B0A04020102020204" pitchFamily="34" charset="0"/>
              <a:cs typeface="Calibri"/>
            </a:rPr>
            <a:t>Also encompass the investigation of identified fluctuations and relationships that are inconsistent with other relevant information or deviate significantly from predicted amounts</a:t>
          </a:r>
          <a:endParaRPr lang="en-US" sz="2100" b="1" kern="1200" dirty="0">
            <a:solidFill>
              <a:srgbClr val="006600"/>
            </a:solidFill>
            <a:latin typeface="Arial Black" panose="020B0A04020102020204" pitchFamily="34" charset="0"/>
          </a:endParaRPr>
        </a:p>
      </dsp:txBody>
      <dsp:txXfrm rot="-5400000">
        <a:off x="1664146" y="2170653"/>
        <a:ext cx="7944747" cy="1394411"/>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80DD0-0F13-438C-9ABE-18B199E69E1D}">
      <dsp:nvSpPr>
        <dsp:cNvPr id="0" name=""/>
        <dsp:cNvSpPr/>
      </dsp:nvSpPr>
      <dsp:spPr>
        <a:xfrm rot="5400000">
          <a:off x="-242870" y="245494"/>
          <a:ext cx="1619134" cy="1133394"/>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endParaRPr lang="en-US" sz="3300" kern="1200" dirty="0"/>
        </a:p>
      </dsp:txBody>
      <dsp:txXfrm rot="-5400000">
        <a:off x="0" y="569321"/>
        <a:ext cx="1133394" cy="485740"/>
      </dsp:txXfrm>
    </dsp:sp>
    <dsp:sp modelId="{67751563-C504-4365-90C0-46D3A68FAF5F}">
      <dsp:nvSpPr>
        <dsp:cNvPr id="0" name=""/>
        <dsp:cNvSpPr/>
      </dsp:nvSpPr>
      <dsp:spPr>
        <a:xfrm rot="5400000">
          <a:off x="4882642" y="-3746623"/>
          <a:ext cx="1052437" cy="855093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spc="-5" dirty="0" smtClean="0">
              <a:solidFill>
                <a:srgbClr val="006600"/>
              </a:solidFill>
              <a:latin typeface="Arial Black" panose="020B0A04020102020204" pitchFamily="34" charset="0"/>
              <a:cs typeface="Calibri"/>
            </a:rPr>
            <a:t>Seeking information of knowledgeable persons, both financial and non- financial, within the entity or outside the entity</a:t>
          </a:r>
          <a:endParaRPr lang="en-US" sz="1900" b="1" kern="1200" dirty="0">
            <a:solidFill>
              <a:srgbClr val="006600"/>
            </a:solidFill>
            <a:latin typeface="Arial Black" panose="020B0A04020102020204" pitchFamily="34" charset="0"/>
          </a:endParaRPr>
        </a:p>
      </dsp:txBody>
      <dsp:txXfrm rot="-5400000">
        <a:off x="1133394" y="54001"/>
        <a:ext cx="8499557" cy="949685"/>
      </dsp:txXfrm>
    </dsp:sp>
    <dsp:sp modelId="{4AE45106-F19C-4553-BFA9-5CFD2F615E75}">
      <dsp:nvSpPr>
        <dsp:cNvPr id="0" name=""/>
        <dsp:cNvSpPr/>
      </dsp:nvSpPr>
      <dsp:spPr>
        <a:xfrm rot="5400000">
          <a:off x="-242870" y="1670811"/>
          <a:ext cx="1619134" cy="1133394"/>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endParaRPr lang="en-US" sz="3300" kern="1200" dirty="0"/>
        </a:p>
      </dsp:txBody>
      <dsp:txXfrm rot="-5400000">
        <a:off x="0" y="1994638"/>
        <a:ext cx="1133394" cy="485740"/>
      </dsp:txXfrm>
    </dsp:sp>
    <dsp:sp modelId="{5418B168-C0C0-4EAE-ADC4-633F9B988F0D}">
      <dsp:nvSpPr>
        <dsp:cNvPr id="0" name=""/>
        <dsp:cNvSpPr/>
      </dsp:nvSpPr>
      <dsp:spPr>
        <a:xfrm rot="5400000">
          <a:off x="4882642" y="-2321306"/>
          <a:ext cx="1052437" cy="855093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smtClean="0">
              <a:solidFill>
                <a:srgbClr val="006600"/>
              </a:solidFill>
              <a:latin typeface="Arial Black" panose="020B0A04020102020204" pitchFamily="34" charset="0"/>
              <a:cs typeface="Calibri"/>
            </a:rPr>
            <a:t>Used extensively throughout the audit in addition to other audit procedures</a:t>
          </a:r>
          <a:endParaRPr lang="en-US" sz="1900" b="1" kern="1200" dirty="0">
            <a:solidFill>
              <a:srgbClr val="006600"/>
            </a:solidFill>
            <a:latin typeface="Arial Black" panose="020B0A04020102020204" pitchFamily="34" charset="0"/>
          </a:endParaRPr>
        </a:p>
      </dsp:txBody>
      <dsp:txXfrm rot="-5400000">
        <a:off x="1133394" y="1479318"/>
        <a:ext cx="8499557" cy="949685"/>
      </dsp:txXfrm>
    </dsp:sp>
    <dsp:sp modelId="{748EB7CD-F270-4A96-87F5-A5618A079EAA}">
      <dsp:nvSpPr>
        <dsp:cNvPr id="0" name=""/>
        <dsp:cNvSpPr/>
      </dsp:nvSpPr>
      <dsp:spPr>
        <a:xfrm rot="5400000">
          <a:off x="-242870" y="3096128"/>
          <a:ext cx="1619134" cy="1133394"/>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b="1" kern="1200" dirty="0">
            <a:solidFill>
              <a:srgbClr val="006600"/>
            </a:solidFill>
            <a:latin typeface="Arial Black" panose="020B0A04020102020204" pitchFamily="34" charset="0"/>
          </a:endParaRPr>
        </a:p>
      </dsp:txBody>
      <dsp:txXfrm rot="-5400000">
        <a:off x="0" y="3419955"/>
        <a:ext cx="1133394" cy="485740"/>
      </dsp:txXfrm>
    </dsp:sp>
    <dsp:sp modelId="{2F915355-DC46-48B1-8097-63F0C5FDCE9C}">
      <dsp:nvSpPr>
        <dsp:cNvPr id="0" name=""/>
        <dsp:cNvSpPr/>
      </dsp:nvSpPr>
      <dsp:spPr>
        <a:xfrm rot="5400000">
          <a:off x="4882642" y="-895990"/>
          <a:ext cx="1052437" cy="855093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smtClean="0">
              <a:solidFill>
                <a:srgbClr val="006600"/>
              </a:solidFill>
              <a:latin typeface="Arial Black" panose="020B0A04020102020204" pitchFamily="34" charset="0"/>
            </a:rPr>
            <a:t>May range from formal written inquiries to informal oral inquiries. Evaluating responses to inquiries is an integral part of the inquiry process</a:t>
          </a:r>
          <a:endParaRPr lang="en-US" sz="1900" b="1" kern="1200" dirty="0">
            <a:solidFill>
              <a:srgbClr val="006600"/>
            </a:solidFill>
            <a:latin typeface="Arial Black" panose="020B0A04020102020204" pitchFamily="34" charset="0"/>
          </a:endParaRPr>
        </a:p>
      </dsp:txBody>
      <dsp:txXfrm rot="-5400000">
        <a:off x="1133394" y="2904634"/>
        <a:ext cx="8499557" cy="949685"/>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0656F-C929-43AE-B3B3-FDDB4C2A1DE1}">
      <dsp:nvSpPr>
        <dsp:cNvPr id="0" name=""/>
        <dsp:cNvSpPr/>
      </dsp:nvSpPr>
      <dsp:spPr>
        <a:xfrm>
          <a:off x="7592806" y="4091535"/>
          <a:ext cx="91440" cy="727884"/>
        </a:xfrm>
        <a:custGeom>
          <a:avLst/>
          <a:gdLst/>
          <a:ahLst/>
          <a:cxnLst/>
          <a:rect l="0" t="0" r="0" b="0"/>
          <a:pathLst>
            <a:path>
              <a:moveTo>
                <a:pt x="45720" y="0"/>
              </a:moveTo>
              <a:lnTo>
                <a:pt x="45720" y="727884"/>
              </a:lnTo>
            </a:path>
          </a:pathLst>
        </a:custGeom>
        <a:noFill/>
        <a:ln w="1587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CEEFA54-F3B5-48D7-BFF2-EDAB5BBAAE71}">
      <dsp:nvSpPr>
        <dsp:cNvPr id="0" name=""/>
        <dsp:cNvSpPr/>
      </dsp:nvSpPr>
      <dsp:spPr>
        <a:xfrm>
          <a:off x="5000994" y="1774400"/>
          <a:ext cx="2637532" cy="727884"/>
        </a:xfrm>
        <a:custGeom>
          <a:avLst/>
          <a:gdLst/>
          <a:ahLst/>
          <a:cxnLst/>
          <a:rect l="0" t="0" r="0" b="0"/>
          <a:pathLst>
            <a:path>
              <a:moveTo>
                <a:pt x="0" y="0"/>
              </a:moveTo>
              <a:lnTo>
                <a:pt x="0" y="496032"/>
              </a:lnTo>
              <a:lnTo>
                <a:pt x="2637532" y="496032"/>
              </a:lnTo>
              <a:lnTo>
                <a:pt x="2637532" y="727884"/>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C41C86E-DA06-4344-9E8D-3F8010183E44}">
      <dsp:nvSpPr>
        <dsp:cNvPr id="0" name=""/>
        <dsp:cNvSpPr/>
      </dsp:nvSpPr>
      <dsp:spPr>
        <a:xfrm>
          <a:off x="2317742" y="4091535"/>
          <a:ext cx="91440" cy="727884"/>
        </a:xfrm>
        <a:custGeom>
          <a:avLst/>
          <a:gdLst/>
          <a:ahLst/>
          <a:cxnLst/>
          <a:rect l="0" t="0" r="0" b="0"/>
          <a:pathLst>
            <a:path>
              <a:moveTo>
                <a:pt x="45720" y="0"/>
              </a:moveTo>
              <a:lnTo>
                <a:pt x="45720" y="727884"/>
              </a:lnTo>
            </a:path>
          </a:pathLst>
        </a:custGeom>
        <a:noFill/>
        <a:ln w="1587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67BBE4B-7390-4A52-9935-C93EE8F62298}">
      <dsp:nvSpPr>
        <dsp:cNvPr id="0" name=""/>
        <dsp:cNvSpPr/>
      </dsp:nvSpPr>
      <dsp:spPr>
        <a:xfrm>
          <a:off x="2363462" y="1774400"/>
          <a:ext cx="2637532" cy="727884"/>
        </a:xfrm>
        <a:custGeom>
          <a:avLst/>
          <a:gdLst/>
          <a:ahLst/>
          <a:cxnLst/>
          <a:rect l="0" t="0" r="0" b="0"/>
          <a:pathLst>
            <a:path>
              <a:moveTo>
                <a:pt x="2637532" y="0"/>
              </a:moveTo>
              <a:lnTo>
                <a:pt x="2637532" y="496032"/>
              </a:lnTo>
              <a:lnTo>
                <a:pt x="0" y="496032"/>
              </a:lnTo>
              <a:lnTo>
                <a:pt x="0" y="727884"/>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6D3B621-4E2D-44A6-AD4B-978CFB310590}">
      <dsp:nvSpPr>
        <dsp:cNvPr id="0" name=""/>
        <dsp:cNvSpPr/>
      </dsp:nvSpPr>
      <dsp:spPr>
        <a:xfrm>
          <a:off x="2641546" y="185150"/>
          <a:ext cx="4718896" cy="1589250"/>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4E73E19-F9B1-4BFD-8340-3AB8EB4D28A4}">
      <dsp:nvSpPr>
        <dsp:cNvPr id="0" name=""/>
        <dsp:cNvSpPr/>
      </dsp:nvSpPr>
      <dsp:spPr>
        <a:xfrm>
          <a:off x="2919630" y="449329"/>
          <a:ext cx="4718896" cy="158925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70C0"/>
              </a:solidFill>
              <a:latin typeface="Arial Black" panose="020B0A04020102020204" pitchFamily="34" charset="0"/>
              <a:cs typeface="Calibri"/>
            </a:rPr>
            <a:t>While </a:t>
          </a:r>
          <a:r>
            <a:rPr lang="en-US" sz="2000" b="1" kern="1200" spc="-10" dirty="0" smtClean="0">
              <a:solidFill>
                <a:srgbClr val="0070C0"/>
              </a:solidFill>
              <a:latin typeface="Arial Black" panose="020B0A04020102020204" pitchFamily="34" charset="0"/>
              <a:cs typeface="Calibri"/>
            </a:rPr>
            <a:t>Performing </a:t>
          </a:r>
          <a:r>
            <a:rPr lang="en-US" sz="2000" b="1" kern="1200" dirty="0" smtClean="0">
              <a:solidFill>
                <a:srgbClr val="0070C0"/>
              </a:solidFill>
              <a:latin typeface="Arial Black" panose="020B0A04020102020204" pitchFamily="34" charset="0"/>
              <a:cs typeface="Calibri"/>
            </a:rPr>
            <a:t>Audit </a:t>
          </a:r>
          <a:r>
            <a:rPr lang="en-US" sz="2000" b="1" kern="1200" spc="5" dirty="0" smtClean="0">
              <a:solidFill>
                <a:srgbClr val="0070C0"/>
              </a:solidFill>
              <a:latin typeface="Arial Black" panose="020B0A04020102020204" pitchFamily="34" charset="0"/>
              <a:cs typeface="Calibri"/>
            </a:rPr>
            <a:t> </a:t>
          </a:r>
          <a:r>
            <a:rPr lang="en-US" sz="2000" b="1" kern="1200" spc="-10" dirty="0" smtClean="0">
              <a:solidFill>
                <a:srgbClr val="0070C0"/>
              </a:solidFill>
              <a:latin typeface="Arial Black" panose="020B0A04020102020204" pitchFamily="34" charset="0"/>
              <a:cs typeface="Calibri"/>
            </a:rPr>
            <a:t>Procedures </a:t>
          </a:r>
          <a:r>
            <a:rPr lang="en-US" sz="2000" b="1" kern="1200" dirty="0" smtClean="0">
              <a:solidFill>
                <a:srgbClr val="0070C0"/>
              </a:solidFill>
              <a:latin typeface="Arial Black" panose="020B0A04020102020204" pitchFamily="34" charset="0"/>
              <a:cs typeface="Calibri"/>
            </a:rPr>
            <a:t>the </a:t>
          </a:r>
          <a:r>
            <a:rPr lang="en-US" sz="2000" b="1" kern="1200" spc="-5" dirty="0" smtClean="0">
              <a:solidFill>
                <a:srgbClr val="0070C0"/>
              </a:solidFill>
              <a:latin typeface="Arial Black" panose="020B0A04020102020204" pitchFamily="34" charset="0"/>
              <a:cs typeface="Calibri"/>
            </a:rPr>
            <a:t>auditor shall </a:t>
          </a:r>
          <a:r>
            <a:rPr lang="en-US" sz="2000" b="1" kern="1200" spc="-440" dirty="0" smtClean="0">
              <a:solidFill>
                <a:srgbClr val="0070C0"/>
              </a:solidFill>
              <a:latin typeface="Arial Black" panose="020B0A04020102020204" pitchFamily="34" charset="0"/>
              <a:cs typeface="Calibri"/>
            </a:rPr>
            <a:t> </a:t>
          </a:r>
          <a:r>
            <a:rPr lang="en-US" sz="2000" b="1" kern="1200" spc="-5" dirty="0" smtClean="0">
              <a:solidFill>
                <a:srgbClr val="0070C0"/>
              </a:solidFill>
              <a:latin typeface="Arial Black" panose="020B0A04020102020204" pitchFamily="34" charset="0"/>
              <a:cs typeface="Calibri"/>
            </a:rPr>
            <a:t>consider </a:t>
          </a:r>
          <a:r>
            <a:rPr lang="en-US" sz="2000" b="1" kern="1200" dirty="0" smtClean="0">
              <a:solidFill>
                <a:srgbClr val="0070C0"/>
              </a:solidFill>
              <a:latin typeface="Arial Black" panose="020B0A04020102020204" pitchFamily="34" charset="0"/>
              <a:cs typeface="Calibri"/>
            </a:rPr>
            <a:t>the </a:t>
          </a:r>
          <a:r>
            <a:rPr lang="en-US" sz="2000" b="1" kern="1200" spc="-10" dirty="0" smtClean="0">
              <a:solidFill>
                <a:srgbClr val="0070C0"/>
              </a:solidFill>
              <a:latin typeface="Arial Black" panose="020B0A04020102020204" pitchFamily="34" charset="0"/>
              <a:cs typeface="Calibri"/>
            </a:rPr>
            <a:t>relevance </a:t>
          </a:r>
          <a:r>
            <a:rPr lang="en-US" sz="2000" b="1" kern="1200" dirty="0" smtClean="0">
              <a:solidFill>
                <a:srgbClr val="0070C0"/>
              </a:solidFill>
              <a:latin typeface="Arial Black" panose="020B0A04020102020204" pitchFamily="34" charset="0"/>
              <a:cs typeface="Calibri"/>
            </a:rPr>
            <a:t>and </a:t>
          </a:r>
          <a:r>
            <a:rPr lang="en-US" sz="2000" b="1" kern="1200" spc="5" dirty="0" smtClean="0">
              <a:solidFill>
                <a:srgbClr val="0070C0"/>
              </a:solidFill>
              <a:latin typeface="Arial Black" panose="020B0A04020102020204" pitchFamily="34" charset="0"/>
              <a:cs typeface="Calibri"/>
            </a:rPr>
            <a:t> </a:t>
          </a:r>
          <a:r>
            <a:rPr lang="en-US" sz="2000" b="1" kern="1200" spc="-5" dirty="0" smtClean="0">
              <a:solidFill>
                <a:srgbClr val="0070C0"/>
              </a:solidFill>
              <a:latin typeface="Arial Black" panose="020B0A04020102020204" pitchFamily="34" charset="0"/>
              <a:cs typeface="Calibri"/>
            </a:rPr>
            <a:t>reliability</a:t>
          </a:r>
          <a:endParaRPr lang="en-US" sz="2000" b="1" kern="1200" dirty="0">
            <a:solidFill>
              <a:srgbClr val="0070C0"/>
            </a:solidFill>
            <a:latin typeface="Arial Black" panose="020B0A04020102020204" pitchFamily="34" charset="0"/>
          </a:endParaRPr>
        </a:p>
      </dsp:txBody>
      <dsp:txXfrm>
        <a:off x="2966178" y="495877"/>
        <a:ext cx="4625800" cy="1496154"/>
      </dsp:txXfrm>
    </dsp:sp>
    <dsp:sp modelId="{40492602-F4DD-49F3-BD4D-25F12376BB24}">
      <dsp:nvSpPr>
        <dsp:cNvPr id="0" name=""/>
        <dsp:cNvSpPr/>
      </dsp:nvSpPr>
      <dsp:spPr>
        <a:xfrm>
          <a:off x="4014" y="2502285"/>
          <a:ext cx="4718896" cy="1589250"/>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2505A26-4703-4513-B45E-5B93598D9622}">
      <dsp:nvSpPr>
        <dsp:cNvPr id="0" name=""/>
        <dsp:cNvSpPr/>
      </dsp:nvSpPr>
      <dsp:spPr>
        <a:xfrm>
          <a:off x="282098" y="2766464"/>
          <a:ext cx="4718896" cy="158925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kern="1200" spc="-10" dirty="0" smtClean="0">
              <a:solidFill>
                <a:srgbClr val="0070C0"/>
              </a:solidFill>
              <a:latin typeface="Arial Black" panose="020B0A04020102020204" pitchFamily="34" charset="0"/>
              <a:cs typeface="Calibri"/>
            </a:rPr>
            <a:t>Information</a:t>
          </a:r>
          <a:r>
            <a:rPr lang="en-IN" sz="2400" b="1" kern="1200" spc="-65" dirty="0" smtClean="0">
              <a:solidFill>
                <a:srgbClr val="0070C0"/>
              </a:solidFill>
              <a:latin typeface="Arial Black" panose="020B0A04020102020204" pitchFamily="34" charset="0"/>
              <a:cs typeface="Calibri"/>
            </a:rPr>
            <a:t> </a:t>
          </a:r>
          <a:r>
            <a:rPr lang="en-IN" sz="2400" b="1" kern="1200" spc="-5" dirty="0" smtClean="0">
              <a:solidFill>
                <a:srgbClr val="0070C0"/>
              </a:solidFill>
              <a:latin typeface="Arial Black" panose="020B0A04020102020204" pitchFamily="34" charset="0"/>
              <a:cs typeface="Calibri"/>
            </a:rPr>
            <a:t>produced </a:t>
          </a:r>
          <a:r>
            <a:rPr lang="en-IN" sz="2400" b="1" kern="1200" spc="-440" dirty="0" smtClean="0">
              <a:solidFill>
                <a:srgbClr val="0070C0"/>
              </a:solidFill>
              <a:latin typeface="Arial Black" panose="020B0A04020102020204" pitchFamily="34" charset="0"/>
              <a:cs typeface="Calibri"/>
            </a:rPr>
            <a:t> </a:t>
          </a:r>
          <a:r>
            <a:rPr lang="en-IN" sz="2400" b="1" kern="1200" spc="-5" dirty="0" smtClean="0">
              <a:solidFill>
                <a:srgbClr val="0070C0"/>
              </a:solidFill>
              <a:latin typeface="Arial Black" panose="020B0A04020102020204" pitchFamily="34" charset="0"/>
              <a:cs typeface="Calibri"/>
            </a:rPr>
            <a:t>using </a:t>
          </a:r>
          <a:r>
            <a:rPr lang="en-IN" sz="2400" b="1" kern="1200" spc="-25" dirty="0" smtClean="0">
              <a:solidFill>
                <a:srgbClr val="0070C0"/>
              </a:solidFill>
              <a:latin typeface="Arial Black" panose="020B0A04020102020204" pitchFamily="34" charset="0"/>
              <a:cs typeface="Calibri"/>
            </a:rPr>
            <a:t>Work</a:t>
          </a:r>
          <a:r>
            <a:rPr lang="en-IN" sz="2400" b="1" kern="1200" spc="-30" dirty="0" smtClean="0">
              <a:solidFill>
                <a:srgbClr val="0070C0"/>
              </a:solidFill>
              <a:latin typeface="Arial Black" panose="020B0A04020102020204" pitchFamily="34" charset="0"/>
              <a:cs typeface="Calibri"/>
            </a:rPr>
            <a:t> </a:t>
          </a:r>
          <a:r>
            <a:rPr lang="en-IN" sz="2400" b="1" kern="1200" spc="-5" dirty="0" smtClean="0">
              <a:solidFill>
                <a:srgbClr val="0070C0"/>
              </a:solidFill>
              <a:latin typeface="Arial Black" panose="020B0A04020102020204" pitchFamily="34" charset="0"/>
              <a:cs typeface="Calibri"/>
            </a:rPr>
            <a:t>by</a:t>
          </a:r>
          <a:r>
            <a:rPr lang="en-IN" sz="2400" b="1" kern="1200" spc="-20" dirty="0" smtClean="0">
              <a:solidFill>
                <a:srgbClr val="0070C0"/>
              </a:solidFill>
              <a:latin typeface="Arial Black" panose="020B0A04020102020204" pitchFamily="34" charset="0"/>
              <a:cs typeface="Calibri"/>
            </a:rPr>
            <a:t> </a:t>
          </a:r>
          <a:r>
            <a:rPr lang="en-IN" sz="2400" b="1" kern="1200" spc="-10" dirty="0" smtClean="0">
              <a:solidFill>
                <a:srgbClr val="0070C0"/>
              </a:solidFill>
              <a:latin typeface="Arial Black" panose="020B0A04020102020204" pitchFamily="34" charset="0"/>
              <a:cs typeface="Calibri"/>
            </a:rPr>
            <a:t>Management’s </a:t>
          </a:r>
          <a:r>
            <a:rPr lang="en-IN" sz="2400" b="1" kern="1200" spc="-5" dirty="0" smtClean="0">
              <a:solidFill>
                <a:srgbClr val="0070C0"/>
              </a:solidFill>
              <a:latin typeface="Arial Black" panose="020B0A04020102020204" pitchFamily="34" charset="0"/>
              <a:cs typeface="Calibri"/>
            </a:rPr>
            <a:t>Expert</a:t>
          </a:r>
          <a:endParaRPr lang="en-US" sz="2400" b="1" kern="1200" dirty="0">
            <a:solidFill>
              <a:srgbClr val="0070C0"/>
            </a:solidFill>
            <a:latin typeface="Arial Black" panose="020B0A04020102020204" pitchFamily="34" charset="0"/>
          </a:endParaRPr>
        </a:p>
      </dsp:txBody>
      <dsp:txXfrm>
        <a:off x="328646" y="2813012"/>
        <a:ext cx="4625800" cy="1496154"/>
      </dsp:txXfrm>
    </dsp:sp>
    <dsp:sp modelId="{F8C28242-FA2F-4E86-AEF3-715856C53513}">
      <dsp:nvSpPr>
        <dsp:cNvPr id="0" name=""/>
        <dsp:cNvSpPr/>
      </dsp:nvSpPr>
      <dsp:spPr>
        <a:xfrm>
          <a:off x="4014" y="4819420"/>
          <a:ext cx="4718896" cy="1589250"/>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C45A814-1013-42AB-8811-3DE76D41441C}">
      <dsp:nvSpPr>
        <dsp:cNvPr id="0" name=""/>
        <dsp:cNvSpPr/>
      </dsp:nvSpPr>
      <dsp:spPr>
        <a:xfrm>
          <a:off x="282098" y="5083599"/>
          <a:ext cx="4718896" cy="158925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IN" sz="1800" b="1" kern="1200" spc="-15" dirty="0" smtClean="0">
              <a:solidFill>
                <a:srgbClr val="0070C0"/>
              </a:solidFill>
              <a:latin typeface="Arial Black" panose="020B0A04020102020204" pitchFamily="34" charset="0"/>
              <a:cs typeface="Calibri"/>
            </a:rPr>
            <a:t>1. Evaluate</a:t>
          </a:r>
          <a:r>
            <a:rPr lang="en-IN" sz="1800" b="1" kern="1200" spc="-30" dirty="0" smtClean="0">
              <a:solidFill>
                <a:srgbClr val="0070C0"/>
              </a:solidFill>
              <a:latin typeface="Arial Black" panose="020B0A04020102020204" pitchFamily="34" charset="0"/>
              <a:cs typeface="Calibri"/>
            </a:rPr>
            <a:t> </a:t>
          </a:r>
          <a:r>
            <a:rPr lang="en-IN" sz="1800" b="1" kern="1200" dirty="0" smtClean="0">
              <a:solidFill>
                <a:srgbClr val="0070C0"/>
              </a:solidFill>
              <a:latin typeface="Arial Black" panose="020B0A04020102020204" pitchFamily="34" charset="0"/>
              <a:cs typeface="Calibri"/>
            </a:rPr>
            <a:t>the</a:t>
          </a:r>
          <a:r>
            <a:rPr lang="en-IN" sz="1800" b="1" kern="1200" spc="-30" dirty="0" smtClean="0">
              <a:solidFill>
                <a:srgbClr val="0070C0"/>
              </a:solidFill>
              <a:latin typeface="Arial Black" panose="020B0A04020102020204" pitchFamily="34" charset="0"/>
              <a:cs typeface="Calibri"/>
            </a:rPr>
            <a:t> </a:t>
          </a:r>
          <a:r>
            <a:rPr lang="en-IN" sz="1800" b="1" kern="1200" spc="-5" dirty="0" smtClean="0">
              <a:solidFill>
                <a:srgbClr val="0070C0"/>
              </a:solidFill>
              <a:latin typeface="Arial Black" panose="020B0A04020102020204" pitchFamily="34" charset="0"/>
              <a:cs typeface="Calibri"/>
            </a:rPr>
            <a:t>competence</a:t>
          </a:r>
          <a:r>
            <a:rPr lang="en-IN" sz="1800" b="1" kern="1200" spc="-55" dirty="0" smtClean="0">
              <a:solidFill>
                <a:srgbClr val="0070C0"/>
              </a:solidFill>
              <a:latin typeface="Arial Black" panose="020B0A04020102020204" pitchFamily="34" charset="0"/>
              <a:cs typeface="Calibri"/>
            </a:rPr>
            <a:t> </a:t>
          </a:r>
          <a:r>
            <a:rPr lang="en-IN" sz="1800" b="1" kern="1200" dirty="0" smtClean="0">
              <a:solidFill>
                <a:srgbClr val="0070C0"/>
              </a:solidFill>
              <a:latin typeface="Arial Black" panose="020B0A04020102020204" pitchFamily="34" charset="0"/>
              <a:cs typeface="Calibri"/>
            </a:rPr>
            <a:t>&amp; </a:t>
          </a:r>
          <a:r>
            <a:rPr lang="en-IN" sz="1800" b="1" kern="1200" spc="-5" dirty="0" smtClean="0">
              <a:solidFill>
                <a:srgbClr val="0070C0"/>
              </a:solidFill>
              <a:latin typeface="Arial Black" panose="020B0A04020102020204" pitchFamily="34" charset="0"/>
              <a:cs typeface="Calibri"/>
            </a:rPr>
            <a:t>Objectivity</a:t>
          </a:r>
        </a:p>
        <a:p>
          <a:pPr lvl="0" algn="l" defTabSz="800100">
            <a:lnSpc>
              <a:spcPct val="90000"/>
            </a:lnSpc>
            <a:spcBef>
              <a:spcPct val="0"/>
            </a:spcBef>
            <a:spcAft>
              <a:spcPct val="35000"/>
            </a:spcAft>
          </a:pPr>
          <a:r>
            <a:rPr lang="en-US" sz="1800" b="1" kern="1200" spc="-5" dirty="0" smtClean="0">
              <a:solidFill>
                <a:srgbClr val="0070C0"/>
              </a:solidFill>
              <a:latin typeface="Arial Black" panose="020B0A04020102020204" pitchFamily="34" charset="0"/>
              <a:cs typeface="Calibri"/>
            </a:rPr>
            <a:t>2. Obtain an Understanding</a:t>
          </a:r>
        </a:p>
        <a:p>
          <a:pPr lvl="0" algn="l" defTabSz="800100">
            <a:lnSpc>
              <a:spcPct val="90000"/>
            </a:lnSpc>
            <a:spcBef>
              <a:spcPct val="0"/>
            </a:spcBef>
            <a:spcAft>
              <a:spcPct val="35000"/>
            </a:spcAft>
          </a:pPr>
          <a:r>
            <a:rPr lang="en-US" sz="1800" b="1" kern="1200" spc="-5" dirty="0" smtClean="0">
              <a:solidFill>
                <a:srgbClr val="0070C0"/>
              </a:solidFill>
              <a:latin typeface="Arial Black" panose="020B0A04020102020204" pitchFamily="34" charset="0"/>
              <a:cs typeface="Calibri"/>
            </a:rPr>
            <a:t>3. Evaluate the appropriateness</a:t>
          </a:r>
          <a:endParaRPr lang="en-US" sz="1800" b="1" kern="1200" dirty="0">
            <a:solidFill>
              <a:srgbClr val="0070C0"/>
            </a:solidFill>
            <a:latin typeface="Arial Black" panose="020B0A04020102020204" pitchFamily="34" charset="0"/>
          </a:endParaRPr>
        </a:p>
      </dsp:txBody>
      <dsp:txXfrm>
        <a:off x="328646" y="5130147"/>
        <a:ext cx="4625800" cy="1496154"/>
      </dsp:txXfrm>
    </dsp:sp>
    <dsp:sp modelId="{740303A8-47BA-43AC-AEED-2047F2A975D3}">
      <dsp:nvSpPr>
        <dsp:cNvPr id="0" name=""/>
        <dsp:cNvSpPr/>
      </dsp:nvSpPr>
      <dsp:spPr>
        <a:xfrm>
          <a:off x="5279078" y="2502285"/>
          <a:ext cx="4718896" cy="1589250"/>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3A507834-BD39-482E-BF44-D2E005124255}">
      <dsp:nvSpPr>
        <dsp:cNvPr id="0" name=""/>
        <dsp:cNvSpPr/>
      </dsp:nvSpPr>
      <dsp:spPr>
        <a:xfrm>
          <a:off x="5557162" y="2766464"/>
          <a:ext cx="4718896" cy="158925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kern="1200" spc="-10" dirty="0" smtClean="0">
              <a:solidFill>
                <a:srgbClr val="0070C0"/>
              </a:solidFill>
              <a:latin typeface="Arial Black" panose="020B0A04020102020204" pitchFamily="34" charset="0"/>
              <a:cs typeface="Calibri"/>
            </a:rPr>
            <a:t>Information </a:t>
          </a:r>
          <a:r>
            <a:rPr lang="en-IN" sz="2400" b="1" kern="1200" spc="-5" dirty="0" smtClean="0">
              <a:solidFill>
                <a:srgbClr val="0070C0"/>
              </a:solidFill>
              <a:latin typeface="Arial Black" panose="020B0A04020102020204" pitchFamily="34" charset="0"/>
              <a:cs typeface="Calibri"/>
            </a:rPr>
            <a:t> Produced</a:t>
          </a:r>
          <a:r>
            <a:rPr lang="en-IN" sz="2400" b="1" kern="1200" spc="-130" dirty="0" smtClean="0">
              <a:solidFill>
                <a:srgbClr val="0070C0"/>
              </a:solidFill>
              <a:latin typeface="Arial Black" panose="020B0A04020102020204" pitchFamily="34" charset="0"/>
              <a:cs typeface="Calibri"/>
            </a:rPr>
            <a:t> </a:t>
          </a:r>
          <a:r>
            <a:rPr lang="en-IN" sz="2400" b="1" kern="1200" spc="-5" dirty="0" smtClean="0">
              <a:solidFill>
                <a:srgbClr val="0070C0"/>
              </a:solidFill>
              <a:latin typeface="Arial Black" panose="020B0A04020102020204" pitchFamily="34" charset="0"/>
              <a:cs typeface="Calibri"/>
            </a:rPr>
            <a:t>by </a:t>
          </a:r>
          <a:r>
            <a:rPr lang="en-IN" sz="2400" b="1" kern="1200" spc="-570" dirty="0" smtClean="0">
              <a:solidFill>
                <a:srgbClr val="0070C0"/>
              </a:solidFill>
              <a:latin typeface="Arial Black" panose="020B0A04020102020204" pitchFamily="34" charset="0"/>
              <a:cs typeface="Calibri"/>
            </a:rPr>
            <a:t> </a:t>
          </a:r>
          <a:r>
            <a:rPr lang="en-IN" sz="2400" b="1" kern="1200" spc="-5" dirty="0" smtClean="0">
              <a:solidFill>
                <a:srgbClr val="0070C0"/>
              </a:solidFill>
              <a:latin typeface="Arial Black" panose="020B0A04020102020204" pitchFamily="34" charset="0"/>
              <a:cs typeface="Calibri"/>
            </a:rPr>
            <a:t>Entity</a:t>
          </a:r>
          <a:endParaRPr lang="en-US" sz="2400" b="1" kern="1200" dirty="0">
            <a:solidFill>
              <a:srgbClr val="0070C0"/>
            </a:solidFill>
            <a:latin typeface="Arial Black" panose="020B0A04020102020204" pitchFamily="34" charset="0"/>
          </a:endParaRPr>
        </a:p>
      </dsp:txBody>
      <dsp:txXfrm>
        <a:off x="5603710" y="2813012"/>
        <a:ext cx="4625800" cy="1496154"/>
      </dsp:txXfrm>
    </dsp:sp>
    <dsp:sp modelId="{9D00EFBD-97DB-4A85-94FC-FF0FD0F546FA}">
      <dsp:nvSpPr>
        <dsp:cNvPr id="0" name=""/>
        <dsp:cNvSpPr/>
      </dsp:nvSpPr>
      <dsp:spPr>
        <a:xfrm>
          <a:off x="5279078" y="4819420"/>
          <a:ext cx="4718896" cy="1589250"/>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B6D178FE-5C76-40D5-89E8-098CFA340273}">
      <dsp:nvSpPr>
        <dsp:cNvPr id="0" name=""/>
        <dsp:cNvSpPr/>
      </dsp:nvSpPr>
      <dsp:spPr>
        <a:xfrm>
          <a:off x="5557162" y="5083599"/>
          <a:ext cx="4718896" cy="158925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b="1" kern="1200" spc="-95" dirty="0" smtClean="0">
              <a:solidFill>
                <a:srgbClr val="0070C0"/>
              </a:solidFill>
              <a:latin typeface="Arial Black" panose="020B0A04020102020204" pitchFamily="34" charset="0"/>
              <a:cs typeface="Calibri"/>
            </a:rPr>
            <a:t>1. V</a:t>
          </a:r>
          <a:r>
            <a:rPr lang="en-IN" sz="2000" b="1" kern="1200" dirty="0" smtClean="0">
              <a:solidFill>
                <a:srgbClr val="0070C0"/>
              </a:solidFill>
              <a:latin typeface="Arial Black" panose="020B0A04020102020204" pitchFamily="34" charset="0"/>
              <a:cs typeface="Calibri"/>
            </a:rPr>
            <a:t>erify	</a:t>
          </a:r>
          <a:r>
            <a:rPr lang="en-IN" sz="2000" b="1" kern="1200" spc="-50" dirty="0" smtClean="0">
              <a:solidFill>
                <a:srgbClr val="0070C0"/>
              </a:solidFill>
              <a:latin typeface="Arial Black" panose="020B0A04020102020204" pitchFamily="34" charset="0"/>
              <a:cs typeface="Calibri"/>
            </a:rPr>
            <a:t>f</a:t>
          </a:r>
          <a:r>
            <a:rPr lang="en-IN" sz="2000" b="1" kern="1200" spc="-5" dirty="0" smtClean="0">
              <a:solidFill>
                <a:srgbClr val="0070C0"/>
              </a:solidFill>
              <a:latin typeface="Arial Black" panose="020B0A04020102020204" pitchFamily="34" charset="0"/>
              <a:cs typeface="Calibri"/>
            </a:rPr>
            <a:t>o</a:t>
          </a:r>
          <a:r>
            <a:rPr lang="en-IN" sz="2000" b="1" kern="1200" dirty="0" smtClean="0">
              <a:solidFill>
                <a:srgbClr val="0070C0"/>
              </a:solidFill>
              <a:latin typeface="Arial Black" panose="020B0A04020102020204" pitchFamily="34" charset="0"/>
              <a:cs typeface="Calibri"/>
            </a:rPr>
            <a:t>r	Acc</a:t>
          </a:r>
          <a:r>
            <a:rPr lang="en-IN" sz="2000" b="1" kern="1200" spc="-10" dirty="0" smtClean="0">
              <a:solidFill>
                <a:srgbClr val="0070C0"/>
              </a:solidFill>
              <a:latin typeface="Arial Black" panose="020B0A04020102020204" pitchFamily="34" charset="0"/>
              <a:cs typeface="Calibri"/>
            </a:rPr>
            <a:t>u</a:t>
          </a:r>
          <a:r>
            <a:rPr lang="en-IN" sz="2000" b="1" kern="1200" spc="-40" dirty="0" smtClean="0">
              <a:solidFill>
                <a:srgbClr val="0070C0"/>
              </a:solidFill>
              <a:latin typeface="Arial Black" panose="020B0A04020102020204" pitchFamily="34" charset="0"/>
              <a:cs typeface="Calibri"/>
            </a:rPr>
            <a:t>r</a:t>
          </a:r>
          <a:r>
            <a:rPr lang="en-IN" sz="2000" b="1" kern="1200" dirty="0" smtClean="0">
              <a:solidFill>
                <a:srgbClr val="0070C0"/>
              </a:solidFill>
              <a:latin typeface="Arial Black" panose="020B0A04020102020204" pitchFamily="34" charset="0"/>
              <a:cs typeface="Calibri"/>
            </a:rPr>
            <a:t>a</a:t>
          </a:r>
          <a:r>
            <a:rPr lang="en-IN" sz="2000" b="1" kern="1200" spc="-10" dirty="0" smtClean="0">
              <a:solidFill>
                <a:srgbClr val="0070C0"/>
              </a:solidFill>
              <a:latin typeface="Arial Black" panose="020B0A04020102020204" pitchFamily="34" charset="0"/>
              <a:cs typeface="Calibri"/>
            </a:rPr>
            <a:t>c</a:t>
          </a:r>
          <a:r>
            <a:rPr lang="en-IN" sz="2000" b="1" kern="1200" dirty="0" smtClean="0">
              <a:solidFill>
                <a:srgbClr val="0070C0"/>
              </a:solidFill>
              <a:latin typeface="Arial Black" panose="020B0A04020102020204" pitchFamily="34" charset="0"/>
              <a:cs typeface="Calibri"/>
            </a:rPr>
            <a:t>y and completeness</a:t>
          </a:r>
        </a:p>
        <a:p>
          <a:pPr lvl="0" algn="l" defTabSz="889000">
            <a:lnSpc>
              <a:spcPct val="90000"/>
            </a:lnSpc>
            <a:spcBef>
              <a:spcPct val="0"/>
            </a:spcBef>
            <a:spcAft>
              <a:spcPct val="35000"/>
            </a:spcAft>
          </a:pPr>
          <a:r>
            <a:rPr lang="en-US" sz="2000" b="1" kern="1200" dirty="0" smtClean="0">
              <a:solidFill>
                <a:srgbClr val="0070C0"/>
              </a:solidFill>
              <a:latin typeface="Arial Black" panose="020B0A04020102020204" pitchFamily="34" charset="0"/>
              <a:cs typeface="Calibri"/>
            </a:rPr>
            <a:t>2. </a:t>
          </a:r>
          <a:r>
            <a:rPr lang="en-US" sz="2000" b="1" kern="1200" spc="-15" dirty="0" smtClean="0">
              <a:solidFill>
                <a:srgbClr val="0070C0"/>
              </a:solidFill>
              <a:latin typeface="Arial Black" panose="020B0A04020102020204" pitchFamily="34" charset="0"/>
              <a:cs typeface="Calibri"/>
            </a:rPr>
            <a:t>Evaluate</a:t>
          </a:r>
          <a:r>
            <a:rPr lang="en-US" sz="2000" b="1" kern="1200" spc="-20" dirty="0" smtClean="0">
              <a:solidFill>
                <a:srgbClr val="0070C0"/>
              </a:solidFill>
              <a:latin typeface="Arial Black" panose="020B0A04020102020204" pitchFamily="34" charset="0"/>
              <a:cs typeface="Calibri"/>
            </a:rPr>
            <a:t> </a:t>
          </a:r>
          <a:r>
            <a:rPr lang="en-US" sz="2000" b="1" kern="1200" spc="-15" dirty="0" smtClean="0">
              <a:solidFill>
                <a:srgbClr val="0070C0"/>
              </a:solidFill>
              <a:latin typeface="Arial Black" panose="020B0A04020102020204" pitchFamily="34" charset="0"/>
              <a:cs typeface="Calibri"/>
            </a:rPr>
            <a:t>for</a:t>
          </a:r>
          <a:r>
            <a:rPr lang="en-US" sz="2000" b="1" kern="1200" spc="-25" dirty="0" smtClean="0">
              <a:solidFill>
                <a:srgbClr val="0070C0"/>
              </a:solidFill>
              <a:latin typeface="Arial Black" panose="020B0A04020102020204" pitchFamily="34" charset="0"/>
              <a:cs typeface="Calibri"/>
            </a:rPr>
            <a:t> </a:t>
          </a:r>
          <a:r>
            <a:rPr lang="en-US" sz="2000" b="1" kern="1200" spc="-5" dirty="0" smtClean="0">
              <a:solidFill>
                <a:srgbClr val="0070C0"/>
              </a:solidFill>
              <a:latin typeface="Arial Black" panose="020B0A04020102020204" pitchFamily="34" charset="0"/>
              <a:cs typeface="Calibri"/>
            </a:rPr>
            <a:t>Sufficiency</a:t>
          </a:r>
          <a:r>
            <a:rPr lang="en-US" sz="2000" b="1" kern="1200" spc="-30" dirty="0" smtClean="0">
              <a:solidFill>
                <a:srgbClr val="0070C0"/>
              </a:solidFill>
              <a:latin typeface="Arial Black" panose="020B0A04020102020204" pitchFamily="34" charset="0"/>
              <a:cs typeface="Calibri"/>
            </a:rPr>
            <a:t> </a:t>
          </a:r>
          <a:r>
            <a:rPr lang="en-US" sz="2000" b="1" kern="1200" spc="-5" dirty="0" smtClean="0">
              <a:solidFill>
                <a:srgbClr val="0070C0"/>
              </a:solidFill>
              <a:latin typeface="Arial Black" panose="020B0A04020102020204" pitchFamily="34" charset="0"/>
              <a:cs typeface="Calibri"/>
            </a:rPr>
            <a:t>in details</a:t>
          </a:r>
          <a:endParaRPr lang="en-US" sz="2000" b="1" kern="1200" dirty="0">
            <a:solidFill>
              <a:srgbClr val="0070C0"/>
            </a:solidFill>
            <a:latin typeface="Arial Black" panose="020B0A04020102020204" pitchFamily="34" charset="0"/>
          </a:endParaRPr>
        </a:p>
      </dsp:txBody>
      <dsp:txXfrm>
        <a:off x="5603710" y="5130147"/>
        <a:ext cx="4625800" cy="1496154"/>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80DD0-0F13-438C-9ABE-18B199E69E1D}">
      <dsp:nvSpPr>
        <dsp:cNvPr id="0" name=""/>
        <dsp:cNvSpPr/>
      </dsp:nvSpPr>
      <dsp:spPr>
        <a:xfrm rot="5400000">
          <a:off x="-356602" y="359048"/>
          <a:ext cx="2377352" cy="1664146"/>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endParaRPr lang="en-US" sz="4900" kern="1200" dirty="0"/>
        </a:p>
      </dsp:txBody>
      <dsp:txXfrm rot="-5400000">
        <a:off x="1" y="834518"/>
        <a:ext cx="1664146" cy="713206"/>
      </dsp:txXfrm>
    </dsp:sp>
    <dsp:sp modelId="{67751563-C504-4365-90C0-46D3A68FAF5F}">
      <dsp:nvSpPr>
        <dsp:cNvPr id="0" name=""/>
        <dsp:cNvSpPr/>
      </dsp:nvSpPr>
      <dsp:spPr>
        <a:xfrm rot="5400000">
          <a:off x="4901597" y="-3235005"/>
          <a:ext cx="1545279" cy="802018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spc="-5" dirty="0" smtClean="0">
              <a:solidFill>
                <a:srgbClr val="006600"/>
              </a:solidFill>
              <a:latin typeface="Arial Black" panose="020B0A04020102020204" pitchFamily="34" charset="0"/>
              <a:cs typeface="Calibri"/>
            </a:rPr>
            <a:t>E</a:t>
          </a:r>
          <a:r>
            <a:rPr lang="en-US" sz="3200" b="1" kern="1200" spc="5" dirty="0" smtClean="0">
              <a:solidFill>
                <a:srgbClr val="006600"/>
              </a:solidFill>
              <a:latin typeface="Arial Black" panose="020B0A04020102020204" pitchFamily="34" charset="0"/>
              <a:cs typeface="Calibri"/>
            </a:rPr>
            <a:t>x</a:t>
          </a:r>
          <a:r>
            <a:rPr lang="en-US" sz="3200" b="1" kern="1200" spc="-35" dirty="0" smtClean="0">
              <a:solidFill>
                <a:srgbClr val="006600"/>
              </a:solidFill>
              <a:latin typeface="Arial Black" panose="020B0A04020102020204" pitchFamily="34" charset="0"/>
              <a:cs typeface="Calibri"/>
            </a:rPr>
            <a:t>t</a:t>
          </a:r>
          <a:r>
            <a:rPr lang="en-US" sz="3200" b="1" kern="1200" dirty="0" smtClean="0">
              <a:solidFill>
                <a:srgbClr val="006600"/>
              </a:solidFill>
              <a:latin typeface="Arial Black" panose="020B0A04020102020204" pitchFamily="34" charset="0"/>
              <a:cs typeface="Calibri"/>
            </a:rPr>
            <a:t>ernal </a:t>
          </a:r>
          <a:r>
            <a:rPr lang="en-US" sz="3200" b="1" kern="1200" spc="-25" dirty="0" smtClean="0">
              <a:solidFill>
                <a:srgbClr val="006600"/>
              </a:solidFill>
              <a:latin typeface="Arial Black" panose="020B0A04020102020204" pitchFamily="34" charset="0"/>
              <a:cs typeface="Calibri"/>
            </a:rPr>
            <a:t>e</a:t>
          </a:r>
          <a:r>
            <a:rPr lang="en-US" sz="3200" b="1" kern="1200" dirty="0" smtClean="0">
              <a:solidFill>
                <a:srgbClr val="006600"/>
              </a:solidFill>
              <a:latin typeface="Arial Black" panose="020B0A04020102020204" pitchFamily="34" charset="0"/>
              <a:cs typeface="Calibri"/>
            </a:rPr>
            <a:t>vid</a:t>
          </a:r>
          <a:r>
            <a:rPr lang="en-US" sz="3200" b="1" kern="1200" spc="-15" dirty="0" smtClean="0">
              <a:solidFill>
                <a:srgbClr val="006600"/>
              </a:solidFill>
              <a:latin typeface="Arial Black" panose="020B0A04020102020204" pitchFamily="34" charset="0"/>
              <a:cs typeface="Calibri"/>
            </a:rPr>
            <a:t>e</a:t>
          </a:r>
          <a:r>
            <a:rPr lang="en-US" sz="3200" b="1" kern="1200" spc="-5" dirty="0" smtClean="0">
              <a:solidFill>
                <a:srgbClr val="006600"/>
              </a:solidFill>
              <a:latin typeface="Arial Black" panose="020B0A04020102020204" pitchFamily="34" charset="0"/>
              <a:cs typeface="Calibri"/>
            </a:rPr>
            <a:t>n</a:t>
          </a:r>
          <a:r>
            <a:rPr lang="en-US" sz="3200" b="1" kern="1200" spc="-10" dirty="0" smtClean="0">
              <a:solidFill>
                <a:srgbClr val="006600"/>
              </a:solidFill>
              <a:latin typeface="Arial Black" panose="020B0A04020102020204" pitchFamily="34" charset="0"/>
              <a:cs typeface="Calibri"/>
            </a:rPr>
            <a:t>c</a:t>
          </a:r>
          <a:r>
            <a:rPr lang="en-US" sz="3200" b="1" kern="1200" dirty="0" smtClean="0">
              <a:solidFill>
                <a:srgbClr val="006600"/>
              </a:solidFill>
              <a:latin typeface="Arial Black" panose="020B0A04020102020204" pitchFamily="34" charset="0"/>
              <a:cs typeface="Calibri"/>
            </a:rPr>
            <a:t>es a</a:t>
          </a:r>
          <a:r>
            <a:rPr lang="en-US" sz="3200" b="1" kern="1200" spc="-35" dirty="0" smtClean="0">
              <a:solidFill>
                <a:srgbClr val="006600"/>
              </a:solidFill>
              <a:latin typeface="Arial Black" panose="020B0A04020102020204" pitchFamily="34" charset="0"/>
              <a:cs typeface="Calibri"/>
            </a:rPr>
            <a:t>r</a:t>
          </a:r>
          <a:r>
            <a:rPr lang="en-US" sz="3200" b="1" kern="1200" dirty="0" smtClean="0">
              <a:solidFill>
                <a:srgbClr val="006600"/>
              </a:solidFill>
              <a:latin typeface="Arial Black" panose="020B0A04020102020204" pitchFamily="34" charset="0"/>
              <a:cs typeface="Calibri"/>
            </a:rPr>
            <a:t>e m</a:t>
          </a:r>
          <a:r>
            <a:rPr lang="en-US" sz="3200" b="1" kern="1200" spc="-10" dirty="0" smtClean="0">
              <a:solidFill>
                <a:srgbClr val="006600"/>
              </a:solidFill>
              <a:latin typeface="Arial Black" panose="020B0A04020102020204" pitchFamily="34" charset="0"/>
              <a:cs typeface="Calibri"/>
            </a:rPr>
            <a:t>o</a:t>
          </a:r>
          <a:r>
            <a:rPr lang="en-US" sz="3200" b="1" kern="1200" spc="-35" dirty="0" smtClean="0">
              <a:solidFill>
                <a:srgbClr val="006600"/>
              </a:solidFill>
              <a:latin typeface="Arial Black" panose="020B0A04020102020204" pitchFamily="34" charset="0"/>
              <a:cs typeface="Calibri"/>
            </a:rPr>
            <a:t>r</a:t>
          </a:r>
          <a:r>
            <a:rPr lang="en-US" sz="3200" b="1" kern="1200" dirty="0" smtClean="0">
              <a:solidFill>
                <a:srgbClr val="006600"/>
              </a:solidFill>
              <a:latin typeface="Arial Black" panose="020B0A04020102020204" pitchFamily="34" charset="0"/>
              <a:cs typeface="Calibri"/>
            </a:rPr>
            <a:t>e </a:t>
          </a:r>
          <a:r>
            <a:rPr lang="en-US" sz="3200" b="1" kern="1200" spc="-35" dirty="0" smtClean="0">
              <a:solidFill>
                <a:srgbClr val="006600"/>
              </a:solidFill>
              <a:latin typeface="Arial Black" panose="020B0A04020102020204" pitchFamily="34" charset="0"/>
              <a:cs typeface="Calibri"/>
            </a:rPr>
            <a:t>r</a:t>
          </a:r>
          <a:r>
            <a:rPr lang="en-US" sz="3200" b="1" kern="1200" dirty="0" smtClean="0">
              <a:solidFill>
                <a:srgbClr val="006600"/>
              </a:solidFill>
              <a:latin typeface="Arial Black" panose="020B0A04020102020204" pitchFamily="34" charset="0"/>
              <a:cs typeface="Calibri"/>
            </a:rPr>
            <a:t>eliab</a:t>
          </a:r>
          <a:r>
            <a:rPr lang="en-US" sz="3200" b="1" kern="1200" spc="-10" dirty="0" smtClean="0">
              <a:solidFill>
                <a:srgbClr val="006600"/>
              </a:solidFill>
              <a:latin typeface="Arial Black" panose="020B0A04020102020204" pitchFamily="34" charset="0"/>
              <a:cs typeface="Calibri"/>
            </a:rPr>
            <a:t>l</a:t>
          </a:r>
          <a:r>
            <a:rPr lang="en-US" sz="3200" b="1" kern="1200" dirty="0" smtClean="0">
              <a:solidFill>
                <a:srgbClr val="006600"/>
              </a:solidFill>
              <a:latin typeface="Arial Black" panose="020B0A04020102020204" pitchFamily="34" charset="0"/>
              <a:cs typeface="Calibri"/>
            </a:rPr>
            <a:t>e than I</a:t>
          </a:r>
          <a:r>
            <a:rPr lang="en-US" sz="3200" b="1" kern="1200" spc="-30" dirty="0" smtClean="0">
              <a:solidFill>
                <a:srgbClr val="006600"/>
              </a:solidFill>
              <a:latin typeface="Arial Black" panose="020B0A04020102020204" pitchFamily="34" charset="0"/>
              <a:cs typeface="Calibri"/>
            </a:rPr>
            <a:t>n</a:t>
          </a:r>
          <a:r>
            <a:rPr lang="en-US" sz="3200" b="1" kern="1200" spc="-20" dirty="0" smtClean="0">
              <a:solidFill>
                <a:srgbClr val="006600"/>
              </a:solidFill>
              <a:latin typeface="Arial Black" panose="020B0A04020102020204" pitchFamily="34" charset="0"/>
              <a:cs typeface="Calibri"/>
            </a:rPr>
            <a:t>t</a:t>
          </a:r>
          <a:r>
            <a:rPr lang="en-US" sz="3200" b="1" kern="1200" dirty="0" smtClean="0">
              <a:solidFill>
                <a:srgbClr val="006600"/>
              </a:solidFill>
              <a:latin typeface="Arial Black" panose="020B0A04020102020204" pitchFamily="34" charset="0"/>
              <a:cs typeface="Calibri"/>
            </a:rPr>
            <a:t>ernal evidences</a:t>
          </a:r>
          <a:endParaRPr lang="en-US" sz="3200" b="1" kern="1200" dirty="0">
            <a:solidFill>
              <a:srgbClr val="006600"/>
            </a:solidFill>
            <a:latin typeface="Arial Black" panose="020B0A04020102020204" pitchFamily="34" charset="0"/>
          </a:endParaRPr>
        </a:p>
      </dsp:txBody>
      <dsp:txXfrm rot="-5400000">
        <a:off x="1664146" y="77880"/>
        <a:ext cx="7944747" cy="1394411"/>
      </dsp:txXfrm>
    </dsp:sp>
    <dsp:sp modelId="{4AE45106-F19C-4553-BFA9-5CFD2F615E75}">
      <dsp:nvSpPr>
        <dsp:cNvPr id="0" name=""/>
        <dsp:cNvSpPr/>
      </dsp:nvSpPr>
      <dsp:spPr>
        <a:xfrm rot="5400000">
          <a:off x="-356602" y="2451821"/>
          <a:ext cx="2377352" cy="1664146"/>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endParaRPr lang="en-US" sz="4900" kern="1200" dirty="0"/>
        </a:p>
      </dsp:txBody>
      <dsp:txXfrm rot="-5400000">
        <a:off x="1" y="2927291"/>
        <a:ext cx="1664146" cy="713206"/>
      </dsp:txXfrm>
    </dsp:sp>
    <dsp:sp modelId="{5418B168-C0C0-4EAE-ADC4-633F9B988F0D}">
      <dsp:nvSpPr>
        <dsp:cNvPr id="0" name=""/>
        <dsp:cNvSpPr/>
      </dsp:nvSpPr>
      <dsp:spPr>
        <a:xfrm rot="5400000">
          <a:off x="4901597" y="-1142232"/>
          <a:ext cx="1545279" cy="802018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smtClean="0">
              <a:solidFill>
                <a:srgbClr val="006600"/>
              </a:solidFill>
              <a:latin typeface="Arial Black" panose="020B0A04020102020204" pitchFamily="34" charset="0"/>
              <a:cs typeface="Calibri"/>
            </a:rPr>
            <a:t>I</a:t>
          </a:r>
          <a:r>
            <a:rPr lang="en-US" sz="3200" b="1" kern="1200" spc="-35" dirty="0" smtClean="0">
              <a:solidFill>
                <a:srgbClr val="006600"/>
              </a:solidFill>
              <a:latin typeface="Arial Black" panose="020B0A04020102020204" pitchFamily="34" charset="0"/>
              <a:cs typeface="Calibri"/>
            </a:rPr>
            <a:t>n</a:t>
          </a:r>
          <a:r>
            <a:rPr lang="en-US" sz="3200" b="1" kern="1200" spc="-25" dirty="0" smtClean="0">
              <a:solidFill>
                <a:srgbClr val="006600"/>
              </a:solidFill>
              <a:latin typeface="Arial Black" panose="020B0A04020102020204" pitchFamily="34" charset="0"/>
              <a:cs typeface="Calibri"/>
            </a:rPr>
            <a:t>t</a:t>
          </a:r>
          <a:r>
            <a:rPr lang="en-US" sz="3200" b="1" kern="1200" dirty="0" smtClean="0">
              <a:solidFill>
                <a:srgbClr val="006600"/>
              </a:solidFill>
              <a:latin typeface="Arial Black" panose="020B0A04020102020204" pitchFamily="34" charset="0"/>
              <a:cs typeface="Calibri"/>
            </a:rPr>
            <a:t>e</a:t>
          </a:r>
          <a:r>
            <a:rPr lang="en-US" sz="3200" b="1" kern="1200" spc="-10" dirty="0" smtClean="0">
              <a:solidFill>
                <a:srgbClr val="006600"/>
              </a:solidFill>
              <a:latin typeface="Arial Black" panose="020B0A04020102020204" pitchFamily="34" charset="0"/>
              <a:cs typeface="Calibri"/>
            </a:rPr>
            <a:t>r</a:t>
          </a:r>
          <a:r>
            <a:rPr lang="en-US" sz="3200" b="1" kern="1200" spc="-5" dirty="0" smtClean="0">
              <a:solidFill>
                <a:srgbClr val="006600"/>
              </a:solidFill>
              <a:latin typeface="Arial Black" panose="020B0A04020102020204" pitchFamily="34" charset="0"/>
              <a:cs typeface="Calibri"/>
            </a:rPr>
            <a:t>na</a:t>
          </a:r>
          <a:r>
            <a:rPr lang="en-US" sz="3200" b="1" kern="1200" dirty="0" smtClean="0">
              <a:solidFill>
                <a:srgbClr val="006600"/>
              </a:solidFill>
              <a:latin typeface="Arial Black" panose="020B0A04020102020204" pitchFamily="34" charset="0"/>
              <a:cs typeface="Calibri"/>
            </a:rPr>
            <a:t>l </a:t>
          </a:r>
          <a:r>
            <a:rPr lang="en-US" sz="3200" b="1" kern="1200" spc="-25" dirty="0" smtClean="0">
              <a:solidFill>
                <a:srgbClr val="006600"/>
              </a:solidFill>
              <a:latin typeface="Arial Black" panose="020B0A04020102020204" pitchFamily="34" charset="0"/>
              <a:cs typeface="Calibri"/>
            </a:rPr>
            <a:t>e</a:t>
          </a:r>
          <a:r>
            <a:rPr lang="en-US" sz="3200" b="1" kern="1200" spc="-15" dirty="0" smtClean="0">
              <a:solidFill>
                <a:srgbClr val="006600"/>
              </a:solidFill>
              <a:latin typeface="Arial Black" panose="020B0A04020102020204" pitchFamily="34" charset="0"/>
              <a:cs typeface="Calibri"/>
            </a:rPr>
            <a:t>v</a:t>
          </a:r>
          <a:r>
            <a:rPr lang="en-US" sz="3200" b="1" kern="1200" dirty="0" smtClean="0">
              <a:solidFill>
                <a:srgbClr val="006600"/>
              </a:solidFill>
              <a:latin typeface="Arial Black" panose="020B0A04020102020204" pitchFamily="34" charset="0"/>
              <a:cs typeface="Calibri"/>
            </a:rPr>
            <a:t>id</a:t>
          </a:r>
          <a:r>
            <a:rPr lang="en-US" sz="3200" b="1" kern="1200" spc="-10" dirty="0" smtClean="0">
              <a:solidFill>
                <a:srgbClr val="006600"/>
              </a:solidFill>
              <a:latin typeface="Arial Black" panose="020B0A04020102020204" pitchFamily="34" charset="0"/>
              <a:cs typeface="Calibri"/>
            </a:rPr>
            <a:t>e</a:t>
          </a:r>
          <a:r>
            <a:rPr lang="en-US" sz="3200" b="1" kern="1200" spc="-5" dirty="0" smtClean="0">
              <a:solidFill>
                <a:srgbClr val="006600"/>
              </a:solidFill>
              <a:latin typeface="Arial Black" panose="020B0A04020102020204" pitchFamily="34" charset="0"/>
              <a:cs typeface="Calibri"/>
            </a:rPr>
            <a:t>n</a:t>
          </a:r>
          <a:r>
            <a:rPr lang="en-US" sz="3200" b="1" kern="1200" spc="-10" dirty="0" smtClean="0">
              <a:solidFill>
                <a:srgbClr val="006600"/>
              </a:solidFill>
              <a:latin typeface="Arial Black" panose="020B0A04020102020204" pitchFamily="34" charset="0"/>
              <a:cs typeface="Calibri"/>
            </a:rPr>
            <a:t>c</a:t>
          </a:r>
          <a:r>
            <a:rPr lang="en-US" sz="3200" b="1" kern="1200" dirty="0" smtClean="0">
              <a:solidFill>
                <a:srgbClr val="006600"/>
              </a:solidFill>
              <a:latin typeface="Arial Black" panose="020B0A04020102020204" pitchFamily="34" charset="0"/>
              <a:cs typeface="Calibri"/>
            </a:rPr>
            <a:t>es a</a:t>
          </a:r>
          <a:r>
            <a:rPr lang="en-US" sz="3200" b="1" kern="1200" spc="-45" dirty="0" smtClean="0">
              <a:solidFill>
                <a:srgbClr val="006600"/>
              </a:solidFill>
              <a:latin typeface="Arial Black" panose="020B0A04020102020204" pitchFamily="34" charset="0"/>
              <a:cs typeface="Calibri"/>
            </a:rPr>
            <a:t>r</a:t>
          </a:r>
          <a:r>
            <a:rPr lang="en-US" sz="3200" b="1" kern="1200" dirty="0" smtClean="0">
              <a:solidFill>
                <a:srgbClr val="006600"/>
              </a:solidFill>
              <a:latin typeface="Arial Black" panose="020B0A04020102020204" pitchFamily="34" charset="0"/>
              <a:cs typeface="Calibri"/>
            </a:rPr>
            <a:t>e </a:t>
          </a:r>
          <a:r>
            <a:rPr lang="en-US" sz="3200" b="1" kern="1200" spc="-35" dirty="0" smtClean="0">
              <a:solidFill>
                <a:srgbClr val="006600"/>
              </a:solidFill>
              <a:latin typeface="Arial Black" panose="020B0A04020102020204" pitchFamily="34" charset="0"/>
              <a:cs typeface="Calibri"/>
            </a:rPr>
            <a:t>r</a:t>
          </a:r>
          <a:r>
            <a:rPr lang="en-US" sz="3200" b="1" kern="1200" dirty="0" smtClean="0">
              <a:solidFill>
                <a:srgbClr val="006600"/>
              </a:solidFill>
              <a:latin typeface="Arial Black" panose="020B0A04020102020204" pitchFamily="34" charset="0"/>
              <a:cs typeface="Calibri"/>
            </a:rPr>
            <a:t>eli</a:t>
          </a:r>
          <a:r>
            <a:rPr lang="en-US" sz="3200" b="1" kern="1200" spc="-10" dirty="0" smtClean="0">
              <a:solidFill>
                <a:srgbClr val="006600"/>
              </a:solidFill>
              <a:latin typeface="Arial Black" panose="020B0A04020102020204" pitchFamily="34" charset="0"/>
              <a:cs typeface="Calibri"/>
            </a:rPr>
            <a:t>a</a:t>
          </a:r>
          <a:r>
            <a:rPr lang="en-US" sz="3200" b="1" kern="1200" spc="-5" dirty="0" smtClean="0">
              <a:solidFill>
                <a:srgbClr val="006600"/>
              </a:solidFill>
              <a:latin typeface="Arial Black" panose="020B0A04020102020204" pitchFamily="34" charset="0"/>
              <a:cs typeface="Calibri"/>
            </a:rPr>
            <a:t>ble</a:t>
          </a:r>
          <a:r>
            <a:rPr lang="en-US" sz="3200" b="1" kern="1200" dirty="0" smtClean="0">
              <a:solidFill>
                <a:srgbClr val="006600"/>
              </a:solidFill>
              <a:latin typeface="Arial Black" panose="020B0A04020102020204" pitchFamily="34" charset="0"/>
              <a:cs typeface="Calibri"/>
            </a:rPr>
            <a:t>, if i</a:t>
          </a:r>
          <a:r>
            <a:rPr lang="en-US" sz="3200" b="1" kern="1200" spc="-20" dirty="0" smtClean="0">
              <a:solidFill>
                <a:srgbClr val="006600"/>
              </a:solidFill>
              <a:latin typeface="Arial Black" panose="020B0A04020102020204" pitchFamily="34" charset="0"/>
              <a:cs typeface="Calibri"/>
            </a:rPr>
            <a:t>n</a:t>
          </a:r>
          <a:r>
            <a:rPr lang="en-US" sz="3200" b="1" kern="1200" spc="-35" dirty="0" smtClean="0">
              <a:solidFill>
                <a:srgbClr val="006600"/>
              </a:solidFill>
              <a:latin typeface="Arial Black" panose="020B0A04020102020204" pitchFamily="34" charset="0"/>
              <a:cs typeface="Calibri"/>
            </a:rPr>
            <a:t>t</a:t>
          </a:r>
          <a:r>
            <a:rPr lang="en-US" sz="3200" b="1" kern="1200" dirty="0" smtClean="0">
              <a:solidFill>
                <a:srgbClr val="006600"/>
              </a:solidFill>
              <a:latin typeface="Arial Black" panose="020B0A04020102020204" pitchFamily="34" charset="0"/>
              <a:cs typeface="Calibri"/>
            </a:rPr>
            <a:t>ern</a:t>
          </a:r>
          <a:r>
            <a:rPr lang="en-US" sz="3200" b="1" kern="1200" spc="-10" dirty="0" smtClean="0">
              <a:solidFill>
                <a:srgbClr val="006600"/>
              </a:solidFill>
              <a:latin typeface="Arial Black" panose="020B0A04020102020204" pitchFamily="34" charset="0"/>
              <a:cs typeface="Calibri"/>
            </a:rPr>
            <a:t>a</a:t>
          </a:r>
          <a:r>
            <a:rPr lang="en-US" sz="3200" b="1" kern="1200" dirty="0" smtClean="0">
              <a:solidFill>
                <a:srgbClr val="006600"/>
              </a:solidFill>
              <a:latin typeface="Arial Black" panose="020B0A04020102020204" pitchFamily="34" charset="0"/>
              <a:cs typeface="Calibri"/>
            </a:rPr>
            <a:t>l </a:t>
          </a:r>
          <a:r>
            <a:rPr lang="en-US" sz="3200" b="1" kern="1200" spc="-25" dirty="0" smtClean="0">
              <a:solidFill>
                <a:srgbClr val="006600"/>
              </a:solidFill>
              <a:latin typeface="Arial Black" panose="020B0A04020102020204" pitchFamily="34" charset="0"/>
              <a:cs typeface="Calibri"/>
            </a:rPr>
            <a:t>c</a:t>
          </a:r>
          <a:r>
            <a:rPr lang="en-US" sz="3200" b="1" kern="1200" spc="-5" dirty="0" smtClean="0">
              <a:solidFill>
                <a:srgbClr val="006600"/>
              </a:solidFill>
              <a:latin typeface="Arial Black" panose="020B0A04020102020204" pitchFamily="34" charset="0"/>
              <a:cs typeface="Calibri"/>
            </a:rPr>
            <a:t>o</a:t>
          </a:r>
          <a:r>
            <a:rPr lang="en-US" sz="3200" b="1" kern="1200" spc="-30" dirty="0" smtClean="0">
              <a:solidFill>
                <a:srgbClr val="006600"/>
              </a:solidFill>
              <a:latin typeface="Arial Black" panose="020B0A04020102020204" pitchFamily="34" charset="0"/>
              <a:cs typeface="Calibri"/>
            </a:rPr>
            <a:t>n</a:t>
          </a:r>
          <a:r>
            <a:rPr lang="en-US" sz="3200" b="1" kern="1200" dirty="0" smtClean="0">
              <a:solidFill>
                <a:srgbClr val="006600"/>
              </a:solidFill>
              <a:latin typeface="Arial Black" panose="020B0A04020102020204" pitchFamily="34" charset="0"/>
              <a:cs typeface="Calibri"/>
            </a:rPr>
            <a:t>t</a:t>
          </a:r>
          <a:r>
            <a:rPr lang="en-US" sz="3200" b="1" kern="1200" spc="-30" dirty="0" smtClean="0">
              <a:solidFill>
                <a:srgbClr val="006600"/>
              </a:solidFill>
              <a:latin typeface="Arial Black" panose="020B0A04020102020204" pitchFamily="34" charset="0"/>
              <a:cs typeface="Calibri"/>
            </a:rPr>
            <a:t>r</a:t>
          </a:r>
          <a:r>
            <a:rPr lang="en-US" sz="3200" b="1" kern="1200" spc="-5" dirty="0" smtClean="0">
              <a:solidFill>
                <a:srgbClr val="006600"/>
              </a:solidFill>
              <a:latin typeface="Arial Black" panose="020B0A04020102020204" pitchFamily="34" charset="0"/>
              <a:cs typeface="Calibri"/>
            </a:rPr>
            <a:t>ol</a:t>
          </a:r>
          <a:r>
            <a:rPr lang="en-US" sz="3200" b="1" kern="1200" dirty="0" smtClean="0">
              <a:solidFill>
                <a:srgbClr val="006600"/>
              </a:solidFill>
              <a:latin typeface="Arial Black" panose="020B0A04020102020204" pitchFamily="34" charset="0"/>
              <a:cs typeface="Calibri"/>
            </a:rPr>
            <a:t>s a</a:t>
          </a:r>
          <a:r>
            <a:rPr lang="en-US" sz="3200" b="1" kern="1200" spc="-35" dirty="0" smtClean="0">
              <a:solidFill>
                <a:srgbClr val="006600"/>
              </a:solidFill>
              <a:latin typeface="Arial Black" panose="020B0A04020102020204" pitchFamily="34" charset="0"/>
              <a:cs typeface="Calibri"/>
            </a:rPr>
            <a:t>r</a:t>
          </a:r>
          <a:r>
            <a:rPr lang="en-US" sz="3200" b="1" kern="1200" dirty="0" smtClean="0">
              <a:solidFill>
                <a:srgbClr val="006600"/>
              </a:solidFill>
              <a:latin typeface="Arial Black" panose="020B0A04020102020204" pitchFamily="34" charset="0"/>
              <a:cs typeface="Calibri"/>
            </a:rPr>
            <a:t>e  </a:t>
          </a:r>
          <a:r>
            <a:rPr lang="en-US" sz="3200" b="1" kern="1200" spc="-15" dirty="0" smtClean="0">
              <a:solidFill>
                <a:srgbClr val="006600"/>
              </a:solidFill>
              <a:latin typeface="Arial Black" panose="020B0A04020102020204" pitchFamily="34" charset="0"/>
              <a:cs typeface="Calibri"/>
            </a:rPr>
            <a:t>effective.</a:t>
          </a:r>
          <a:endParaRPr lang="en-US" sz="3200" b="1" kern="1200" dirty="0">
            <a:solidFill>
              <a:srgbClr val="006600"/>
            </a:solidFill>
            <a:latin typeface="Arial Black" panose="020B0A04020102020204" pitchFamily="34" charset="0"/>
          </a:endParaRPr>
        </a:p>
      </dsp:txBody>
      <dsp:txXfrm rot="-5400000">
        <a:off x="1664146" y="2170653"/>
        <a:ext cx="7944747" cy="1394411"/>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0FB70-C804-4D93-BCB7-6EFE2758AC89}">
      <dsp:nvSpPr>
        <dsp:cNvPr id="0" name=""/>
        <dsp:cNvSpPr/>
      </dsp:nvSpPr>
      <dsp:spPr>
        <a:xfrm rot="5400000">
          <a:off x="-306151" y="309612"/>
          <a:ext cx="2041008" cy="1428705"/>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endParaRPr lang="en-US" sz="4200" kern="1200" dirty="0"/>
        </a:p>
      </dsp:txBody>
      <dsp:txXfrm rot="-5400000">
        <a:off x="1" y="717814"/>
        <a:ext cx="1428705" cy="612303"/>
      </dsp:txXfrm>
    </dsp:sp>
    <dsp:sp modelId="{BAEB9ED6-31B4-41BA-80D8-D4E2DD00BA3C}">
      <dsp:nvSpPr>
        <dsp:cNvPr id="0" name=""/>
        <dsp:cNvSpPr/>
      </dsp:nvSpPr>
      <dsp:spPr>
        <a:xfrm rot="5400000">
          <a:off x="4969388" y="-3537221"/>
          <a:ext cx="1326655" cy="840802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solidFill>
                <a:srgbClr val="006600"/>
              </a:solidFill>
              <a:latin typeface="Arial Black" panose="020B0A04020102020204" pitchFamily="34" charset="0"/>
              <a:cs typeface="Calibri"/>
            </a:rPr>
            <a:t>Audit </a:t>
          </a:r>
          <a:r>
            <a:rPr lang="en-US" sz="2400" b="1" kern="1200" spc="-65" dirty="0" smtClean="0">
              <a:solidFill>
                <a:srgbClr val="006600"/>
              </a:solidFill>
              <a:latin typeface="Arial Black" panose="020B0A04020102020204" pitchFamily="34" charset="0"/>
              <a:cs typeface="Calibri"/>
            </a:rPr>
            <a:t>E</a:t>
          </a:r>
          <a:r>
            <a:rPr lang="en-US" sz="2400" b="1" kern="1200" dirty="0" smtClean="0">
              <a:solidFill>
                <a:srgbClr val="006600"/>
              </a:solidFill>
              <a:latin typeface="Arial Black" panose="020B0A04020102020204" pitchFamily="34" charset="0"/>
              <a:cs typeface="Calibri"/>
            </a:rPr>
            <a:t>vi</a:t>
          </a:r>
          <a:r>
            <a:rPr lang="en-US" sz="2400" b="1" kern="1200" spc="-10" dirty="0" smtClean="0">
              <a:solidFill>
                <a:srgbClr val="006600"/>
              </a:solidFill>
              <a:latin typeface="Arial Black" panose="020B0A04020102020204" pitchFamily="34" charset="0"/>
              <a:cs typeface="Calibri"/>
            </a:rPr>
            <a:t>d</a:t>
          </a:r>
          <a:r>
            <a:rPr lang="en-US" sz="2400" b="1" kern="1200" dirty="0" smtClean="0">
              <a:solidFill>
                <a:srgbClr val="006600"/>
              </a:solidFill>
              <a:latin typeface="Arial Black" panose="020B0A04020102020204" pitchFamily="34" charset="0"/>
              <a:cs typeface="Calibri"/>
            </a:rPr>
            <a:t>e</a:t>
          </a:r>
          <a:r>
            <a:rPr lang="en-US" sz="2400" b="1" kern="1200" spc="-15" dirty="0" smtClean="0">
              <a:solidFill>
                <a:srgbClr val="006600"/>
              </a:solidFill>
              <a:latin typeface="Arial Black" panose="020B0A04020102020204" pitchFamily="34" charset="0"/>
              <a:cs typeface="Calibri"/>
            </a:rPr>
            <a:t>n</a:t>
          </a:r>
          <a:r>
            <a:rPr lang="en-US" sz="2400" b="1" kern="1200" dirty="0" smtClean="0">
              <a:solidFill>
                <a:srgbClr val="006600"/>
              </a:solidFill>
              <a:latin typeface="Arial Black" panose="020B0A04020102020204" pitchFamily="34" charset="0"/>
              <a:cs typeface="Calibri"/>
            </a:rPr>
            <a:t>ce </a:t>
          </a:r>
          <a:r>
            <a:rPr lang="en-US" sz="2400" b="1" kern="1200" spc="-10" dirty="0" smtClean="0">
              <a:solidFill>
                <a:srgbClr val="006600"/>
              </a:solidFill>
              <a:latin typeface="Arial Black" panose="020B0A04020102020204" pitchFamily="34" charset="0"/>
              <a:cs typeface="Calibri"/>
            </a:rPr>
            <a:t>i</a:t>
          </a:r>
          <a:r>
            <a:rPr lang="en-US" sz="2400" b="1" kern="1200" dirty="0" smtClean="0">
              <a:solidFill>
                <a:srgbClr val="006600"/>
              </a:solidFill>
              <a:latin typeface="Arial Black" panose="020B0A04020102020204" pitchFamily="34" charset="0"/>
              <a:cs typeface="Calibri"/>
            </a:rPr>
            <a:t>s m</a:t>
          </a:r>
          <a:r>
            <a:rPr lang="en-US" sz="2400" b="1" kern="1200" spc="-10" dirty="0" smtClean="0">
              <a:solidFill>
                <a:srgbClr val="006600"/>
              </a:solidFill>
              <a:latin typeface="Arial Black" panose="020B0A04020102020204" pitchFamily="34" charset="0"/>
              <a:cs typeface="Calibri"/>
            </a:rPr>
            <a:t>o</a:t>
          </a:r>
          <a:r>
            <a:rPr lang="en-US" sz="2400" b="1" kern="1200" spc="-35" dirty="0" smtClean="0">
              <a:solidFill>
                <a:srgbClr val="006600"/>
              </a:solidFill>
              <a:latin typeface="Arial Black" panose="020B0A04020102020204" pitchFamily="34" charset="0"/>
              <a:cs typeface="Calibri"/>
            </a:rPr>
            <a:t>r</a:t>
          </a:r>
          <a:r>
            <a:rPr lang="en-US" sz="2400" b="1" kern="1200" dirty="0" smtClean="0">
              <a:solidFill>
                <a:srgbClr val="006600"/>
              </a:solidFill>
              <a:latin typeface="Arial Black" panose="020B0A04020102020204" pitchFamily="34" charset="0"/>
              <a:cs typeface="Calibri"/>
            </a:rPr>
            <a:t>e	</a:t>
          </a:r>
          <a:r>
            <a:rPr lang="en-US" sz="2400" b="1" kern="1200" spc="-35" dirty="0" smtClean="0">
              <a:solidFill>
                <a:srgbClr val="006600"/>
              </a:solidFill>
              <a:latin typeface="Arial Black" panose="020B0A04020102020204" pitchFamily="34" charset="0"/>
              <a:cs typeface="Calibri"/>
            </a:rPr>
            <a:t>r</a:t>
          </a:r>
          <a:r>
            <a:rPr lang="en-US" sz="2400" b="1" kern="1200" dirty="0" smtClean="0">
              <a:solidFill>
                <a:srgbClr val="006600"/>
              </a:solidFill>
              <a:latin typeface="Arial Black" panose="020B0A04020102020204" pitchFamily="34" charset="0"/>
              <a:cs typeface="Calibri"/>
            </a:rPr>
            <a:t>eliable w</a:t>
          </a:r>
          <a:r>
            <a:rPr lang="en-US" sz="2400" b="1" kern="1200" spc="-15" dirty="0" smtClean="0">
              <a:solidFill>
                <a:srgbClr val="006600"/>
              </a:solidFill>
              <a:latin typeface="Arial Black" panose="020B0A04020102020204" pitchFamily="34" charset="0"/>
              <a:cs typeface="Calibri"/>
            </a:rPr>
            <a:t>he</a:t>
          </a:r>
          <a:r>
            <a:rPr lang="en-US" sz="2400" b="1" kern="1200" dirty="0" smtClean="0">
              <a:solidFill>
                <a:srgbClr val="006600"/>
              </a:solidFill>
              <a:latin typeface="Arial Black" panose="020B0A04020102020204" pitchFamily="34" charset="0"/>
              <a:cs typeface="Calibri"/>
            </a:rPr>
            <a:t>n it </a:t>
          </a:r>
          <a:r>
            <a:rPr lang="en-US" sz="2400" b="1" kern="1200" spc="-40" dirty="0" smtClean="0">
              <a:solidFill>
                <a:srgbClr val="006600"/>
              </a:solidFill>
              <a:latin typeface="Arial Black" panose="020B0A04020102020204" pitchFamily="34" charset="0"/>
              <a:cs typeface="Calibri"/>
            </a:rPr>
            <a:t>e</a:t>
          </a:r>
          <a:r>
            <a:rPr lang="en-US" sz="2400" b="1" kern="1200" spc="-5" dirty="0" smtClean="0">
              <a:solidFill>
                <a:srgbClr val="006600"/>
              </a:solidFill>
              <a:latin typeface="Arial Black" panose="020B0A04020102020204" pitchFamily="34" charset="0"/>
              <a:cs typeface="Calibri"/>
            </a:rPr>
            <a:t>x</a:t>
          </a:r>
          <a:r>
            <a:rPr lang="en-US" sz="2400" b="1" kern="1200" spc="-15" dirty="0" smtClean="0">
              <a:solidFill>
                <a:srgbClr val="006600"/>
              </a:solidFill>
              <a:latin typeface="Arial Black" panose="020B0A04020102020204" pitchFamily="34" charset="0"/>
              <a:cs typeface="Calibri"/>
            </a:rPr>
            <a:t>i</a:t>
          </a:r>
          <a:r>
            <a:rPr lang="en-US" sz="2400" b="1" kern="1200" spc="-25" dirty="0" smtClean="0">
              <a:solidFill>
                <a:srgbClr val="006600"/>
              </a:solidFill>
              <a:latin typeface="Arial Black" panose="020B0A04020102020204" pitchFamily="34" charset="0"/>
              <a:cs typeface="Calibri"/>
            </a:rPr>
            <a:t>s</a:t>
          </a:r>
          <a:r>
            <a:rPr lang="en-US" sz="2400" b="1" kern="1200" spc="-10" dirty="0" smtClean="0">
              <a:solidFill>
                <a:srgbClr val="006600"/>
              </a:solidFill>
              <a:latin typeface="Arial Black" panose="020B0A04020102020204" pitchFamily="34" charset="0"/>
              <a:cs typeface="Calibri"/>
            </a:rPr>
            <a:t>t</a:t>
          </a:r>
          <a:r>
            <a:rPr lang="en-US" sz="2400" b="1" kern="1200" dirty="0" smtClean="0">
              <a:solidFill>
                <a:srgbClr val="006600"/>
              </a:solidFill>
              <a:latin typeface="Arial Black" panose="020B0A04020102020204" pitchFamily="34" charset="0"/>
              <a:cs typeface="Calibri"/>
            </a:rPr>
            <a:t>s </a:t>
          </a:r>
          <a:r>
            <a:rPr lang="en-US" sz="2400" b="1" kern="1200" spc="-10" dirty="0" smtClean="0">
              <a:solidFill>
                <a:srgbClr val="006600"/>
              </a:solidFill>
              <a:latin typeface="Arial Black" panose="020B0A04020102020204" pitchFamily="34" charset="0"/>
              <a:cs typeface="Calibri"/>
            </a:rPr>
            <a:t>in </a:t>
          </a:r>
          <a:r>
            <a:rPr lang="en-US" sz="2400" b="1" kern="1200" spc="-5" dirty="0" smtClean="0">
              <a:solidFill>
                <a:srgbClr val="006600"/>
              </a:solidFill>
              <a:latin typeface="Arial Black" panose="020B0A04020102020204" pitchFamily="34" charset="0"/>
              <a:cs typeface="Calibri"/>
            </a:rPr>
            <a:t>docum</a:t>
          </a:r>
          <a:r>
            <a:rPr lang="en-US" sz="2400" b="1" kern="1200" spc="-20" dirty="0" smtClean="0">
              <a:solidFill>
                <a:srgbClr val="006600"/>
              </a:solidFill>
              <a:latin typeface="Arial Black" panose="020B0A04020102020204" pitchFamily="34" charset="0"/>
              <a:cs typeface="Calibri"/>
            </a:rPr>
            <a:t>e</a:t>
          </a:r>
          <a:r>
            <a:rPr lang="en-US" sz="2400" b="1" kern="1200" spc="-25" dirty="0" smtClean="0">
              <a:solidFill>
                <a:srgbClr val="006600"/>
              </a:solidFill>
              <a:latin typeface="Arial Black" panose="020B0A04020102020204" pitchFamily="34" charset="0"/>
              <a:cs typeface="Calibri"/>
            </a:rPr>
            <a:t>n</a:t>
          </a:r>
          <a:r>
            <a:rPr lang="en-US" sz="2400" b="1" kern="1200" spc="-35" dirty="0" smtClean="0">
              <a:solidFill>
                <a:srgbClr val="006600"/>
              </a:solidFill>
              <a:latin typeface="Arial Black" panose="020B0A04020102020204" pitchFamily="34" charset="0"/>
              <a:cs typeface="Calibri"/>
            </a:rPr>
            <a:t>t</a:t>
          </a:r>
          <a:r>
            <a:rPr lang="en-US" sz="2400" b="1" kern="1200" dirty="0" smtClean="0">
              <a:solidFill>
                <a:srgbClr val="006600"/>
              </a:solidFill>
              <a:latin typeface="Arial Black" panose="020B0A04020102020204" pitchFamily="34" charset="0"/>
              <a:cs typeface="Calibri"/>
            </a:rPr>
            <a:t>a</a:t>
          </a:r>
          <a:r>
            <a:rPr lang="en-US" sz="2400" b="1" kern="1200" spc="10" dirty="0" smtClean="0">
              <a:solidFill>
                <a:srgbClr val="006600"/>
              </a:solidFill>
              <a:latin typeface="Arial Black" panose="020B0A04020102020204" pitchFamily="34" charset="0"/>
              <a:cs typeface="Calibri"/>
            </a:rPr>
            <a:t>r</a:t>
          </a:r>
          <a:r>
            <a:rPr lang="en-US" sz="2400" b="1" kern="1200" dirty="0" smtClean="0">
              <a:solidFill>
                <a:srgbClr val="006600"/>
              </a:solidFill>
              <a:latin typeface="Arial Black" panose="020B0A04020102020204" pitchFamily="34" charset="0"/>
              <a:cs typeface="Calibri"/>
            </a:rPr>
            <a:t>y </a:t>
          </a:r>
          <a:r>
            <a:rPr lang="en-US" sz="2400" b="1" kern="1200" spc="-65" dirty="0" smtClean="0">
              <a:solidFill>
                <a:srgbClr val="006600"/>
              </a:solidFill>
              <a:latin typeface="Arial Black" panose="020B0A04020102020204" pitchFamily="34" charset="0"/>
              <a:cs typeface="Calibri"/>
            </a:rPr>
            <a:t>f</a:t>
          </a:r>
          <a:r>
            <a:rPr lang="en-US" sz="2400" b="1" kern="1200" spc="-5" dirty="0" smtClean="0">
              <a:solidFill>
                <a:srgbClr val="006600"/>
              </a:solidFill>
              <a:latin typeface="Arial Black" panose="020B0A04020102020204" pitchFamily="34" charset="0"/>
              <a:cs typeface="Calibri"/>
            </a:rPr>
            <a:t>orm</a:t>
          </a:r>
          <a:r>
            <a:rPr lang="en-US" sz="2400" b="1" kern="1200" dirty="0" smtClean="0">
              <a:solidFill>
                <a:srgbClr val="006600"/>
              </a:solidFill>
              <a:latin typeface="Arial Black" panose="020B0A04020102020204" pitchFamily="34" charset="0"/>
              <a:cs typeface="Calibri"/>
            </a:rPr>
            <a:t>, wh</a:t>
          </a:r>
          <a:r>
            <a:rPr lang="en-US" sz="2400" b="1" kern="1200" spc="-15" dirty="0" smtClean="0">
              <a:solidFill>
                <a:srgbClr val="006600"/>
              </a:solidFill>
              <a:latin typeface="Arial Black" panose="020B0A04020102020204" pitchFamily="34" charset="0"/>
              <a:cs typeface="Calibri"/>
            </a:rPr>
            <a:t>e</a:t>
          </a:r>
          <a:r>
            <a:rPr lang="en-US" sz="2400" b="1" kern="1200" spc="-10" dirty="0" smtClean="0">
              <a:solidFill>
                <a:srgbClr val="006600"/>
              </a:solidFill>
              <a:latin typeface="Arial Black" panose="020B0A04020102020204" pitchFamily="34" charset="0"/>
              <a:cs typeface="Calibri"/>
            </a:rPr>
            <a:t>t</a:t>
          </a:r>
          <a:r>
            <a:rPr lang="en-US" sz="2400" b="1" kern="1200" spc="-5" dirty="0" smtClean="0">
              <a:solidFill>
                <a:srgbClr val="006600"/>
              </a:solidFill>
              <a:latin typeface="Arial Black" panose="020B0A04020102020204" pitchFamily="34" charset="0"/>
              <a:cs typeface="Calibri"/>
            </a:rPr>
            <a:t>he</a:t>
          </a:r>
          <a:r>
            <a:rPr lang="en-US" sz="2400" b="1" kern="1200" dirty="0" smtClean="0">
              <a:solidFill>
                <a:srgbClr val="006600"/>
              </a:solidFill>
              <a:latin typeface="Arial Black" panose="020B0A04020102020204" pitchFamily="34" charset="0"/>
              <a:cs typeface="Calibri"/>
            </a:rPr>
            <a:t>r </a:t>
          </a:r>
          <a:r>
            <a:rPr lang="en-US" sz="2400" b="1" kern="1200" spc="-15" dirty="0" smtClean="0">
              <a:solidFill>
                <a:srgbClr val="006600"/>
              </a:solidFill>
              <a:latin typeface="Arial Black" panose="020B0A04020102020204" pitchFamily="34" charset="0"/>
              <a:cs typeface="Calibri"/>
            </a:rPr>
            <a:t>p</a:t>
          </a:r>
          <a:r>
            <a:rPr lang="en-US" sz="2400" b="1" kern="1200" dirty="0" smtClean="0">
              <a:solidFill>
                <a:srgbClr val="006600"/>
              </a:solidFill>
              <a:latin typeface="Arial Black" panose="020B0A04020102020204" pitchFamily="34" charset="0"/>
              <a:cs typeface="Calibri"/>
            </a:rPr>
            <a:t>ape</a:t>
          </a:r>
          <a:r>
            <a:rPr lang="en-US" sz="2400" b="1" kern="1200" spc="-225" dirty="0" smtClean="0">
              <a:solidFill>
                <a:srgbClr val="006600"/>
              </a:solidFill>
              <a:latin typeface="Arial Black" panose="020B0A04020102020204" pitchFamily="34" charset="0"/>
              <a:cs typeface="Calibri"/>
            </a:rPr>
            <a:t>r</a:t>
          </a:r>
          <a:r>
            <a:rPr lang="en-US" sz="2400" b="1" kern="1200" dirty="0" smtClean="0">
              <a:solidFill>
                <a:srgbClr val="006600"/>
              </a:solidFill>
              <a:latin typeface="Arial Black" panose="020B0A04020102020204" pitchFamily="34" charset="0"/>
              <a:cs typeface="Calibri"/>
            </a:rPr>
            <a:t>, e</a:t>
          </a:r>
          <a:r>
            <a:rPr lang="en-US" sz="2400" b="1" kern="1200" spc="-10" dirty="0" smtClean="0">
              <a:solidFill>
                <a:srgbClr val="006600"/>
              </a:solidFill>
              <a:latin typeface="Arial Black" panose="020B0A04020102020204" pitchFamily="34" charset="0"/>
              <a:cs typeface="Calibri"/>
            </a:rPr>
            <a:t>l</a:t>
          </a:r>
          <a:r>
            <a:rPr lang="en-US" sz="2400" b="1" kern="1200" dirty="0" smtClean="0">
              <a:solidFill>
                <a:srgbClr val="006600"/>
              </a:solidFill>
              <a:latin typeface="Arial Black" panose="020B0A04020102020204" pitchFamily="34" charset="0"/>
              <a:cs typeface="Calibri"/>
            </a:rPr>
            <a:t>ect</a:t>
          </a:r>
          <a:r>
            <a:rPr lang="en-US" sz="2400" b="1" kern="1200" spc="-40" dirty="0" smtClean="0">
              <a:solidFill>
                <a:srgbClr val="006600"/>
              </a:solidFill>
              <a:latin typeface="Arial Black" panose="020B0A04020102020204" pitchFamily="34" charset="0"/>
              <a:cs typeface="Calibri"/>
            </a:rPr>
            <a:t>r</a:t>
          </a:r>
          <a:r>
            <a:rPr lang="en-US" sz="2400" b="1" kern="1200" spc="-5" dirty="0" smtClean="0">
              <a:solidFill>
                <a:srgbClr val="006600"/>
              </a:solidFill>
              <a:latin typeface="Arial Black" panose="020B0A04020102020204" pitchFamily="34" charset="0"/>
              <a:cs typeface="Calibri"/>
            </a:rPr>
            <a:t>oni</a:t>
          </a:r>
          <a:r>
            <a:rPr lang="en-US" sz="2400" b="1" kern="1200" dirty="0" smtClean="0">
              <a:solidFill>
                <a:srgbClr val="006600"/>
              </a:solidFill>
              <a:latin typeface="Arial Black" panose="020B0A04020102020204" pitchFamily="34" charset="0"/>
              <a:cs typeface="Calibri"/>
            </a:rPr>
            <a:t>c </a:t>
          </a:r>
          <a:r>
            <a:rPr lang="en-US" sz="2400" b="1" kern="1200" spc="-10" dirty="0" smtClean="0">
              <a:solidFill>
                <a:srgbClr val="006600"/>
              </a:solidFill>
              <a:latin typeface="Arial Black" panose="020B0A04020102020204" pitchFamily="34" charset="0"/>
              <a:cs typeface="Calibri"/>
            </a:rPr>
            <a:t>o</a:t>
          </a:r>
          <a:r>
            <a:rPr lang="en-US" sz="2400" b="1" kern="1200" dirty="0" smtClean="0">
              <a:solidFill>
                <a:srgbClr val="006600"/>
              </a:solidFill>
              <a:latin typeface="Arial Black" panose="020B0A04020102020204" pitchFamily="34" charset="0"/>
              <a:cs typeface="Calibri"/>
            </a:rPr>
            <a:t>r </a:t>
          </a:r>
          <a:r>
            <a:rPr lang="en-US" sz="2400" b="1" kern="1200" spc="-5" dirty="0" smtClean="0">
              <a:solidFill>
                <a:srgbClr val="006600"/>
              </a:solidFill>
              <a:latin typeface="Arial Black" panose="020B0A04020102020204" pitchFamily="34" charset="0"/>
              <a:cs typeface="Calibri"/>
            </a:rPr>
            <a:t>o</a:t>
          </a:r>
          <a:r>
            <a:rPr lang="en-US" sz="2400" b="1" kern="1200" spc="5" dirty="0" smtClean="0">
              <a:solidFill>
                <a:srgbClr val="006600"/>
              </a:solidFill>
              <a:latin typeface="Arial Black" panose="020B0A04020102020204" pitchFamily="34" charset="0"/>
              <a:cs typeface="Calibri"/>
            </a:rPr>
            <a:t>t</a:t>
          </a:r>
          <a:r>
            <a:rPr lang="en-US" sz="2400" b="1" kern="1200" spc="-15" dirty="0" smtClean="0">
              <a:solidFill>
                <a:srgbClr val="006600"/>
              </a:solidFill>
              <a:latin typeface="Arial Black" panose="020B0A04020102020204" pitchFamily="34" charset="0"/>
              <a:cs typeface="Calibri"/>
            </a:rPr>
            <a:t>he</a:t>
          </a:r>
          <a:r>
            <a:rPr lang="en-US" sz="2400" b="1" kern="1200" dirty="0" smtClean="0">
              <a:solidFill>
                <a:srgbClr val="006600"/>
              </a:solidFill>
              <a:latin typeface="Arial Black" panose="020B0A04020102020204" pitchFamily="34" charset="0"/>
              <a:cs typeface="Calibri"/>
            </a:rPr>
            <a:t>r  </a:t>
          </a:r>
          <a:r>
            <a:rPr lang="en-US" sz="2400" b="1" kern="1200" spc="-5" dirty="0" smtClean="0">
              <a:solidFill>
                <a:srgbClr val="006600"/>
              </a:solidFill>
              <a:latin typeface="Arial Black" panose="020B0A04020102020204" pitchFamily="34" charset="0"/>
              <a:cs typeface="Calibri"/>
            </a:rPr>
            <a:t>medium</a:t>
          </a:r>
          <a:endParaRPr lang="en-US" sz="2400" b="1" kern="1200" dirty="0">
            <a:solidFill>
              <a:srgbClr val="006600"/>
            </a:solidFill>
            <a:latin typeface="Arial Black" panose="020B0A04020102020204" pitchFamily="34" charset="0"/>
          </a:endParaRPr>
        </a:p>
      </dsp:txBody>
      <dsp:txXfrm rot="-5400000">
        <a:off x="1428705" y="68224"/>
        <a:ext cx="8343259" cy="1197131"/>
      </dsp:txXfrm>
    </dsp:sp>
    <dsp:sp modelId="{362BAA92-ED88-4193-9FD6-1D4D813AF04D}">
      <dsp:nvSpPr>
        <dsp:cNvPr id="0" name=""/>
        <dsp:cNvSpPr/>
      </dsp:nvSpPr>
      <dsp:spPr>
        <a:xfrm rot="5400000">
          <a:off x="-306151" y="2160464"/>
          <a:ext cx="2041008" cy="1428705"/>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endParaRPr lang="en-US" sz="4200" kern="1200" dirty="0"/>
        </a:p>
      </dsp:txBody>
      <dsp:txXfrm rot="-5400000">
        <a:off x="1" y="2568666"/>
        <a:ext cx="1428705" cy="612303"/>
      </dsp:txXfrm>
    </dsp:sp>
    <dsp:sp modelId="{87E778BA-CA4E-4D23-B502-4B3F0604BA3F}">
      <dsp:nvSpPr>
        <dsp:cNvPr id="0" name=""/>
        <dsp:cNvSpPr/>
      </dsp:nvSpPr>
      <dsp:spPr>
        <a:xfrm rot="5400000">
          <a:off x="4969388" y="-1686369"/>
          <a:ext cx="1326655" cy="840802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smtClean="0">
              <a:solidFill>
                <a:srgbClr val="006600"/>
              </a:solidFill>
              <a:latin typeface="Arial Black" panose="020B0A04020102020204" pitchFamily="34" charset="0"/>
              <a:cs typeface="Calibri"/>
            </a:rPr>
            <a:t>Original </a:t>
          </a:r>
          <a:r>
            <a:rPr lang="en-US" sz="2400" b="1" kern="1200" spc="-5" smtClean="0">
              <a:solidFill>
                <a:srgbClr val="006600"/>
              </a:solidFill>
              <a:latin typeface="Arial Black" panose="020B0A04020102020204" pitchFamily="34" charset="0"/>
              <a:cs typeface="Calibri"/>
            </a:rPr>
            <a:t>documents</a:t>
          </a:r>
          <a:r>
            <a:rPr lang="en-US" sz="2400" b="1" kern="1200" spc="-30" smtClean="0">
              <a:solidFill>
                <a:srgbClr val="006600"/>
              </a:solidFill>
              <a:latin typeface="Arial Black" panose="020B0A04020102020204" pitchFamily="34" charset="0"/>
              <a:cs typeface="Calibri"/>
            </a:rPr>
            <a:t> </a:t>
          </a:r>
          <a:r>
            <a:rPr lang="en-US" sz="2400" b="1" kern="1200" spc="-10" smtClean="0">
              <a:solidFill>
                <a:srgbClr val="006600"/>
              </a:solidFill>
              <a:latin typeface="Arial Black" panose="020B0A04020102020204" pitchFamily="34" charset="0"/>
              <a:cs typeface="Calibri"/>
            </a:rPr>
            <a:t>are</a:t>
          </a:r>
          <a:r>
            <a:rPr lang="en-US" sz="2400" b="1" kern="1200" spc="-20" smtClean="0">
              <a:solidFill>
                <a:srgbClr val="006600"/>
              </a:solidFill>
              <a:latin typeface="Arial Black" panose="020B0A04020102020204" pitchFamily="34" charset="0"/>
              <a:cs typeface="Calibri"/>
            </a:rPr>
            <a:t> </a:t>
          </a:r>
          <a:r>
            <a:rPr lang="en-US" sz="2400" b="1" kern="1200" spc="-10" smtClean="0">
              <a:solidFill>
                <a:srgbClr val="006600"/>
              </a:solidFill>
              <a:latin typeface="Arial Black" panose="020B0A04020102020204" pitchFamily="34" charset="0"/>
              <a:cs typeface="Calibri"/>
            </a:rPr>
            <a:t>more </a:t>
          </a:r>
          <a:r>
            <a:rPr lang="en-US" sz="2400" b="1" kern="1200" spc="-5" smtClean="0">
              <a:solidFill>
                <a:srgbClr val="006600"/>
              </a:solidFill>
              <a:latin typeface="Arial Black" panose="020B0A04020102020204" pitchFamily="34" charset="0"/>
              <a:cs typeface="Calibri"/>
            </a:rPr>
            <a:t>reliable</a:t>
          </a:r>
          <a:r>
            <a:rPr lang="en-US" sz="2400" b="1" kern="1200" spc="-15" smtClean="0">
              <a:solidFill>
                <a:srgbClr val="006600"/>
              </a:solidFill>
              <a:latin typeface="Arial Black" panose="020B0A04020102020204" pitchFamily="34" charset="0"/>
              <a:cs typeface="Calibri"/>
            </a:rPr>
            <a:t> </a:t>
          </a:r>
          <a:r>
            <a:rPr lang="en-US" sz="2400" b="1" kern="1200" smtClean="0">
              <a:solidFill>
                <a:srgbClr val="006600"/>
              </a:solidFill>
              <a:latin typeface="Arial Black" panose="020B0A04020102020204" pitchFamily="34" charset="0"/>
              <a:cs typeface="Calibri"/>
            </a:rPr>
            <a:t>than</a:t>
          </a:r>
          <a:r>
            <a:rPr lang="en-US" sz="2400" b="1" kern="1200" spc="-15" smtClean="0">
              <a:solidFill>
                <a:srgbClr val="006600"/>
              </a:solidFill>
              <a:latin typeface="Arial Black" panose="020B0A04020102020204" pitchFamily="34" charset="0"/>
              <a:cs typeface="Calibri"/>
            </a:rPr>
            <a:t> </a:t>
          </a:r>
          <a:r>
            <a:rPr lang="en-US" sz="2400" b="1" kern="1200" spc="-10" smtClean="0">
              <a:solidFill>
                <a:srgbClr val="006600"/>
              </a:solidFill>
              <a:latin typeface="Arial Black" panose="020B0A04020102020204" pitchFamily="34" charset="0"/>
              <a:cs typeface="Calibri"/>
            </a:rPr>
            <a:t>photocopies</a:t>
          </a:r>
          <a:endParaRPr lang="en-US" sz="2400" b="1" kern="1200" dirty="0">
            <a:solidFill>
              <a:srgbClr val="006600"/>
            </a:solidFill>
            <a:latin typeface="Arial Black" panose="020B0A04020102020204" pitchFamily="34" charset="0"/>
          </a:endParaRPr>
        </a:p>
      </dsp:txBody>
      <dsp:txXfrm rot="-5400000">
        <a:off x="1428705" y="1919076"/>
        <a:ext cx="8343259" cy="1197131"/>
      </dsp:txXfrm>
    </dsp:sp>
    <dsp:sp modelId="{E323853B-3A98-42BA-BADB-07C30D3BC30A}">
      <dsp:nvSpPr>
        <dsp:cNvPr id="0" name=""/>
        <dsp:cNvSpPr/>
      </dsp:nvSpPr>
      <dsp:spPr>
        <a:xfrm rot="5400000">
          <a:off x="-306151" y="4011316"/>
          <a:ext cx="2041008" cy="1428705"/>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endParaRPr lang="en-US" sz="4200" kern="1200" dirty="0"/>
        </a:p>
      </dsp:txBody>
      <dsp:txXfrm rot="-5400000">
        <a:off x="1" y="4419518"/>
        <a:ext cx="1428705" cy="612303"/>
      </dsp:txXfrm>
    </dsp:sp>
    <dsp:sp modelId="{18D462E9-7B56-4BD0-B5B0-6AB15952B01E}">
      <dsp:nvSpPr>
        <dsp:cNvPr id="0" name=""/>
        <dsp:cNvSpPr/>
      </dsp:nvSpPr>
      <dsp:spPr>
        <a:xfrm rot="5400000">
          <a:off x="4969388" y="164482"/>
          <a:ext cx="1326655" cy="840802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spc="-10" smtClean="0">
              <a:solidFill>
                <a:srgbClr val="006600"/>
              </a:solidFill>
              <a:latin typeface="Arial Black" panose="020B0A04020102020204" pitchFamily="34" charset="0"/>
              <a:cs typeface="Calibri"/>
            </a:rPr>
            <a:t>Evidences</a:t>
          </a:r>
          <a:r>
            <a:rPr lang="en-US" sz="2400" b="1" kern="1200" spc="-30" smtClean="0">
              <a:solidFill>
                <a:srgbClr val="006600"/>
              </a:solidFill>
              <a:latin typeface="Arial Black" panose="020B0A04020102020204" pitchFamily="34" charset="0"/>
              <a:cs typeface="Calibri"/>
            </a:rPr>
            <a:t> </a:t>
          </a:r>
          <a:r>
            <a:rPr lang="en-US" sz="2400" b="1" kern="1200" spc="-10" smtClean="0">
              <a:solidFill>
                <a:srgbClr val="006600"/>
              </a:solidFill>
              <a:latin typeface="Arial Black" panose="020B0A04020102020204" pitchFamily="34" charset="0"/>
              <a:cs typeface="Calibri"/>
            </a:rPr>
            <a:t>obtained</a:t>
          </a:r>
          <a:r>
            <a:rPr lang="en-US" sz="2400" b="1" kern="1200" spc="-5" smtClean="0">
              <a:solidFill>
                <a:srgbClr val="006600"/>
              </a:solidFill>
              <a:latin typeface="Arial Black" panose="020B0A04020102020204" pitchFamily="34" charset="0"/>
              <a:cs typeface="Calibri"/>
            </a:rPr>
            <a:t> directly</a:t>
          </a:r>
          <a:r>
            <a:rPr lang="en-US" sz="2400" b="1" kern="1200" spc="-15" smtClean="0">
              <a:solidFill>
                <a:srgbClr val="006600"/>
              </a:solidFill>
              <a:latin typeface="Arial Black" panose="020B0A04020102020204" pitchFamily="34" charset="0"/>
              <a:cs typeface="Calibri"/>
            </a:rPr>
            <a:t> </a:t>
          </a:r>
          <a:r>
            <a:rPr lang="en-US" sz="2400" b="1" kern="1200" spc="-10" smtClean="0">
              <a:solidFill>
                <a:srgbClr val="006600"/>
              </a:solidFill>
              <a:latin typeface="Arial Black" panose="020B0A04020102020204" pitchFamily="34" charset="0"/>
              <a:cs typeface="Calibri"/>
            </a:rPr>
            <a:t>by</a:t>
          </a:r>
          <a:r>
            <a:rPr lang="en-US" sz="2400" b="1" kern="1200" smtClean="0">
              <a:solidFill>
                <a:srgbClr val="006600"/>
              </a:solidFill>
              <a:latin typeface="Arial Black" panose="020B0A04020102020204" pitchFamily="34" charset="0"/>
              <a:cs typeface="Calibri"/>
            </a:rPr>
            <a:t> the</a:t>
          </a:r>
          <a:r>
            <a:rPr lang="en-US" sz="2400" b="1" kern="1200" spc="-15" smtClean="0">
              <a:solidFill>
                <a:srgbClr val="006600"/>
              </a:solidFill>
              <a:latin typeface="Arial Black" panose="020B0A04020102020204" pitchFamily="34" charset="0"/>
              <a:cs typeface="Calibri"/>
            </a:rPr>
            <a:t> </a:t>
          </a:r>
          <a:r>
            <a:rPr lang="en-US" sz="2400" b="1" kern="1200" spc="-5" smtClean="0">
              <a:solidFill>
                <a:srgbClr val="006600"/>
              </a:solidFill>
              <a:latin typeface="Arial Black" panose="020B0A04020102020204" pitchFamily="34" charset="0"/>
              <a:cs typeface="Calibri"/>
            </a:rPr>
            <a:t>auditor</a:t>
          </a:r>
          <a:r>
            <a:rPr lang="en-US" sz="2400" b="1" kern="1200" smtClean="0">
              <a:solidFill>
                <a:srgbClr val="006600"/>
              </a:solidFill>
              <a:latin typeface="Arial Black" panose="020B0A04020102020204" pitchFamily="34" charset="0"/>
              <a:cs typeface="Calibri"/>
            </a:rPr>
            <a:t> is</a:t>
          </a:r>
          <a:r>
            <a:rPr lang="en-US" sz="2400" b="1" kern="1200" spc="-10" smtClean="0">
              <a:solidFill>
                <a:srgbClr val="006600"/>
              </a:solidFill>
              <a:latin typeface="Arial Black" panose="020B0A04020102020204" pitchFamily="34" charset="0"/>
              <a:cs typeface="Calibri"/>
            </a:rPr>
            <a:t> more</a:t>
          </a:r>
          <a:r>
            <a:rPr lang="en-US" sz="2400" b="1" kern="1200" smtClean="0">
              <a:solidFill>
                <a:srgbClr val="006600"/>
              </a:solidFill>
              <a:latin typeface="Arial Black" panose="020B0A04020102020204" pitchFamily="34" charset="0"/>
              <a:cs typeface="Calibri"/>
            </a:rPr>
            <a:t> </a:t>
          </a:r>
          <a:r>
            <a:rPr lang="en-US" sz="2400" b="1" kern="1200" spc="-5" smtClean="0">
              <a:solidFill>
                <a:srgbClr val="006600"/>
              </a:solidFill>
              <a:latin typeface="Arial Black" panose="020B0A04020102020204" pitchFamily="34" charset="0"/>
              <a:cs typeface="Calibri"/>
            </a:rPr>
            <a:t>reliable</a:t>
          </a:r>
          <a:endParaRPr lang="en-US" sz="2400" b="1" kern="1200" dirty="0">
            <a:solidFill>
              <a:srgbClr val="006600"/>
            </a:solidFill>
            <a:latin typeface="Arial Black" panose="020B0A04020102020204" pitchFamily="34" charset="0"/>
          </a:endParaRPr>
        </a:p>
      </dsp:txBody>
      <dsp:txXfrm rot="-5400000">
        <a:off x="1428705" y="3769927"/>
        <a:ext cx="8343259" cy="1197131"/>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01FB7-83D3-44DA-9AFB-C77F13A5CE30}">
      <dsp:nvSpPr>
        <dsp:cNvPr id="0" name=""/>
        <dsp:cNvSpPr/>
      </dsp:nvSpPr>
      <dsp:spPr>
        <a:xfrm>
          <a:off x="3937000" y="2256261"/>
          <a:ext cx="2793999" cy="664844"/>
        </a:xfrm>
        <a:custGeom>
          <a:avLst/>
          <a:gdLst/>
          <a:ahLst/>
          <a:cxnLst/>
          <a:rect l="0" t="0" r="0" b="0"/>
          <a:pathLst>
            <a:path>
              <a:moveTo>
                <a:pt x="0" y="0"/>
              </a:moveTo>
              <a:lnTo>
                <a:pt x="0" y="453072"/>
              </a:lnTo>
              <a:lnTo>
                <a:pt x="2793999" y="453072"/>
              </a:lnTo>
              <a:lnTo>
                <a:pt x="2793999" y="664844"/>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CEEFA54-F3B5-48D7-BFF2-EDAB5BBAAE71}">
      <dsp:nvSpPr>
        <dsp:cNvPr id="0" name=""/>
        <dsp:cNvSpPr/>
      </dsp:nvSpPr>
      <dsp:spPr>
        <a:xfrm>
          <a:off x="3891280" y="2256261"/>
          <a:ext cx="91440" cy="664844"/>
        </a:xfrm>
        <a:custGeom>
          <a:avLst/>
          <a:gdLst/>
          <a:ahLst/>
          <a:cxnLst/>
          <a:rect l="0" t="0" r="0" b="0"/>
          <a:pathLst>
            <a:path>
              <a:moveTo>
                <a:pt x="45720" y="0"/>
              </a:moveTo>
              <a:lnTo>
                <a:pt x="45720" y="664844"/>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67BBE4B-7390-4A52-9935-C93EE8F62298}">
      <dsp:nvSpPr>
        <dsp:cNvPr id="0" name=""/>
        <dsp:cNvSpPr/>
      </dsp:nvSpPr>
      <dsp:spPr>
        <a:xfrm>
          <a:off x="1143000" y="2256261"/>
          <a:ext cx="2793999" cy="664844"/>
        </a:xfrm>
        <a:custGeom>
          <a:avLst/>
          <a:gdLst/>
          <a:ahLst/>
          <a:cxnLst/>
          <a:rect l="0" t="0" r="0" b="0"/>
          <a:pathLst>
            <a:path>
              <a:moveTo>
                <a:pt x="2793999" y="0"/>
              </a:moveTo>
              <a:lnTo>
                <a:pt x="2793999" y="453072"/>
              </a:lnTo>
              <a:lnTo>
                <a:pt x="0" y="453072"/>
              </a:lnTo>
              <a:lnTo>
                <a:pt x="0" y="664844"/>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6D3B621-4E2D-44A6-AD4B-978CFB310590}">
      <dsp:nvSpPr>
        <dsp:cNvPr id="0" name=""/>
        <dsp:cNvSpPr/>
      </dsp:nvSpPr>
      <dsp:spPr>
        <a:xfrm>
          <a:off x="2794000" y="804651"/>
          <a:ext cx="2285999" cy="1451609"/>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4E73E19-F9B1-4BFD-8340-3AB8EB4D28A4}">
      <dsp:nvSpPr>
        <dsp:cNvPr id="0" name=""/>
        <dsp:cNvSpPr/>
      </dsp:nvSpPr>
      <dsp:spPr>
        <a:xfrm>
          <a:off x="3048000" y="1045951"/>
          <a:ext cx="2285999" cy="145160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0070C0"/>
              </a:solidFill>
              <a:latin typeface="Arial Black" panose="020B0A04020102020204" pitchFamily="34" charset="0"/>
            </a:rPr>
            <a:t>Selection Means</a:t>
          </a:r>
          <a:endParaRPr lang="en-US" sz="3000" kern="1200" dirty="0">
            <a:solidFill>
              <a:srgbClr val="0070C0"/>
            </a:solidFill>
            <a:latin typeface="Arial Black" panose="020B0A04020102020204" pitchFamily="34" charset="0"/>
          </a:endParaRPr>
        </a:p>
      </dsp:txBody>
      <dsp:txXfrm>
        <a:off x="3090516" y="1088467"/>
        <a:ext cx="2200967" cy="1366577"/>
      </dsp:txXfrm>
    </dsp:sp>
    <dsp:sp modelId="{40492602-F4DD-49F3-BD4D-25F12376BB24}">
      <dsp:nvSpPr>
        <dsp:cNvPr id="0" name=""/>
        <dsp:cNvSpPr/>
      </dsp:nvSpPr>
      <dsp:spPr>
        <a:xfrm>
          <a:off x="0" y="2921105"/>
          <a:ext cx="2285999" cy="1451609"/>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2505A26-4703-4513-B45E-5B93598D9622}">
      <dsp:nvSpPr>
        <dsp:cNvPr id="0" name=""/>
        <dsp:cNvSpPr/>
      </dsp:nvSpPr>
      <dsp:spPr>
        <a:xfrm>
          <a:off x="254000" y="3162406"/>
          <a:ext cx="2285999" cy="145160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0070C0"/>
              </a:solidFill>
              <a:latin typeface="Arial Black" panose="020B0A04020102020204" pitchFamily="34" charset="0"/>
            </a:rPr>
            <a:t>100 %</a:t>
          </a:r>
          <a:endParaRPr lang="en-US" sz="3000" kern="1200" dirty="0">
            <a:solidFill>
              <a:srgbClr val="0070C0"/>
            </a:solidFill>
            <a:latin typeface="Arial Black" panose="020B0A04020102020204" pitchFamily="34" charset="0"/>
          </a:endParaRPr>
        </a:p>
      </dsp:txBody>
      <dsp:txXfrm>
        <a:off x="296516" y="3204922"/>
        <a:ext cx="2200967" cy="1366577"/>
      </dsp:txXfrm>
    </dsp:sp>
    <dsp:sp modelId="{740303A8-47BA-43AC-AEED-2047F2A975D3}">
      <dsp:nvSpPr>
        <dsp:cNvPr id="0" name=""/>
        <dsp:cNvSpPr/>
      </dsp:nvSpPr>
      <dsp:spPr>
        <a:xfrm>
          <a:off x="2794000" y="2921105"/>
          <a:ext cx="2285999" cy="1451609"/>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3A507834-BD39-482E-BF44-D2E005124255}">
      <dsp:nvSpPr>
        <dsp:cNvPr id="0" name=""/>
        <dsp:cNvSpPr/>
      </dsp:nvSpPr>
      <dsp:spPr>
        <a:xfrm>
          <a:off x="3048000" y="3162406"/>
          <a:ext cx="2285999" cy="145160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0070C0"/>
              </a:solidFill>
              <a:latin typeface="Arial Black" panose="020B0A04020102020204" pitchFamily="34" charset="0"/>
            </a:rPr>
            <a:t>Specific Items</a:t>
          </a:r>
          <a:endParaRPr lang="en-US" sz="3000" kern="1200" dirty="0">
            <a:solidFill>
              <a:srgbClr val="0070C0"/>
            </a:solidFill>
            <a:latin typeface="Arial Black" panose="020B0A04020102020204" pitchFamily="34" charset="0"/>
          </a:endParaRPr>
        </a:p>
      </dsp:txBody>
      <dsp:txXfrm>
        <a:off x="3090516" y="3204922"/>
        <a:ext cx="2200967" cy="1366577"/>
      </dsp:txXfrm>
    </dsp:sp>
    <dsp:sp modelId="{A8162AA4-5017-47DB-B6A9-83B8E189D654}">
      <dsp:nvSpPr>
        <dsp:cNvPr id="0" name=""/>
        <dsp:cNvSpPr/>
      </dsp:nvSpPr>
      <dsp:spPr>
        <a:xfrm>
          <a:off x="5587999" y="2921105"/>
          <a:ext cx="2285999" cy="1451609"/>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E9CFFCB-9242-4249-AE64-0798F9ADB920}">
      <dsp:nvSpPr>
        <dsp:cNvPr id="0" name=""/>
        <dsp:cNvSpPr/>
      </dsp:nvSpPr>
      <dsp:spPr>
        <a:xfrm>
          <a:off x="5841999" y="3162406"/>
          <a:ext cx="2285999" cy="145160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0070C0"/>
              </a:solidFill>
              <a:latin typeface="Arial Black" panose="020B0A04020102020204" pitchFamily="34" charset="0"/>
            </a:rPr>
            <a:t>Audit Sampling</a:t>
          </a:r>
          <a:endParaRPr lang="en-US" sz="3000" kern="1200" dirty="0">
            <a:solidFill>
              <a:srgbClr val="0070C0"/>
            </a:solidFill>
            <a:latin typeface="Arial Black" panose="020B0A04020102020204" pitchFamily="34" charset="0"/>
          </a:endParaRPr>
        </a:p>
      </dsp:txBody>
      <dsp:txXfrm>
        <a:off x="5884515" y="3204922"/>
        <a:ext cx="2200967" cy="1366577"/>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80DD0-0F13-438C-9ABE-18B199E69E1D}">
      <dsp:nvSpPr>
        <dsp:cNvPr id="0" name=""/>
        <dsp:cNvSpPr/>
      </dsp:nvSpPr>
      <dsp:spPr>
        <a:xfrm rot="5400000">
          <a:off x="-242870" y="245494"/>
          <a:ext cx="1619134" cy="1133394"/>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endParaRPr lang="en-US" sz="3300" kern="1200" dirty="0"/>
        </a:p>
      </dsp:txBody>
      <dsp:txXfrm rot="-5400000">
        <a:off x="0" y="569321"/>
        <a:ext cx="1133394" cy="485740"/>
      </dsp:txXfrm>
    </dsp:sp>
    <dsp:sp modelId="{67751563-C504-4365-90C0-46D3A68FAF5F}">
      <dsp:nvSpPr>
        <dsp:cNvPr id="0" name=""/>
        <dsp:cNvSpPr/>
      </dsp:nvSpPr>
      <dsp:spPr>
        <a:xfrm rot="5400000">
          <a:off x="4882642" y="-3746623"/>
          <a:ext cx="1052437" cy="855093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spc="-5" dirty="0" smtClean="0">
              <a:solidFill>
                <a:srgbClr val="006600"/>
              </a:solidFill>
              <a:latin typeface="Arial Black" panose="020B0A04020102020204" pitchFamily="34" charset="0"/>
              <a:cs typeface="Calibri"/>
            </a:rPr>
            <a:t>Population consists of small number of high value items</a:t>
          </a:r>
          <a:endParaRPr lang="en-US" sz="1900" b="1" kern="1200" dirty="0">
            <a:solidFill>
              <a:srgbClr val="006600"/>
            </a:solidFill>
            <a:latin typeface="Arial Black" panose="020B0A04020102020204" pitchFamily="34" charset="0"/>
          </a:endParaRPr>
        </a:p>
      </dsp:txBody>
      <dsp:txXfrm rot="-5400000">
        <a:off x="1133394" y="54001"/>
        <a:ext cx="8499557" cy="949685"/>
      </dsp:txXfrm>
    </dsp:sp>
    <dsp:sp modelId="{4AE45106-F19C-4553-BFA9-5CFD2F615E75}">
      <dsp:nvSpPr>
        <dsp:cNvPr id="0" name=""/>
        <dsp:cNvSpPr/>
      </dsp:nvSpPr>
      <dsp:spPr>
        <a:xfrm rot="5400000">
          <a:off x="-242870" y="1670811"/>
          <a:ext cx="1619134" cy="1133394"/>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endParaRPr lang="en-US" sz="3300" kern="1200" dirty="0"/>
        </a:p>
      </dsp:txBody>
      <dsp:txXfrm rot="-5400000">
        <a:off x="0" y="1994638"/>
        <a:ext cx="1133394" cy="485740"/>
      </dsp:txXfrm>
    </dsp:sp>
    <dsp:sp modelId="{5418B168-C0C0-4EAE-ADC4-633F9B988F0D}">
      <dsp:nvSpPr>
        <dsp:cNvPr id="0" name=""/>
        <dsp:cNvSpPr/>
      </dsp:nvSpPr>
      <dsp:spPr>
        <a:xfrm rot="5400000">
          <a:off x="4882642" y="-2321306"/>
          <a:ext cx="1052437" cy="855093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smtClean="0">
              <a:solidFill>
                <a:srgbClr val="006600"/>
              </a:solidFill>
              <a:latin typeface="Arial Black" panose="020B0A04020102020204" pitchFamily="34" charset="0"/>
              <a:cs typeface="Calibri"/>
            </a:rPr>
            <a:t>There is significant risk an other means do not provide the sufficient appropriate audit evidence</a:t>
          </a:r>
          <a:endParaRPr lang="en-US" sz="1900" b="1" kern="1200" dirty="0">
            <a:solidFill>
              <a:srgbClr val="006600"/>
            </a:solidFill>
            <a:latin typeface="Arial Black" panose="020B0A04020102020204" pitchFamily="34" charset="0"/>
          </a:endParaRPr>
        </a:p>
      </dsp:txBody>
      <dsp:txXfrm rot="-5400000">
        <a:off x="1133394" y="1479318"/>
        <a:ext cx="8499557" cy="949685"/>
      </dsp:txXfrm>
    </dsp:sp>
    <dsp:sp modelId="{766185BD-7BD9-4B6C-9B43-4BEE88CB0FB4}">
      <dsp:nvSpPr>
        <dsp:cNvPr id="0" name=""/>
        <dsp:cNvSpPr/>
      </dsp:nvSpPr>
      <dsp:spPr>
        <a:xfrm rot="5400000">
          <a:off x="-242870" y="3096128"/>
          <a:ext cx="1619134" cy="1133394"/>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b="1" kern="1200" dirty="0">
            <a:solidFill>
              <a:srgbClr val="006600"/>
            </a:solidFill>
            <a:latin typeface="Arial Black" panose="020B0A04020102020204" pitchFamily="34" charset="0"/>
          </a:endParaRPr>
        </a:p>
      </dsp:txBody>
      <dsp:txXfrm rot="-5400000">
        <a:off x="0" y="3419955"/>
        <a:ext cx="1133394" cy="485740"/>
      </dsp:txXfrm>
    </dsp:sp>
    <dsp:sp modelId="{AB661779-5CA3-4994-9EA0-01BF81375CE4}">
      <dsp:nvSpPr>
        <dsp:cNvPr id="0" name=""/>
        <dsp:cNvSpPr/>
      </dsp:nvSpPr>
      <dsp:spPr>
        <a:xfrm rot="5400000">
          <a:off x="4882642" y="-895990"/>
          <a:ext cx="1052437" cy="855093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smtClean="0">
              <a:solidFill>
                <a:srgbClr val="006600"/>
              </a:solidFill>
              <a:latin typeface="Arial Black" panose="020B0A04020102020204" pitchFamily="34" charset="0"/>
            </a:rPr>
            <a:t>Repetitive nature of calculation / process performed by the information system make 100% examination cost effective</a:t>
          </a:r>
          <a:endParaRPr lang="en-US" sz="1900" b="1" kern="1200" dirty="0">
            <a:solidFill>
              <a:srgbClr val="006600"/>
            </a:solidFill>
            <a:latin typeface="Arial Black" panose="020B0A04020102020204" pitchFamily="34" charset="0"/>
          </a:endParaRPr>
        </a:p>
      </dsp:txBody>
      <dsp:txXfrm rot="-5400000">
        <a:off x="1133394" y="2904634"/>
        <a:ext cx="8499557" cy="949685"/>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8184C-2F95-4686-A6AB-D638E40260A3}">
      <dsp:nvSpPr>
        <dsp:cNvPr id="0" name=""/>
        <dsp:cNvSpPr/>
      </dsp:nvSpPr>
      <dsp:spPr>
        <a:xfrm>
          <a:off x="3125" y="251311"/>
          <a:ext cx="3047783" cy="823178"/>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latin typeface="Arial Black" panose="020B0A04020102020204" pitchFamily="34" charset="0"/>
            </a:rPr>
            <a:t>Factors for Consideration</a:t>
          </a:r>
          <a:endParaRPr lang="en-US" sz="2000" b="1" kern="1200" dirty="0">
            <a:latin typeface="Arial Black" panose="020B0A04020102020204" pitchFamily="34" charset="0"/>
          </a:endParaRPr>
        </a:p>
      </dsp:txBody>
      <dsp:txXfrm>
        <a:off x="3125" y="251311"/>
        <a:ext cx="3047783" cy="823178"/>
      </dsp:txXfrm>
    </dsp:sp>
    <dsp:sp modelId="{E8E1281B-9B4D-4976-96CE-F5087725815B}">
      <dsp:nvSpPr>
        <dsp:cNvPr id="0" name=""/>
        <dsp:cNvSpPr/>
      </dsp:nvSpPr>
      <dsp:spPr>
        <a:xfrm>
          <a:off x="3125" y="1074489"/>
          <a:ext cx="3047783" cy="341591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n-US" sz="1800" b="1" i="0" kern="1200" dirty="0" smtClean="0">
              <a:solidFill>
                <a:srgbClr val="006600"/>
              </a:solidFill>
              <a:latin typeface="Arial Black" panose="020B0A04020102020204" pitchFamily="34" charset="0"/>
            </a:rPr>
            <a:t>Understanding the entity, assessed risk of material </a:t>
          </a:r>
          <a:r>
            <a:rPr lang="en-US" sz="1800" b="1" i="0" kern="1200" dirty="0" err="1" smtClean="0">
              <a:solidFill>
                <a:srgbClr val="006600"/>
              </a:solidFill>
              <a:latin typeface="Arial Black" panose="020B0A04020102020204" pitchFamily="34" charset="0"/>
            </a:rPr>
            <a:t>mis</a:t>
          </a:r>
          <a:r>
            <a:rPr lang="en-US" sz="1800" b="1" i="0" kern="1200" dirty="0" smtClean="0">
              <a:solidFill>
                <a:srgbClr val="006600"/>
              </a:solidFill>
              <a:latin typeface="Arial Black" panose="020B0A04020102020204" pitchFamily="34" charset="0"/>
            </a:rPr>
            <a:t>-statement and characteristics of population being selected</a:t>
          </a:r>
          <a:endParaRPr lang="en-US" sz="1800" b="1" kern="1200" dirty="0">
            <a:solidFill>
              <a:srgbClr val="006600"/>
            </a:solidFill>
            <a:latin typeface="Arial Black" panose="020B0A04020102020204" pitchFamily="34" charset="0"/>
          </a:endParaRPr>
        </a:p>
      </dsp:txBody>
      <dsp:txXfrm>
        <a:off x="3125" y="1074489"/>
        <a:ext cx="3047783" cy="3415916"/>
      </dsp:txXfrm>
    </dsp:sp>
    <dsp:sp modelId="{DA19E55F-0178-408F-8E8D-BA66D41B069C}">
      <dsp:nvSpPr>
        <dsp:cNvPr id="0" name=""/>
        <dsp:cNvSpPr/>
      </dsp:nvSpPr>
      <dsp:spPr>
        <a:xfrm>
          <a:off x="3477599" y="251311"/>
          <a:ext cx="3047783" cy="823178"/>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latin typeface="Arial Black" panose="020B0A04020102020204" pitchFamily="34" charset="0"/>
            </a:rPr>
            <a:t>Inclusions</a:t>
          </a:r>
          <a:endParaRPr lang="en-US" sz="2000" b="1" kern="1200" dirty="0">
            <a:latin typeface="Arial Black" panose="020B0A04020102020204" pitchFamily="34" charset="0"/>
          </a:endParaRPr>
        </a:p>
      </dsp:txBody>
      <dsp:txXfrm>
        <a:off x="3477599" y="251311"/>
        <a:ext cx="3047783" cy="823178"/>
      </dsp:txXfrm>
    </dsp:sp>
    <dsp:sp modelId="{2023C022-5241-430B-AAC5-57D9086A5CF2}">
      <dsp:nvSpPr>
        <dsp:cNvPr id="0" name=""/>
        <dsp:cNvSpPr/>
      </dsp:nvSpPr>
      <dsp:spPr>
        <a:xfrm>
          <a:off x="3477599" y="1074489"/>
          <a:ext cx="3047783" cy="341591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n-US" sz="1800" b="1" i="0" kern="1200" dirty="0" smtClean="0">
              <a:solidFill>
                <a:srgbClr val="006600"/>
              </a:solidFill>
              <a:latin typeface="Arial Black" panose="020B0A04020102020204" pitchFamily="34" charset="0"/>
            </a:rPr>
            <a:t>High Value or Key Items</a:t>
          </a:r>
          <a:endParaRPr lang="en-US" sz="1800" b="1" kern="1200" dirty="0">
            <a:solidFill>
              <a:srgbClr val="006600"/>
            </a:solidFill>
            <a:latin typeface="Arial Black" panose="020B0A04020102020204" pitchFamily="34" charset="0"/>
          </a:endParaRPr>
        </a:p>
        <a:p>
          <a:pPr marL="171450" lvl="1" indent="-171450" algn="just" defTabSz="800100">
            <a:lnSpc>
              <a:spcPct val="90000"/>
            </a:lnSpc>
            <a:spcBef>
              <a:spcPct val="0"/>
            </a:spcBef>
            <a:spcAft>
              <a:spcPct val="15000"/>
            </a:spcAft>
            <a:buChar char="••"/>
          </a:pPr>
          <a:r>
            <a:rPr lang="en-US" sz="1800" b="1" kern="1200" dirty="0" smtClean="0">
              <a:solidFill>
                <a:srgbClr val="006600"/>
              </a:solidFill>
              <a:latin typeface="Arial Black" panose="020B0A04020102020204" pitchFamily="34" charset="0"/>
            </a:rPr>
            <a:t>All Items over a certain amount</a:t>
          </a:r>
          <a:endParaRPr lang="en-US" sz="1800" b="1" kern="1200" dirty="0">
            <a:solidFill>
              <a:srgbClr val="006600"/>
            </a:solidFill>
            <a:latin typeface="Arial Black" panose="020B0A04020102020204" pitchFamily="34" charset="0"/>
          </a:endParaRPr>
        </a:p>
        <a:p>
          <a:pPr marL="171450" lvl="1" indent="-171450" algn="just" defTabSz="800100">
            <a:lnSpc>
              <a:spcPct val="90000"/>
            </a:lnSpc>
            <a:spcBef>
              <a:spcPct val="0"/>
            </a:spcBef>
            <a:spcAft>
              <a:spcPct val="15000"/>
            </a:spcAft>
            <a:buChar char="••"/>
          </a:pPr>
          <a:r>
            <a:rPr lang="en-US" sz="1800" b="1" kern="1200" dirty="0" smtClean="0">
              <a:solidFill>
                <a:srgbClr val="006600"/>
              </a:solidFill>
              <a:latin typeface="Arial Black" panose="020B0A04020102020204" pitchFamily="34" charset="0"/>
            </a:rPr>
            <a:t>Items to obtain information about matters such as the nature of the entity of transactions</a:t>
          </a:r>
          <a:endParaRPr lang="en-US" sz="1800" b="1" kern="1200" dirty="0">
            <a:solidFill>
              <a:srgbClr val="006600"/>
            </a:solidFill>
            <a:latin typeface="Arial Black" panose="020B0A04020102020204" pitchFamily="34" charset="0"/>
          </a:endParaRPr>
        </a:p>
      </dsp:txBody>
      <dsp:txXfrm>
        <a:off x="3477599" y="1074489"/>
        <a:ext cx="3047783" cy="3415916"/>
      </dsp:txXfrm>
    </dsp:sp>
    <dsp:sp modelId="{93A0C9D7-E4B8-4B7F-83B1-BE692125A3DF}">
      <dsp:nvSpPr>
        <dsp:cNvPr id="0" name=""/>
        <dsp:cNvSpPr/>
      </dsp:nvSpPr>
      <dsp:spPr>
        <a:xfrm>
          <a:off x="6952072" y="251311"/>
          <a:ext cx="3047783" cy="823178"/>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latin typeface="Arial Black" panose="020B0A04020102020204" pitchFamily="34" charset="0"/>
            </a:rPr>
            <a:t>Interpretation</a:t>
          </a:r>
          <a:endParaRPr lang="en-US" sz="2000" b="1" kern="1200" dirty="0">
            <a:latin typeface="Arial Black" panose="020B0A04020102020204" pitchFamily="34" charset="0"/>
          </a:endParaRPr>
        </a:p>
      </dsp:txBody>
      <dsp:txXfrm>
        <a:off x="6952072" y="251311"/>
        <a:ext cx="3047783" cy="823178"/>
      </dsp:txXfrm>
    </dsp:sp>
    <dsp:sp modelId="{39DAE40F-367F-476F-A7D7-900AFDF4F8E5}">
      <dsp:nvSpPr>
        <dsp:cNvPr id="0" name=""/>
        <dsp:cNvSpPr/>
      </dsp:nvSpPr>
      <dsp:spPr>
        <a:xfrm>
          <a:off x="6952072" y="1074489"/>
          <a:ext cx="3047783" cy="341591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90000"/>
            </a:lnSpc>
            <a:spcBef>
              <a:spcPct val="0"/>
            </a:spcBef>
            <a:spcAft>
              <a:spcPct val="15000"/>
            </a:spcAft>
            <a:buChar char="••"/>
          </a:pPr>
          <a:r>
            <a:rPr lang="en-US" sz="2400" b="1" i="0" kern="1200" dirty="0" smtClean="0">
              <a:solidFill>
                <a:srgbClr val="006600"/>
              </a:solidFill>
              <a:latin typeface="Arial Black" panose="020B0A04020102020204" pitchFamily="34" charset="0"/>
            </a:rPr>
            <a:t>It does not constitute audit sampling and as such do not provide evidence as to remainder of the population.</a:t>
          </a:r>
          <a:endParaRPr lang="en-US" sz="2400" b="1" kern="1200" dirty="0">
            <a:solidFill>
              <a:srgbClr val="006600"/>
            </a:solidFill>
            <a:latin typeface="Arial Black" panose="020B0A04020102020204" pitchFamily="34" charset="0"/>
          </a:endParaRPr>
        </a:p>
      </dsp:txBody>
      <dsp:txXfrm>
        <a:off x="6952072" y="1074489"/>
        <a:ext cx="3047783" cy="3415916"/>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D3E17-CF17-4B7D-B7E9-24334563C9B6}">
      <dsp:nvSpPr>
        <dsp:cNvPr id="0" name=""/>
        <dsp:cNvSpPr/>
      </dsp:nvSpPr>
      <dsp:spPr>
        <a:xfrm>
          <a:off x="3125" y="9888"/>
          <a:ext cx="3047783" cy="1065600"/>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latin typeface="Arial Black" panose="020B0A04020102020204" pitchFamily="34" charset="0"/>
            </a:rPr>
            <a:t>Definition</a:t>
          </a:r>
          <a:endParaRPr lang="en-US" sz="2000" b="1" kern="1200" dirty="0">
            <a:latin typeface="Arial Black" panose="020B0A04020102020204" pitchFamily="34" charset="0"/>
          </a:endParaRPr>
        </a:p>
      </dsp:txBody>
      <dsp:txXfrm>
        <a:off x="3125" y="9888"/>
        <a:ext cx="3047783" cy="1065600"/>
      </dsp:txXfrm>
    </dsp:sp>
    <dsp:sp modelId="{8B4F5732-3053-47B2-827E-972F8C8DCCD5}">
      <dsp:nvSpPr>
        <dsp:cNvPr id="0" name=""/>
        <dsp:cNvSpPr/>
      </dsp:nvSpPr>
      <dsp:spPr>
        <a:xfrm>
          <a:off x="3125" y="1075488"/>
          <a:ext cx="3047783" cy="365634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US" sz="1600" b="1" kern="1200" dirty="0" smtClean="0">
              <a:solidFill>
                <a:srgbClr val="006600"/>
              </a:solidFill>
              <a:latin typeface="Arial Black" panose="020B0A04020102020204" pitchFamily="34" charset="0"/>
            </a:rPr>
            <a:t>The application of audit procedures to less than 100% of items within a population of audit relevance such that all the sampling units have a chance of selection in order to provide the auditor with a reasonable basis on which to draw conclusions about the entire population</a:t>
          </a:r>
          <a:endParaRPr lang="en-US" sz="1600" b="1" kern="1200" dirty="0">
            <a:solidFill>
              <a:srgbClr val="006600"/>
            </a:solidFill>
            <a:latin typeface="Arial Black" panose="020B0A04020102020204" pitchFamily="34" charset="0"/>
          </a:endParaRPr>
        </a:p>
      </dsp:txBody>
      <dsp:txXfrm>
        <a:off x="3125" y="1075488"/>
        <a:ext cx="3047783" cy="3656340"/>
      </dsp:txXfrm>
    </dsp:sp>
    <dsp:sp modelId="{BAB8184C-2F95-4686-A6AB-D638E40260A3}">
      <dsp:nvSpPr>
        <dsp:cNvPr id="0" name=""/>
        <dsp:cNvSpPr/>
      </dsp:nvSpPr>
      <dsp:spPr>
        <a:xfrm>
          <a:off x="3477599" y="9888"/>
          <a:ext cx="3047783" cy="1065600"/>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latin typeface="Arial Black" panose="020B0A04020102020204" pitchFamily="34" charset="0"/>
            </a:rPr>
            <a:t>Factors for Consideration</a:t>
          </a:r>
          <a:endParaRPr lang="en-US" sz="2000" b="1" kern="1200" dirty="0">
            <a:latin typeface="Arial Black" panose="020B0A04020102020204" pitchFamily="34" charset="0"/>
          </a:endParaRPr>
        </a:p>
      </dsp:txBody>
      <dsp:txXfrm>
        <a:off x="3477599" y="9888"/>
        <a:ext cx="3047783" cy="1065600"/>
      </dsp:txXfrm>
    </dsp:sp>
    <dsp:sp modelId="{E8E1281B-9B4D-4976-96CE-F5087725815B}">
      <dsp:nvSpPr>
        <dsp:cNvPr id="0" name=""/>
        <dsp:cNvSpPr/>
      </dsp:nvSpPr>
      <dsp:spPr>
        <a:xfrm>
          <a:off x="3477599" y="1075488"/>
          <a:ext cx="3047783" cy="365634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n-US" sz="1800" b="1" i="0" kern="1200" dirty="0" smtClean="0">
              <a:solidFill>
                <a:srgbClr val="006600"/>
              </a:solidFill>
              <a:latin typeface="Arial Black" panose="020B0A04020102020204" pitchFamily="34" charset="0"/>
            </a:rPr>
            <a:t>Purpose of audit procedure to be considered</a:t>
          </a:r>
          <a:endParaRPr lang="en-US" sz="1800" b="1" kern="1200" dirty="0">
            <a:solidFill>
              <a:srgbClr val="006600"/>
            </a:solidFill>
            <a:latin typeface="Arial Black" panose="020B0A04020102020204" pitchFamily="34" charset="0"/>
          </a:endParaRPr>
        </a:p>
        <a:p>
          <a:pPr marL="171450" lvl="1" indent="-171450" algn="just" defTabSz="800100">
            <a:lnSpc>
              <a:spcPct val="90000"/>
            </a:lnSpc>
            <a:spcBef>
              <a:spcPct val="0"/>
            </a:spcBef>
            <a:spcAft>
              <a:spcPct val="15000"/>
            </a:spcAft>
            <a:buChar char="••"/>
          </a:pPr>
          <a:r>
            <a:rPr lang="en-US" sz="1800" b="1" kern="1200" dirty="0" smtClean="0">
              <a:solidFill>
                <a:srgbClr val="006600"/>
              </a:solidFill>
              <a:latin typeface="Arial Black" panose="020B0A04020102020204" pitchFamily="34" charset="0"/>
            </a:rPr>
            <a:t>Characteristics of the population from which sample is drawn to be evaluated</a:t>
          </a:r>
          <a:endParaRPr lang="en-US" sz="1800" b="1" kern="1200" dirty="0">
            <a:solidFill>
              <a:srgbClr val="006600"/>
            </a:solidFill>
            <a:latin typeface="Arial Black" panose="020B0A04020102020204" pitchFamily="34" charset="0"/>
          </a:endParaRPr>
        </a:p>
      </dsp:txBody>
      <dsp:txXfrm>
        <a:off x="3477599" y="1075488"/>
        <a:ext cx="3047783" cy="3656340"/>
      </dsp:txXfrm>
    </dsp:sp>
    <dsp:sp modelId="{DA19E55F-0178-408F-8E8D-BA66D41B069C}">
      <dsp:nvSpPr>
        <dsp:cNvPr id="0" name=""/>
        <dsp:cNvSpPr/>
      </dsp:nvSpPr>
      <dsp:spPr>
        <a:xfrm>
          <a:off x="6952072" y="9888"/>
          <a:ext cx="3047783" cy="1065600"/>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latin typeface="Arial Black" panose="020B0A04020102020204" pitchFamily="34" charset="0"/>
            </a:rPr>
            <a:t>Do’s </a:t>
          </a:r>
          <a:endParaRPr lang="en-US" sz="2000" b="1" kern="1200" dirty="0">
            <a:latin typeface="Arial Black" panose="020B0A04020102020204" pitchFamily="34" charset="0"/>
          </a:endParaRPr>
        </a:p>
      </dsp:txBody>
      <dsp:txXfrm>
        <a:off x="6952072" y="9888"/>
        <a:ext cx="3047783" cy="1065600"/>
      </dsp:txXfrm>
    </dsp:sp>
    <dsp:sp modelId="{2023C022-5241-430B-AAC5-57D9086A5CF2}">
      <dsp:nvSpPr>
        <dsp:cNvPr id="0" name=""/>
        <dsp:cNvSpPr/>
      </dsp:nvSpPr>
      <dsp:spPr>
        <a:xfrm>
          <a:off x="6952072" y="1075488"/>
          <a:ext cx="3047783" cy="365634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n-US" sz="1800" b="1" i="0" kern="1200" dirty="0" smtClean="0">
              <a:solidFill>
                <a:srgbClr val="006600"/>
              </a:solidFill>
              <a:latin typeface="Arial Black" panose="020B0A04020102020204" pitchFamily="34" charset="0"/>
            </a:rPr>
            <a:t>Determine a sample size which is sufficient to reduce sampling risks to acceptable low level</a:t>
          </a:r>
          <a:endParaRPr lang="en-US" sz="1800" b="1" kern="1200" dirty="0">
            <a:solidFill>
              <a:srgbClr val="006600"/>
            </a:solidFill>
            <a:latin typeface="Arial Black" panose="020B0A04020102020204" pitchFamily="34" charset="0"/>
          </a:endParaRPr>
        </a:p>
        <a:p>
          <a:pPr marL="171450" lvl="1" indent="-171450" algn="just" defTabSz="800100">
            <a:lnSpc>
              <a:spcPct val="90000"/>
            </a:lnSpc>
            <a:spcBef>
              <a:spcPct val="0"/>
            </a:spcBef>
            <a:spcAft>
              <a:spcPct val="15000"/>
            </a:spcAft>
            <a:buChar char="••"/>
          </a:pPr>
          <a:r>
            <a:rPr lang="en-US" sz="1800" b="1" kern="1200" dirty="0" smtClean="0">
              <a:solidFill>
                <a:srgbClr val="006600"/>
              </a:solidFill>
              <a:latin typeface="Arial Black" panose="020B0A04020102020204" pitchFamily="34" charset="0"/>
            </a:rPr>
            <a:t>Samples to be selected in such a way that each sampling unit in the population has a chance of selection</a:t>
          </a:r>
          <a:endParaRPr lang="en-US" sz="1800" b="1" kern="1200" dirty="0">
            <a:solidFill>
              <a:srgbClr val="006600"/>
            </a:solidFill>
            <a:latin typeface="Arial Black" panose="020B0A04020102020204" pitchFamily="34" charset="0"/>
          </a:endParaRPr>
        </a:p>
      </dsp:txBody>
      <dsp:txXfrm>
        <a:off x="6952072" y="1075488"/>
        <a:ext cx="3047783" cy="36563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75A17-40FD-46F1-800A-66ACD35B2641}">
      <dsp:nvSpPr>
        <dsp:cNvPr id="0" name=""/>
        <dsp:cNvSpPr/>
      </dsp:nvSpPr>
      <dsp:spPr>
        <a:xfrm>
          <a:off x="14358" y="0"/>
          <a:ext cx="8396547" cy="1091735"/>
        </a:xfrm>
        <a:prstGeom prst="roundRect">
          <a:avLst>
            <a:gd name="adj" fmla="val 10000"/>
          </a:avLst>
        </a:prstGeom>
        <a:gradFill rotWithShape="0">
          <a:gsLst>
            <a:gs pos="0">
              <a:schemeClr val="accent2">
                <a:alpha val="90000"/>
                <a:hueOff val="0"/>
                <a:satOff val="0"/>
                <a:lumOff val="0"/>
                <a:alphaOff val="0"/>
                <a:tint val="98000"/>
                <a:satMod val="110000"/>
                <a:lumMod val="104000"/>
              </a:schemeClr>
            </a:gs>
            <a:gs pos="69000">
              <a:schemeClr val="accent2">
                <a:alpha val="90000"/>
                <a:hueOff val="0"/>
                <a:satOff val="0"/>
                <a:lumOff val="0"/>
                <a:alphaOff val="0"/>
                <a:shade val="84000"/>
                <a:satMod val="130000"/>
                <a:lumMod val="92000"/>
              </a:schemeClr>
            </a:gs>
            <a:gs pos="100000">
              <a:schemeClr val="accent2">
                <a:alpha val="90000"/>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smtClean="0">
              <a:latin typeface="Arial Black" panose="020B0A04020102020204" pitchFamily="34" charset="0"/>
            </a:rPr>
            <a:t>AASB, ICAI issues Standards</a:t>
          </a:r>
          <a:endParaRPr lang="en-US" sz="2800" b="1" kern="1200" dirty="0">
            <a:latin typeface="Arial Black" panose="020B0A04020102020204" pitchFamily="34" charset="0"/>
          </a:endParaRPr>
        </a:p>
      </dsp:txBody>
      <dsp:txXfrm>
        <a:off x="46334" y="31976"/>
        <a:ext cx="6449338" cy="1027783"/>
      </dsp:txXfrm>
    </dsp:sp>
    <dsp:sp modelId="{6D607C66-78CD-478B-9F5E-BEF284004279}">
      <dsp:nvSpPr>
        <dsp:cNvPr id="0" name=""/>
        <dsp:cNvSpPr/>
      </dsp:nvSpPr>
      <dsp:spPr>
        <a:xfrm>
          <a:off x="697881" y="1440865"/>
          <a:ext cx="8396547" cy="1845425"/>
        </a:xfrm>
        <a:prstGeom prst="roundRect">
          <a:avLst>
            <a:gd name="adj" fmla="val 10000"/>
          </a:avLst>
        </a:prstGeom>
        <a:gradFill rotWithShape="0">
          <a:gsLst>
            <a:gs pos="0">
              <a:schemeClr val="accent2">
                <a:alpha val="90000"/>
                <a:hueOff val="0"/>
                <a:satOff val="0"/>
                <a:lumOff val="0"/>
                <a:alphaOff val="-20000"/>
                <a:tint val="98000"/>
                <a:satMod val="110000"/>
                <a:lumMod val="104000"/>
              </a:schemeClr>
            </a:gs>
            <a:gs pos="69000">
              <a:schemeClr val="accent2">
                <a:alpha val="90000"/>
                <a:hueOff val="0"/>
                <a:satOff val="0"/>
                <a:lumOff val="0"/>
                <a:alphaOff val="-20000"/>
                <a:shade val="84000"/>
                <a:satMod val="130000"/>
                <a:lumMod val="92000"/>
              </a:schemeClr>
            </a:gs>
            <a:gs pos="100000">
              <a:schemeClr val="accent2">
                <a:alpha val="90000"/>
                <a:hueOff val="0"/>
                <a:satOff val="0"/>
                <a:lumOff val="0"/>
                <a:alphaOff val="-2000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99FF66"/>
              </a:solidFill>
              <a:latin typeface="Arial Black" panose="020B0A04020102020204" pitchFamily="34" charset="0"/>
            </a:rPr>
            <a:t>SA are issued with a view to securing compliance by professional accountants on matters which, in opinion of the Council, are critical for the discharge of their functions.</a:t>
          </a:r>
          <a:endParaRPr lang="en-US" sz="2000" b="1" kern="1200" dirty="0">
            <a:solidFill>
              <a:srgbClr val="99FF66"/>
            </a:solidFill>
            <a:latin typeface="Arial Black" panose="020B0A04020102020204" pitchFamily="34" charset="0"/>
          </a:endParaRPr>
        </a:p>
      </dsp:txBody>
      <dsp:txXfrm>
        <a:off x="751932" y="1494916"/>
        <a:ext cx="6348047" cy="1737323"/>
      </dsp:txXfrm>
    </dsp:sp>
    <dsp:sp modelId="{743A2BD0-FD5D-406D-BFB0-F08A0396D949}">
      <dsp:nvSpPr>
        <dsp:cNvPr id="0" name=""/>
        <dsp:cNvSpPr/>
      </dsp:nvSpPr>
      <dsp:spPr>
        <a:xfrm>
          <a:off x="1481743" y="3749043"/>
          <a:ext cx="8396547" cy="2588024"/>
        </a:xfrm>
        <a:prstGeom prst="roundRect">
          <a:avLst>
            <a:gd name="adj" fmla="val 10000"/>
          </a:avLst>
        </a:prstGeom>
        <a:gradFill rotWithShape="0">
          <a:gsLst>
            <a:gs pos="0">
              <a:schemeClr val="accent2">
                <a:alpha val="90000"/>
                <a:hueOff val="0"/>
                <a:satOff val="0"/>
                <a:lumOff val="0"/>
                <a:alphaOff val="-40000"/>
                <a:tint val="98000"/>
                <a:satMod val="110000"/>
                <a:lumMod val="104000"/>
              </a:schemeClr>
            </a:gs>
            <a:gs pos="69000">
              <a:schemeClr val="accent2">
                <a:alpha val="90000"/>
                <a:hueOff val="0"/>
                <a:satOff val="0"/>
                <a:lumOff val="0"/>
                <a:alphaOff val="-40000"/>
                <a:shade val="84000"/>
                <a:satMod val="130000"/>
                <a:lumMod val="92000"/>
              </a:schemeClr>
            </a:gs>
            <a:gs pos="100000">
              <a:schemeClr val="accent2">
                <a:alpha val="90000"/>
                <a:hueOff val="0"/>
                <a:satOff val="0"/>
                <a:lumOff val="0"/>
                <a:alphaOff val="-4000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b="1" kern="1200" dirty="0" smtClean="0">
              <a:latin typeface="Arial Black" panose="020B0A04020102020204" pitchFamily="34" charset="0"/>
            </a:rPr>
            <a:t>It is the duty of the professional accountants to ensure that the standards/ statements/general clarifications are followed in the engagements undertaken by them – </a:t>
          </a:r>
          <a:r>
            <a:rPr lang="en-US" sz="2000" b="1" kern="1200" dirty="0" smtClean="0">
              <a:solidFill>
                <a:srgbClr val="00FFFF"/>
              </a:solidFill>
              <a:latin typeface="Arial Black" panose="020B0A04020102020204" pitchFamily="34" charset="0"/>
            </a:rPr>
            <a:t>PARA 11 of “Preface to Standards on Quality Control, Auditing, Review, Other Assurance and Related Services”</a:t>
          </a:r>
          <a:endParaRPr lang="en-US" sz="2000" b="1" kern="1200" dirty="0">
            <a:solidFill>
              <a:srgbClr val="00FFFF"/>
            </a:solidFill>
            <a:latin typeface="Arial Black" panose="020B0A04020102020204" pitchFamily="34" charset="0"/>
          </a:endParaRPr>
        </a:p>
      </dsp:txBody>
      <dsp:txXfrm>
        <a:off x="1557544" y="3824844"/>
        <a:ext cx="6304547" cy="2436422"/>
      </dsp:txXfrm>
    </dsp:sp>
    <dsp:sp modelId="{AA680988-B72C-4BBB-A989-3C5382B35D31}">
      <dsp:nvSpPr>
        <dsp:cNvPr id="0" name=""/>
        <dsp:cNvSpPr/>
      </dsp:nvSpPr>
      <dsp:spPr>
        <a:xfrm>
          <a:off x="7210875" y="562634"/>
          <a:ext cx="1199526" cy="1199526"/>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480768" y="562634"/>
        <a:ext cx="659740" cy="902643"/>
      </dsp:txXfrm>
    </dsp:sp>
    <dsp:sp modelId="{B4DED397-8779-4E83-B6A3-C97EC1B68B87}">
      <dsp:nvSpPr>
        <dsp:cNvPr id="0" name=""/>
        <dsp:cNvSpPr/>
      </dsp:nvSpPr>
      <dsp:spPr>
        <a:xfrm>
          <a:off x="7840910" y="2855728"/>
          <a:ext cx="1199526" cy="1199526"/>
        </a:xfrm>
        <a:prstGeom prst="downArrow">
          <a:avLst>
            <a:gd name="adj1" fmla="val 55000"/>
            <a:gd name="adj2" fmla="val 45000"/>
          </a:avLst>
        </a:prstGeom>
        <a:solidFill>
          <a:schemeClr val="accent2">
            <a:alpha val="90000"/>
            <a:tint val="40000"/>
            <a:hueOff val="0"/>
            <a:satOff val="0"/>
            <a:lumOff val="0"/>
            <a:alphaOff val="-40000"/>
          </a:schemeClr>
        </a:solidFill>
        <a:ln w="9525" cap="flat" cmpd="sng" algn="ctr">
          <a:solidFill>
            <a:schemeClr val="accent2">
              <a:alpha val="90000"/>
              <a:tint val="4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110803" y="2855728"/>
        <a:ext cx="659740" cy="902643"/>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20564-34E9-4C99-8B90-B0877BF3BD4E}">
      <dsp:nvSpPr>
        <dsp:cNvPr id="0" name=""/>
        <dsp:cNvSpPr/>
      </dsp:nvSpPr>
      <dsp:spPr>
        <a:xfrm>
          <a:off x="4688405" y="1920922"/>
          <a:ext cx="3346585" cy="2962447"/>
        </a:xfrm>
        <a:prstGeom prst="gear9">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Arial Black" panose="020B0A04020102020204" pitchFamily="34" charset="0"/>
            </a:rPr>
            <a:t>Resolve the conflict by extending audit procedures</a:t>
          </a:r>
          <a:endParaRPr lang="en-US" sz="1800" b="1" kern="1200" dirty="0">
            <a:latin typeface="Arial Black" panose="020B0A04020102020204" pitchFamily="34" charset="0"/>
          </a:endParaRPr>
        </a:p>
      </dsp:txBody>
      <dsp:txXfrm>
        <a:off x="5332507" y="2614861"/>
        <a:ext cx="2058381" cy="1522759"/>
      </dsp:txXfrm>
    </dsp:sp>
    <dsp:sp modelId="{3C09C719-3A32-4CBC-A618-611AE4171E62}">
      <dsp:nvSpPr>
        <dsp:cNvPr id="0" name=""/>
        <dsp:cNvSpPr/>
      </dsp:nvSpPr>
      <dsp:spPr>
        <a:xfrm>
          <a:off x="2378342" y="1662880"/>
          <a:ext cx="2339173" cy="2363571"/>
        </a:xfrm>
        <a:prstGeom prst="gear6">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Arial Black" panose="020B0A04020102020204" pitchFamily="34" charset="0"/>
            </a:rPr>
            <a:t>Doubts over reliability of Information</a:t>
          </a:r>
          <a:endParaRPr lang="en-US" sz="1400" b="1" kern="1200" dirty="0">
            <a:latin typeface="Arial Black" panose="020B0A04020102020204" pitchFamily="34" charset="0"/>
          </a:endParaRPr>
        </a:p>
      </dsp:txBody>
      <dsp:txXfrm>
        <a:off x="2967236" y="2258933"/>
        <a:ext cx="1161385" cy="1171465"/>
      </dsp:txXfrm>
    </dsp:sp>
    <dsp:sp modelId="{8D6A324F-1019-44BF-B680-2D8C34821B5D}">
      <dsp:nvSpPr>
        <dsp:cNvPr id="0" name=""/>
        <dsp:cNvSpPr/>
      </dsp:nvSpPr>
      <dsp:spPr>
        <a:xfrm rot="20700000">
          <a:off x="3472456" y="86887"/>
          <a:ext cx="2705011" cy="2113982"/>
        </a:xfrm>
        <a:prstGeom prst="gear6">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Arial Black" panose="020B0A04020102020204" pitchFamily="34" charset="0"/>
            </a:rPr>
            <a:t>Inconsistency between two sources</a:t>
          </a:r>
          <a:endParaRPr lang="en-US" sz="1600" b="1" kern="1200" dirty="0">
            <a:latin typeface="Arial Black" panose="020B0A04020102020204" pitchFamily="34" charset="0"/>
          </a:endParaRPr>
        </a:p>
      </dsp:txBody>
      <dsp:txXfrm rot="-20700000">
        <a:off x="4100800" y="515490"/>
        <a:ext cx="1448323" cy="1256777"/>
      </dsp:txXfrm>
    </dsp:sp>
    <dsp:sp modelId="{4D44C02C-733A-4794-A963-151BBC063680}">
      <dsp:nvSpPr>
        <dsp:cNvPr id="0" name=""/>
        <dsp:cNvSpPr/>
      </dsp:nvSpPr>
      <dsp:spPr>
        <a:xfrm>
          <a:off x="5430823" y="1780461"/>
          <a:ext cx="3277978" cy="3277978"/>
        </a:xfrm>
        <a:prstGeom prst="circularArrow">
          <a:avLst>
            <a:gd name="adj1" fmla="val 4687"/>
            <a:gd name="adj2" fmla="val 299029"/>
            <a:gd name="adj3" fmla="val 2526198"/>
            <a:gd name="adj4" fmla="val 15839831"/>
            <a:gd name="adj5" fmla="val 5469"/>
          </a:avLst>
        </a:prstGeom>
        <a:gradFill rotWithShape="0">
          <a:gsLst>
            <a:gs pos="0">
              <a:schemeClr val="accent1">
                <a:tint val="60000"/>
                <a:hueOff val="0"/>
                <a:satOff val="0"/>
                <a:lumOff val="0"/>
                <a:alphaOff val="0"/>
                <a:tint val="98000"/>
                <a:satMod val="110000"/>
                <a:lumMod val="104000"/>
              </a:schemeClr>
            </a:gs>
            <a:gs pos="69000">
              <a:schemeClr val="accent1">
                <a:tint val="60000"/>
                <a:hueOff val="0"/>
                <a:satOff val="0"/>
                <a:lumOff val="0"/>
                <a:alphaOff val="0"/>
                <a:shade val="84000"/>
                <a:satMod val="130000"/>
                <a:lumMod val="92000"/>
              </a:schemeClr>
            </a:gs>
            <a:gs pos="100000">
              <a:schemeClr val="accent1">
                <a:tint val="60000"/>
                <a:hueOff val="0"/>
                <a:satOff val="0"/>
                <a:lumOff val="0"/>
                <a:alphaOff val="0"/>
                <a:shade val="76000"/>
                <a:satMod val="130000"/>
                <a:lumMod val="8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729895C-5BE9-4B0F-AFED-C8F1B9B38D0F}">
      <dsp:nvSpPr>
        <dsp:cNvPr id="0" name=""/>
        <dsp:cNvSpPr/>
      </dsp:nvSpPr>
      <dsp:spPr>
        <a:xfrm>
          <a:off x="1817602" y="1379021"/>
          <a:ext cx="2381656" cy="2381656"/>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98000"/>
                <a:satMod val="110000"/>
                <a:lumMod val="104000"/>
              </a:schemeClr>
            </a:gs>
            <a:gs pos="69000">
              <a:schemeClr val="accent1">
                <a:tint val="60000"/>
                <a:hueOff val="0"/>
                <a:satOff val="0"/>
                <a:lumOff val="0"/>
                <a:alphaOff val="0"/>
                <a:shade val="84000"/>
                <a:satMod val="130000"/>
                <a:lumMod val="92000"/>
              </a:schemeClr>
            </a:gs>
            <a:gs pos="100000">
              <a:schemeClr val="accent1">
                <a:tint val="60000"/>
                <a:hueOff val="0"/>
                <a:satOff val="0"/>
                <a:lumOff val="0"/>
                <a:alphaOff val="0"/>
                <a:shade val="76000"/>
                <a:satMod val="130000"/>
                <a:lumMod val="8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7857530-E646-43CB-82EA-9C4CE48B915D}">
      <dsp:nvSpPr>
        <dsp:cNvPr id="0" name=""/>
        <dsp:cNvSpPr/>
      </dsp:nvSpPr>
      <dsp:spPr>
        <a:xfrm>
          <a:off x="3165559" y="-495110"/>
          <a:ext cx="2567905" cy="2567905"/>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tint val="98000"/>
                <a:satMod val="110000"/>
                <a:lumMod val="104000"/>
              </a:schemeClr>
            </a:gs>
            <a:gs pos="69000">
              <a:schemeClr val="accent1">
                <a:tint val="60000"/>
                <a:hueOff val="0"/>
                <a:satOff val="0"/>
                <a:lumOff val="0"/>
                <a:alphaOff val="0"/>
                <a:shade val="84000"/>
                <a:satMod val="130000"/>
                <a:lumMod val="92000"/>
              </a:schemeClr>
            </a:gs>
            <a:gs pos="100000">
              <a:schemeClr val="accent1">
                <a:tint val="60000"/>
                <a:hueOff val="0"/>
                <a:satOff val="0"/>
                <a:lumOff val="0"/>
                <a:alphaOff val="0"/>
                <a:shade val="76000"/>
                <a:satMod val="130000"/>
                <a:lumMod val="8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F2E1D-D45D-4691-9F04-0076A4C2F2D7}">
      <dsp:nvSpPr>
        <dsp:cNvPr id="0" name=""/>
        <dsp:cNvSpPr/>
      </dsp:nvSpPr>
      <dsp:spPr>
        <a:xfrm rot="16200000">
          <a:off x="-1014071" y="1015102"/>
          <a:ext cx="5418667" cy="3388461"/>
        </a:xfrm>
        <a:prstGeom prst="flowChartManualOperation">
          <a:avLst/>
        </a:prstGeom>
        <a:gradFill rotWithShape="0">
          <a:gsLst>
            <a:gs pos="0">
              <a:schemeClr val="accent3">
                <a:shade val="50000"/>
                <a:hueOff val="0"/>
                <a:satOff val="0"/>
                <a:lumOff val="0"/>
                <a:alphaOff val="0"/>
                <a:tint val="98000"/>
                <a:satMod val="110000"/>
                <a:lumMod val="104000"/>
              </a:schemeClr>
            </a:gs>
            <a:gs pos="69000">
              <a:schemeClr val="accent3">
                <a:shade val="50000"/>
                <a:hueOff val="0"/>
                <a:satOff val="0"/>
                <a:lumOff val="0"/>
                <a:alphaOff val="0"/>
                <a:shade val="84000"/>
                <a:satMod val="130000"/>
                <a:lumMod val="92000"/>
              </a:schemeClr>
            </a:gs>
            <a:gs pos="100000">
              <a:schemeClr val="accent3">
                <a:shade val="50000"/>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0" tIns="0" rIns="254713" bIns="0" numCol="1" spcCol="1270" anchor="ctr" anchorCtr="0">
          <a:noAutofit/>
        </a:bodyPr>
        <a:lstStyle/>
        <a:p>
          <a:pPr lvl="0" algn="ctr" defTabSz="1778000">
            <a:lnSpc>
              <a:spcPct val="90000"/>
            </a:lnSpc>
            <a:spcBef>
              <a:spcPct val="0"/>
            </a:spcBef>
            <a:spcAft>
              <a:spcPct val="35000"/>
            </a:spcAft>
          </a:pPr>
          <a:r>
            <a:rPr lang="en-US" sz="4000" kern="1200" dirty="0" smtClean="0">
              <a:solidFill>
                <a:srgbClr val="00FFFF"/>
              </a:solidFill>
              <a:latin typeface="Arial Black" panose="020B0A04020102020204" pitchFamily="34" charset="0"/>
            </a:rPr>
            <a:t>SA 501</a:t>
          </a:r>
          <a:endParaRPr lang="en-US" sz="4000" kern="1200" dirty="0">
            <a:solidFill>
              <a:srgbClr val="00FFFF"/>
            </a:solidFill>
            <a:latin typeface="Arial Black" panose="020B0A04020102020204" pitchFamily="34" charset="0"/>
          </a:endParaRPr>
        </a:p>
      </dsp:txBody>
      <dsp:txXfrm rot="5400000">
        <a:off x="1032" y="1083732"/>
        <a:ext cx="3388461" cy="3251201"/>
      </dsp:txXfrm>
    </dsp:sp>
    <dsp:sp modelId="{EFB55DB8-44F7-4BE4-84DB-213BCEE705DF}">
      <dsp:nvSpPr>
        <dsp:cNvPr id="0" name=""/>
        <dsp:cNvSpPr/>
      </dsp:nvSpPr>
      <dsp:spPr>
        <a:xfrm rot="16200000">
          <a:off x="3752660" y="37593"/>
          <a:ext cx="5418667" cy="5343480"/>
        </a:xfrm>
        <a:prstGeom prst="flowChartManualOperation">
          <a:avLst/>
        </a:prstGeom>
        <a:gradFill rotWithShape="0">
          <a:gsLst>
            <a:gs pos="0">
              <a:schemeClr val="accent3">
                <a:shade val="50000"/>
                <a:hueOff val="76611"/>
                <a:satOff val="37295"/>
                <a:lumOff val="32568"/>
                <a:alphaOff val="0"/>
                <a:tint val="98000"/>
                <a:satMod val="110000"/>
                <a:lumMod val="104000"/>
              </a:schemeClr>
            </a:gs>
            <a:gs pos="69000">
              <a:schemeClr val="accent3">
                <a:shade val="50000"/>
                <a:hueOff val="76611"/>
                <a:satOff val="37295"/>
                <a:lumOff val="32568"/>
                <a:alphaOff val="0"/>
                <a:shade val="84000"/>
                <a:satMod val="130000"/>
                <a:lumMod val="92000"/>
              </a:schemeClr>
            </a:gs>
            <a:gs pos="100000">
              <a:schemeClr val="accent3">
                <a:shade val="50000"/>
                <a:hueOff val="76611"/>
                <a:satOff val="37295"/>
                <a:lumOff val="32568"/>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0" tIns="0" rIns="254713" bIns="0" numCol="1" spcCol="1270" anchor="ctr" anchorCtr="0">
          <a:noAutofit/>
        </a:bodyPr>
        <a:lstStyle/>
        <a:p>
          <a:pPr lvl="0" algn="ctr" defTabSz="1778000">
            <a:lnSpc>
              <a:spcPct val="90000"/>
            </a:lnSpc>
            <a:spcBef>
              <a:spcPct val="0"/>
            </a:spcBef>
            <a:spcAft>
              <a:spcPct val="35000"/>
            </a:spcAft>
          </a:pPr>
          <a:r>
            <a:rPr lang="en-US" sz="4000" kern="1200" dirty="0" smtClean="0">
              <a:solidFill>
                <a:srgbClr val="006600"/>
              </a:solidFill>
              <a:latin typeface="Arial Black" panose="020B0A04020102020204" pitchFamily="34" charset="0"/>
            </a:rPr>
            <a:t>Audit Evidence – Specific Consideration for Selected Items</a:t>
          </a:r>
          <a:endParaRPr lang="en-US" sz="4000" kern="1200" dirty="0">
            <a:solidFill>
              <a:srgbClr val="006600"/>
            </a:solidFill>
            <a:latin typeface="Arial Black" panose="020B0A04020102020204" pitchFamily="34" charset="0"/>
          </a:endParaRPr>
        </a:p>
      </dsp:txBody>
      <dsp:txXfrm rot="5400000">
        <a:off x="3790254" y="1083732"/>
        <a:ext cx="5343480" cy="3251201"/>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5CCE3-2D8A-4118-862F-872AA6EF3FD7}">
      <dsp:nvSpPr>
        <dsp:cNvPr id="0" name=""/>
        <dsp:cNvSpPr/>
      </dsp:nvSpPr>
      <dsp:spPr>
        <a:xfrm>
          <a:off x="0" y="525283"/>
          <a:ext cx="9453417" cy="85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6C03C94-E10C-45FD-889C-299A1D018D92}">
      <dsp:nvSpPr>
        <dsp:cNvPr id="0" name=""/>
        <dsp:cNvSpPr/>
      </dsp:nvSpPr>
      <dsp:spPr>
        <a:xfrm>
          <a:off x="472670" y="23443"/>
          <a:ext cx="8308268" cy="1003680"/>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0122" tIns="0" rIns="250122"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latin typeface="Arial Black" panose="020B0A04020102020204" pitchFamily="34" charset="0"/>
            </a:rPr>
            <a:t>Existence &amp; Condition of Inventory</a:t>
          </a:r>
          <a:endParaRPr lang="en-US" sz="2400" b="1" kern="1200" dirty="0">
            <a:solidFill>
              <a:schemeClr val="tx1"/>
            </a:solidFill>
            <a:latin typeface="Arial Black" panose="020B0A04020102020204" pitchFamily="34" charset="0"/>
          </a:endParaRPr>
        </a:p>
      </dsp:txBody>
      <dsp:txXfrm>
        <a:off x="521666" y="72439"/>
        <a:ext cx="8210276" cy="905688"/>
      </dsp:txXfrm>
    </dsp:sp>
    <dsp:sp modelId="{2D7001EA-6415-403B-9D82-715F3D51ACB5}">
      <dsp:nvSpPr>
        <dsp:cNvPr id="0" name=""/>
        <dsp:cNvSpPr/>
      </dsp:nvSpPr>
      <dsp:spPr>
        <a:xfrm>
          <a:off x="0" y="2067523"/>
          <a:ext cx="9453417" cy="85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D734A61-A385-4F88-92F7-F30D12AB307A}">
      <dsp:nvSpPr>
        <dsp:cNvPr id="0" name=""/>
        <dsp:cNvSpPr/>
      </dsp:nvSpPr>
      <dsp:spPr>
        <a:xfrm>
          <a:off x="472670" y="1565683"/>
          <a:ext cx="8308268" cy="1003680"/>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0122" tIns="0" rIns="250122"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latin typeface="Arial Black" panose="020B0A04020102020204" pitchFamily="34" charset="0"/>
            </a:rPr>
            <a:t>Completeness of litigations &amp; Claims involving the Entity</a:t>
          </a:r>
          <a:endParaRPr lang="en-US" sz="2400" b="1" kern="1200" dirty="0">
            <a:solidFill>
              <a:schemeClr val="tx1"/>
            </a:solidFill>
            <a:latin typeface="Arial Black" panose="020B0A04020102020204" pitchFamily="34" charset="0"/>
          </a:endParaRPr>
        </a:p>
      </dsp:txBody>
      <dsp:txXfrm>
        <a:off x="521666" y="1614679"/>
        <a:ext cx="8210276" cy="905688"/>
      </dsp:txXfrm>
    </dsp:sp>
    <dsp:sp modelId="{CDF59E84-A207-4EF9-BB71-3D7BEABD1D6F}">
      <dsp:nvSpPr>
        <dsp:cNvPr id="0" name=""/>
        <dsp:cNvSpPr/>
      </dsp:nvSpPr>
      <dsp:spPr>
        <a:xfrm>
          <a:off x="0" y="3609763"/>
          <a:ext cx="9453417" cy="85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2DF2DD1-AB7C-434A-BF61-720F558B726D}">
      <dsp:nvSpPr>
        <dsp:cNvPr id="0" name=""/>
        <dsp:cNvSpPr/>
      </dsp:nvSpPr>
      <dsp:spPr>
        <a:xfrm>
          <a:off x="472670" y="3107923"/>
          <a:ext cx="8308268" cy="1003680"/>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0122" tIns="0" rIns="250122"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latin typeface="Arial Black" panose="020B0A04020102020204" pitchFamily="34" charset="0"/>
            </a:rPr>
            <a:t>Presentation &amp; Disclosure of Segment Information</a:t>
          </a:r>
          <a:endParaRPr lang="en-US" sz="2400" b="1" kern="1200" dirty="0">
            <a:solidFill>
              <a:schemeClr val="tx1"/>
            </a:solidFill>
            <a:latin typeface="Arial Black" panose="020B0A04020102020204" pitchFamily="34" charset="0"/>
          </a:endParaRPr>
        </a:p>
      </dsp:txBody>
      <dsp:txXfrm>
        <a:off x="521666" y="3156919"/>
        <a:ext cx="8210276" cy="905688"/>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A5EC5-FAB8-45E4-B1A9-0C45839A503E}">
      <dsp:nvSpPr>
        <dsp:cNvPr id="0" name=""/>
        <dsp:cNvSpPr/>
      </dsp:nvSpPr>
      <dsp:spPr>
        <a:xfrm>
          <a:off x="6767859" y="2441203"/>
          <a:ext cx="2656487" cy="610091"/>
        </a:xfrm>
        <a:custGeom>
          <a:avLst/>
          <a:gdLst/>
          <a:ahLst/>
          <a:cxnLst/>
          <a:rect l="0" t="0" r="0" b="0"/>
          <a:pathLst>
            <a:path>
              <a:moveTo>
                <a:pt x="0" y="0"/>
              </a:moveTo>
              <a:lnTo>
                <a:pt x="0" y="533078"/>
              </a:lnTo>
              <a:lnTo>
                <a:pt x="2656487" y="533078"/>
              </a:lnTo>
              <a:lnTo>
                <a:pt x="2656487" y="610091"/>
              </a:lnTo>
            </a:path>
          </a:pathLst>
        </a:custGeom>
        <a:noFill/>
        <a:ln w="1587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F816916-2DAA-4BA3-B863-E8AC11AEC03B}">
      <dsp:nvSpPr>
        <dsp:cNvPr id="0" name=""/>
        <dsp:cNvSpPr/>
      </dsp:nvSpPr>
      <dsp:spPr>
        <a:xfrm>
          <a:off x="6767859" y="2441203"/>
          <a:ext cx="871856" cy="610091"/>
        </a:xfrm>
        <a:custGeom>
          <a:avLst/>
          <a:gdLst/>
          <a:ahLst/>
          <a:cxnLst/>
          <a:rect l="0" t="0" r="0" b="0"/>
          <a:pathLst>
            <a:path>
              <a:moveTo>
                <a:pt x="0" y="0"/>
              </a:moveTo>
              <a:lnTo>
                <a:pt x="0" y="533078"/>
              </a:lnTo>
              <a:lnTo>
                <a:pt x="871856" y="533078"/>
              </a:lnTo>
              <a:lnTo>
                <a:pt x="871856" y="610091"/>
              </a:lnTo>
            </a:path>
          </a:pathLst>
        </a:custGeom>
        <a:noFill/>
        <a:ln w="1587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3A67F1F-8E66-42D2-9E0A-668C94BC8B11}">
      <dsp:nvSpPr>
        <dsp:cNvPr id="0" name=""/>
        <dsp:cNvSpPr/>
      </dsp:nvSpPr>
      <dsp:spPr>
        <a:xfrm>
          <a:off x="5855085" y="2441203"/>
          <a:ext cx="912774" cy="610091"/>
        </a:xfrm>
        <a:custGeom>
          <a:avLst/>
          <a:gdLst/>
          <a:ahLst/>
          <a:cxnLst/>
          <a:rect l="0" t="0" r="0" b="0"/>
          <a:pathLst>
            <a:path>
              <a:moveTo>
                <a:pt x="912774" y="0"/>
              </a:moveTo>
              <a:lnTo>
                <a:pt x="912774" y="533078"/>
              </a:lnTo>
              <a:lnTo>
                <a:pt x="0" y="533078"/>
              </a:lnTo>
              <a:lnTo>
                <a:pt x="0" y="610091"/>
              </a:lnTo>
            </a:path>
          </a:pathLst>
        </a:custGeom>
        <a:noFill/>
        <a:ln w="1587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63A771-6A29-4190-A379-D462A319CD7A}">
      <dsp:nvSpPr>
        <dsp:cNvPr id="0" name=""/>
        <dsp:cNvSpPr/>
      </dsp:nvSpPr>
      <dsp:spPr>
        <a:xfrm>
          <a:off x="4070455" y="2441203"/>
          <a:ext cx="2697404" cy="610091"/>
        </a:xfrm>
        <a:custGeom>
          <a:avLst/>
          <a:gdLst/>
          <a:ahLst/>
          <a:cxnLst/>
          <a:rect l="0" t="0" r="0" b="0"/>
          <a:pathLst>
            <a:path>
              <a:moveTo>
                <a:pt x="2697404" y="0"/>
              </a:moveTo>
              <a:lnTo>
                <a:pt x="2697404" y="533078"/>
              </a:lnTo>
              <a:lnTo>
                <a:pt x="0" y="533078"/>
              </a:lnTo>
              <a:lnTo>
                <a:pt x="0" y="610091"/>
              </a:lnTo>
            </a:path>
          </a:pathLst>
        </a:custGeom>
        <a:noFill/>
        <a:ln w="1587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3B73246-C747-4638-82CA-6063429721CB}">
      <dsp:nvSpPr>
        <dsp:cNvPr id="0" name=""/>
        <dsp:cNvSpPr/>
      </dsp:nvSpPr>
      <dsp:spPr>
        <a:xfrm>
          <a:off x="3962063" y="905986"/>
          <a:ext cx="2805796" cy="456629"/>
        </a:xfrm>
        <a:custGeom>
          <a:avLst/>
          <a:gdLst/>
          <a:ahLst/>
          <a:cxnLst/>
          <a:rect l="0" t="0" r="0" b="0"/>
          <a:pathLst>
            <a:path>
              <a:moveTo>
                <a:pt x="0" y="0"/>
              </a:moveTo>
              <a:lnTo>
                <a:pt x="0" y="379617"/>
              </a:lnTo>
              <a:lnTo>
                <a:pt x="2805796" y="379617"/>
              </a:lnTo>
              <a:lnTo>
                <a:pt x="2805796" y="456629"/>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09D0272-24F7-43EB-A514-AFAEF4B68390}">
      <dsp:nvSpPr>
        <dsp:cNvPr id="0" name=""/>
        <dsp:cNvSpPr/>
      </dsp:nvSpPr>
      <dsp:spPr>
        <a:xfrm>
          <a:off x="3962063" y="905986"/>
          <a:ext cx="884106" cy="425932"/>
        </a:xfrm>
        <a:custGeom>
          <a:avLst/>
          <a:gdLst/>
          <a:ahLst/>
          <a:cxnLst/>
          <a:rect l="0" t="0" r="0" b="0"/>
          <a:pathLst>
            <a:path>
              <a:moveTo>
                <a:pt x="0" y="0"/>
              </a:moveTo>
              <a:lnTo>
                <a:pt x="0" y="348920"/>
              </a:lnTo>
              <a:lnTo>
                <a:pt x="884106" y="348920"/>
              </a:lnTo>
              <a:lnTo>
                <a:pt x="884106" y="425932"/>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82510AA-FD77-465B-A28D-084DEF22AC2F}">
      <dsp:nvSpPr>
        <dsp:cNvPr id="0" name=""/>
        <dsp:cNvSpPr/>
      </dsp:nvSpPr>
      <dsp:spPr>
        <a:xfrm>
          <a:off x="2883562" y="905986"/>
          <a:ext cx="1078501" cy="466859"/>
        </a:xfrm>
        <a:custGeom>
          <a:avLst/>
          <a:gdLst/>
          <a:ahLst/>
          <a:cxnLst/>
          <a:rect l="0" t="0" r="0" b="0"/>
          <a:pathLst>
            <a:path>
              <a:moveTo>
                <a:pt x="1078501" y="0"/>
              </a:moveTo>
              <a:lnTo>
                <a:pt x="1078501" y="389847"/>
              </a:lnTo>
              <a:lnTo>
                <a:pt x="0" y="389847"/>
              </a:lnTo>
              <a:lnTo>
                <a:pt x="0" y="466859"/>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E5948AD-E291-46E3-9647-A57DA1A8117B}">
      <dsp:nvSpPr>
        <dsp:cNvPr id="0" name=""/>
        <dsp:cNvSpPr/>
      </dsp:nvSpPr>
      <dsp:spPr>
        <a:xfrm>
          <a:off x="920946" y="905986"/>
          <a:ext cx="3041116" cy="405472"/>
        </a:xfrm>
        <a:custGeom>
          <a:avLst/>
          <a:gdLst/>
          <a:ahLst/>
          <a:cxnLst/>
          <a:rect l="0" t="0" r="0" b="0"/>
          <a:pathLst>
            <a:path>
              <a:moveTo>
                <a:pt x="3041116" y="0"/>
              </a:moveTo>
              <a:lnTo>
                <a:pt x="3041116" y="328459"/>
              </a:lnTo>
              <a:lnTo>
                <a:pt x="0" y="328459"/>
              </a:lnTo>
              <a:lnTo>
                <a:pt x="0" y="405472"/>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50E99BB-D692-468F-AF04-B5F5F6EDE08C}">
      <dsp:nvSpPr>
        <dsp:cNvPr id="0" name=""/>
        <dsp:cNvSpPr/>
      </dsp:nvSpPr>
      <dsp:spPr>
        <a:xfrm>
          <a:off x="2963232" y="295133"/>
          <a:ext cx="1997662" cy="610853"/>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C518686-5EFB-48F0-A961-397861283FE7}">
      <dsp:nvSpPr>
        <dsp:cNvPr id="0" name=""/>
        <dsp:cNvSpPr/>
      </dsp:nvSpPr>
      <dsp:spPr>
        <a:xfrm>
          <a:off x="3055601" y="382883"/>
          <a:ext cx="1997662" cy="61085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70C0"/>
              </a:solidFill>
              <a:latin typeface="Arial Black" panose="020B0A04020102020204" pitchFamily="34" charset="0"/>
            </a:rPr>
            <a:t>Requirement </a:t>
          </a:r>
          <a:endParaRPr lang="en-US" sz="1400" b="1" kern="1200" dirty="0">
            <a:solidFill>
              <a:srgbClr val="0070C0"/>
            </a:solidFill>
            <a:latin typeface="Arial Black" panose="020B0A04020102020204" pitchFamily="34" charset="0"/>
          </a:endParaRPr>
        </a:p>
      </dsp:txBody>
      <dsp:txXfrm>
        <a:off x="3073492" y="400774"/>
        <a:ext cx="1961880" cy="575071"/>
      </dsp:txXfrm>
    </dsp:sp>
    <dsp:sp modelId="{0BF7A8B4-D388-4074-AFCF-8F3431679C73}">
      <dsp:nvSpPr>
        <dsp:cNvPr id="0" name=""/>
        <dsp:cNvSpPr/>
      </dsp:nvSpPr>
      <dsp:spPr>
        <a:xfrm>
          <a:off x="37124" y="1311459"/>
          <a:ext cx="1767645" cy="1078587"/>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B807F7F7-4CF8-43A9-AEA7-29A06FC4D827}">
      <dsp:nvSpPr>
        <dsp:cNvPr id="0" name=""/>
        <dsp:cNvSpPr/>
      </dsp:nvSpPr>
      <dsp:spPr>
        <a:xfrm>
          <a:off x="129492" y="1399209"/>
          <a:ext cx="1767645" cy="107858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0070C0"/>
              </a:solidFill>
              <a:latin typeface="Arial Black" panose="020B0A04020102020204" pitchFamily="34" charset="0"/>
            </a:rPr>
            <a:t>Physical Attendance while inventory counting </a:t>
          </a:r>
          <a:endParaRPr lang="en-US" sz="1100" b="1" kern="1200" dirty="0">
            <a:solidFill>
              <a:srgbClr val="0070C0"/>
            </a:solidFill>
            <a:latin typeface="Arial Black" panose="020B0A04020102020204" pitchFamily="34" charset="0"/>
          </a:endParaRPr>
        </a:p>
      </dsp:txBody>
      <dsp:txXfrm>
        <a:off x="161083" y="1430800"/>
        <a:ext cx="1704463" cy="1015405"/>
      </dsp:txXfrm>
    </dsp:sp>
    <dsp:sp modelId="{6BDEAA91-31ED-4549-815F-9005FFC0D62F}">
      <dsp:nvSpPr>
        <dsp:cNvPr id="0" name=""/>
        <dsp:cNvSpPr/>
      </dsp:nvSpPr>
      <dsp:spPr>
        <a:xfrm>
          <a:off x="1999740" y="1372846"/>
          <a:ext cx="1767645" cy="1078587"/>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BC55C34-C49A-44B9-9723-542B3781FBE9}">
      <dsp:nvSpPr>
        <dsp:cNvPr id="0" name=""/>
        <dsp:cNvSpPr/>
      </dsp:nvSpPr>
      <dsp:spPr>
        <a:xfrm>
          <a:off x="2092108" y="1460596"/>
          <a:ext cx="1767645" cy="107858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0070C0"/>
              </a:solidFill>
              <a:latin typeface="Arial Black" panose="020B0A04020102020204" pitchFamily="34" charset="0"/>
            </a:rPr>
            <a:t>Ascertain the physical existence of the inventory</a:t>
          </a:r>
          <a:endParaRPr lang="en-US" sz="1100" b="1" kern="1200" dirty="0">
            <a:solidFill>
              <a:srgbClr val="0070C0"/>
            </a:solidFill>
            <a:latin typeface="Arial Black" panose="020B0A04020102020204" pitchFamily="34" charset="0"/>
          </a:endParaRPr>
        </a:p>
      </dsp:txBody>
      <dsp:txXfrm>
        <a:off x="2123699" y="1492187"/>
        <a:ext cx="1704463" cy="1015405"/>
      </dsp:txXfrm>
    </dsp:sp>
    <dsp:sp modelId="{FACD71C9-4272-42D0-AE5D-03FC368881B6}">
      <dsp:nvSpPr>
        <dsp:cNvPr id="0" name=""/>
        <dsp:cNvSpPr/>
      </dsp:nvSpPr>
      <dsp:spPr>
        <a:xfrm>
          <a:off x="3962347" y="1331919"/>
          <a:ext cx="1767645" cy="1078587"/>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4E8FD03-5EA8-415E-AB89-298E5A54BF3E}">
      <dsp:nvSpPr>
        <dsp:cNvPr id="0" name=""/>
        <dsp:cNvSpPr/>
      </dsp:nvSpPr>
      <dsp:spPr>
        <a:xfrm>
          <a:off x="4054715" y="1419669"/>
          <a:ext cx="1767645" cy="107858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0070C0"/>
              </a:solidFill>
              <a:latin typeface="Arial Black" panose="020B0A04020102020204" pitchFamily="34" charset="0"/>
            </a:rPr>
            <a:t>Identifying the obsolete, damaged or ageing inventory</a:t>
          </a:r>
          <a:endParaRPr lang="en-US" sz="1100" b="1" kern="1200" dirty="0">
            <a:solidFill>
              <a:srgbClr val="0070C0"/>
            </a:solidFill>
            <a:latin typeface="Arial Black" panose="020B0A04020102020204" pitchFamily="34" charset="0"/>
          </a:endParaRPr>
        </a:p>
      </dsp:txBody>
      <dsp:txXfrm>
        <a:off x="4086306" y="1451260"/>
        <a:ext cx="1704463" cy="1015405"/>
      </dsp:txXfrm>
    </dsp:sp>
    <dsp:sp modelId="{E809420F-22F2-46C5-9B2D-25BC61D8B33D}">
      <dsp:nvSpPr>
        <dsp:cNvPr id="0" name=""/>
        <dsp:cNvSpPr/>
      </dsp:nvSpPr>
      <dsp:spPr>
        <a:xfrm>
          <a:off x="5884037" y="1362616"/>
          <a:ext cx="1767645" cy="1078587"/>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BF09105D-D297-45B8-91D5-BBC0A1574630}">
      <dsp:nvSpPr>
        <dsp:cNvPr id="0" name=""/>
        <dsp:cNvSpPr/>
      </dsp:nvSpPr>
      <dsp:spPr>
        <a:xfrm>
          <a:off x="5976405" y="1450366"/>
          <a:ext cx="1767645" cy="107858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0070C0"/>
              </a:solidFill>
              <a:latin typeface="Arial Black" panose="020B0A04020102020204" pitchFamily="34" charset="0"/>
            </a:rPr>
            <a:t>Evaluate Management’s Instructions &amp; Procedures such as :</a:t>
          </a:r>
          <a:endParaRPr lang="en-US" sz="1100" b="1" kern="1200" dirty="0">
            <a:solidFill>
              <a:srgbClr val="0070C0"/>
            </a:solidFill>
            <a:latin typeface="Arial Black" panose="020B0A04020102020204" pitchFamily="34" charset="0"/>
          </a:endParaRPr>
        </a:p>
      </dsp:txBody>
      <dsp:txXfrm>
        <a:off x="6007996" y="1481957"/>
        <a:ext cx="1704463" cy="1015405"/>
      </dsp:txXfrm>
    </dsp:sp>
    <dsp:sp modelId="{94B43416-CC61-4A94-9EAA-A4EA93FC7F8D}">
      <dsp:nvSpPr>
        <dsp:cNvPr id="0" name=""/>
        <dsp:cNvSpPr/>
      </dsp:nvSpPr>
      <dsp:spPr>
        <a:xfrm>
          <a:off x="3270508" y="3051295"/>
          <a:ext cx="1599893" cy="1517176"/>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2336BC20-54F6-4330-9B60-CDC9883FE01E}">
      <dsp:nvSpPr>
        <dsp:cNvPr id="0" name=""/>
        <dsp:cNvSpPr/>
      </dsp:nvSpPr>
      <dsp:spPr>
        <a:xfrm>
          <a:off x="3362876" y="3139045"/>
          <a:ext cx="1599893" cy="15171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0" kern="1200" dirty="0" smtClean="0">
              <a:solidFill>
                <a:srgbClr val="0070C0"/>
              </a:solidFill>
              <a:latin typeface="Arial Black" panose="020B0A04020102020204" pitchFamily="34" charset="0"/>
            </a:rPr>
            <a:t>Method of collection of used physical inventory </a:t>
          </a:r>
          <a:r>
            <a:rPr lang="en-IN" sz="1200" b="1" i="0" kern="1200" dirty="0" smtClean="0">
              <a:solidFill>
                <a:srgbClr val="0070C0"/>
              </a:solidFill>
              <a:latin typeface="Arial Black" panose="020B0A04020102020204" pitchFamily="34" charset="0"/>
            </a:rPr>
            <a:t>counts record</a:t>
          </a:r>
          <a:endParaRPr lang="en-US" sz="1200" b="1" kern="1200" dirty="0">
            <a:solidFill>
              <a:srgbClr val="0070C0"/>
            </a:solidFill>
            <a:latin typeface="Arial Black" panose="020B0A04020102020204" pitchFamily="34" charset="0"/>
          </a:endParaRPr>
        </a:p>
      </dsp:txBody>
      <dsp:txXfrm>
        <a:off x="3407313" y="3183482"/>
        <a:ext cx="1511019" cy="1428302"/>
      </dsp:txXfrm>
    </dsp:sp>
    <dsp:sp modelId="{57BE3E6D-B04D-47C5-B6C6-4ED217F3E25F}">
      <dsp:nvSpPr>
        <dsp:cNvPr id="0" name=""/>
        <dsp:cNvSpPr/>
      </dsp:nvSpPr>
      <dsp:spPr>
        <a:xfrm>
          <a:off x="5055138" y="3051295"/>
          <a:ext cx="1599893" cy="1517176"/>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D38CB8D-6080-447A-A865-7C05FDFB7125}">
      <dsp:nvSpPr>
        <dsp:cNvPr id="0" name=""/>
        <dsp:cNvSpPr/>
      </dsp:nvSpPr>
      <dsp:spPr>
        <a:xfrm>
          <a:off x="5147507" y="3139045"/>
          <a:ext cx="1599893" cy="15171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0" kern="1200" dirty="0" smtClean="0">
              <a:solidFill>
                <a:srgbClr val="0070C0"/>
              </a:solidFill>
              <a:latin typeface="Arial Black" panose="020B0A04020102020204" pitchFamily="34" charset="0"/>
            </a:rPr>
            <a:t>Accounting for unused physical inventory counts </a:t>
          </a:r>
          <a:r>
            <a:rPr lang="en-IN" sz="1200" b="1" i="0" kern="1200" dirty="0" smtClean="0">
              <a:solidFill>
                <a:srgbClr val="0070C0"/>
              </a:solidFill>
              <a:latin typeface="Arial Black" panose="020B0A04020102020204" pitchFamily="34" charset="0"/>
            </a:rPr>
            <a:t>record</a:t>
          </a:r>
          <a:endParaRPr lang="en-US" sz="1200" b="1" kern="1200" dirty="0">
            <a:solidFill>
              <a:srgbClr val="0070C0"/>
            </a:solidFill>
            <a:latin typeface="Arial Black" panose="020B0A04020102020204" pitchFamily="34" charset="0"/>
          </a:endParaRPr>
        </a:p>
      </dsp:txBody>
      <dsp:txXfrm>
        <a:off x="5191944" y="3183482"/>
        <a:ext cx="1511019" cy="1428302"/>
      </dsp:txXfrm>
    </dsp:sp>
    <dsp:sp modelId="{E1E3A6F9-D988-4169-B005-927F16E708B1}">
      <dsp:nvSpPr>
        <dsp:cNvPr id="0" name=""/>
        <dsp:cNvSpPr/>
      </dsp:nvSpPr>
      <dsp:spPr>
        <a:xfrm>
          <a:off x="6839769" y="3051295"/>
          <a:ext cx="1599893" cy="1517176"/>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62219358-3C3A-461F-B680-7E74C1F6929E}">
      <dsp:nvSpPr>
        <dsp:cNvPr id="0" name=""/>
        <dsp:cNvSpPr/>
      </dsp:nvSpPr>
      <dsp:spPr>
        <a:xfrm>
          <a:off x="6932138" y="3139045"/>
          <a:ext cx="1599893" cy="15171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70C0"/>
              </a:solidFill>
              <a:latin typeface="Arial Black" panose="020B0A04020102020204" pitchFamily="34" charset="0"/>
            </a:rPr>
            <a:t>The </a:t>
          </a:r>
          <a:r>
            <a:rPr lang="en-US" sz="1200" b="1" i="0" kern="1200" dirty="0" smtClean="0">
              <a:solidFill>
                <a:srgbClr val="0070C0"/>
              </a:solidFill>
              <a:latin typeface="Arial Black" panose="020B0A04020102020204" pitchFamily="34" charset="0"/>
            </a:rPr>
            <a:t>accurate identification of the stage of </a:t>
          </a:r>
          <a:r>
            <a:rPr lang="en-IN" sz="1200" b="1" i="0" kern="1200" dirty="0" smtClean="0">
              <a:solidFill>
                <a:srgbClr val="0070C0"/>
              </a:solidFill>
              <a:latin typeface="Arial Black" panose="020B0A04020102020204" pitchFamily="34" charset="0"/>
            </a:rPr>
            <a:t>completion of work-in-progress</a:t>
          </a:r>
          <a:endParaRPr lang="en-US" sz="1200" b="1" kern="1200" dirty="0">
            <a:solidFill>
              <a:srgbClr val="0070C0"/>
            </a:solidFill>
            <a:latin typeface="Arial Black" panose="020B0A04020102020204" pitchFamily="34" charset="0"/>
          </a:endParaRPr>
        </a:p>
      </dsp:txBody>
      <dsp:txXfrm>
        <a:off x="6976575" y="3183482"/>
        <a:ext cx="1511019" cy="1428302"/>
      </dsp:txXfrm>
    </dsp:sp>
    <dsp:sp modelId="{B0D085D5-3E70-41E5-B89A-561EB7922F00}">
      <dsp:nvSpPr>
        <dsp:cNvPr id="0" name=""/>
        <dsp:cNvSpPr/>
      </dsp:nvSpPr>
      <dsp:spPr>
        <a:xfrm>
          <a:off x="8624400" y="3051295"/>
          <a:ext cx="1599893" cy="1517176"/>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B15A841-5D0D-43E8-A060-AA28ECBE7523}">
      <dsp:nvSpPr>
        <dsp:cNvPr id="0" name=""/>
        <dsp:cNvSpPr/>
      </dsp:nvSpPr>
      <dsp:spPr>
        <a:xfrm>
          <a:off x="8716769" y="3139045"/>
          <a:ext cx="1599893" cy="15171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0" kern="1200" dirty="0" smtClean="0">
              <a:solidFill>
                <a:srgbClr val="0070C0"/>
              </a:solidFill>
              <a:latin typeface="Arial Black" panose="020B0A04020102020204" pitchFamily="34" charset="0"/>
            </a:rPr>
            <a:t>Procedures used to estimate physical quantities</a:t>
          </a:r>
          <a:endParaRPr lang="en-US" sz="1200" b="1" kern="1200" dirty="0">
            <a:solidFill>
              <a:srgbClr val="0070C0"/>
            </a:solidFill>
            <a:latin typeface="Arial Black" panose="020B0A04020102020204" pitchFamily="34" charset="0"/>
          </a:endParaRPr>
        </a:p>
      </dsp:txBody>
      <dsp:txXfrm>
        <a:off x="8761206" y="3183482"/>
        <a:ext cx="1511019" cy="1428302"/>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6A3B7-8513-40D2-AEDE-2AF8A1CB647C}">
      <dsp:nvSpPr>
        <dsp:cNvPr id="0" name=""/>
        <dsp:cNvSpPr/>
      </dsp:nvSpPr>
      <dsp:spPr>
        <a:xfrm>
          <a:off x="4905201" y="2024427"/>
          <a:ext cx="4124885" cy="734078"/>
        </a:xfrm>
        <a:custGeom>
          <a:avLst/>
          <a:gdLst/>
          <a:ahLst/>
          <a:cxnLst/>
          <a:rect l="0" t="0" r="0" b="0"/>
          <a:pathLst>
            <a:path>
              <a:moveTo>
                <a:pt x="0" y="0"/>
              </a:moveTo>
              <a:lnTo>
                <a:pt x="0" y="607560"/>
              </a:lnTo>
              <a:lnTo>
                <a:pt x="4124885" y="607560"/>
              </a:lnTo>
              <a:lnTo>
                <a:pt x="4124885" y="734078"/>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A9D837F-A362-44AE-B9E5-C86C2CD8AD33}">
      <dsp:nvSpPr>
        <dsp:cNvPr id="0" name=""/>
        <dsp:cNvSpPr/>
      </dsp:nvSpPr>
      <dsp:spPr>
        <a:xfrm>
          <a:off x="4905201" y="2024427"/>
          <a:ext cx="2455680" cy="734078"/>
        </a:xfrm>
        <a:custGeom>
          <a:avLst/>
          <a:gdLst/>
          <a:ahLst/>
          <a:cxnLst/>
          <a:rect l="0" t="0" r="0" b="0"/>
          <a:pathLst>
            <a:path>
              <a:moveTo>
                <a:pt x="0" y="0"/>
              </a:moveTo>
              <a:lnTo>
                <a:pt x="0" y="607560"/>
              </a:lnTo>
              <a:lnTo>
                <a:pt x="2455680" y="607560"/>
              </a:lnTo>
              <a:lnTo>
                <a:pt x="2455680" y="734078"/>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E20EAD1-5F7C-4717-9A3E-D8A0DDB9050D}">
      <dsp:nvSpPr>
        <dsp:cNvPr id="0" name=""/>
        <dsp:cNvSpPr/>
      </dsp:nvSpPr>
      <dsp:spPr>
        <a:xfrm>
          <a:off x="4905201" y="2024427"/>
          <a:ext cx="786474" cy="734078"/>
        </a:xfrm>
        <a:custGeom>
          <a:avLst/>
          <a:gdLst/>
          <a:ahLst/>
          <a:cxnLst/>
          <a:rect l="0" t="0" r="0" b="0"/>
          <a:pathLst>
            <a:path>
              <a:moveTo>
                <a:pt x="0" y="0"/>
              </a:moveTo>
              <a:lnTo>
                <a:pt x="0" y="607560"/>
              </a:lnTo>
              <a:lnTo>
                <a:pt x="786474" y="607560"/>
              </a:lnTo>
              <a:lnTo>
                <a:pt x="786474" y="734078"/>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815A6D8-2F17-4645-9E24-019E005A723A}">
      <dsp:nvSpPr>
        <dsp:cNvPr id="0" name=""/>
        <dsp:cNvSpPr/>
      </dsp:nvSpPr>
      <dsp:spPr>
        <a:xfrm>
          <a:off x="4022471" y="2024427"/>
          <a:ext cx="882730" cy="734078"/>
        </a:xfrm>
        <a:custGeom>
          <a:avLst/>
          <a:gdLst/>
          <a:ahLst/>
          <a:cxnLst/>
          <a:rect l="0" t="0" r="0" b="0"/>
          <a:pathLst>
            <a:path>
              <a:moveTo>
                <a:pt x="882730" y="0"/>
              </a:moveTo>
              <a:lnTo>
                <a:pt x="882730" y="607560"/>
              </a:lnTo>
              <a:lnTo>
                <a:pt x="0" y="607560"/>
              </a:lnTo>
              <a:lnTo>
                <a:pt x="0" y="734078"/>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E0A10F5-29CB-4CFF-85BB-96D937C274B8}">
      <dsp:nvSpPr>
        <dsp:cNvPr id="0" name=""/>
        <dsp:cNvSpPr/>
      </dsp:nvSpPr>
      <dsp:spPr>
        <a:xfrm>
          <a:off x="2353266" y="2024427"/>
          <a:ext cx="2551935" cy="734078"/>
        </a:xfrm>
        <a:custGeom>
          <a:avLst/>
          <a:gdLst/>
          <a:ahLst/>
          <a:cxnLst/>
          <a:rect l="0" t="0" r="0" b="0"/>
          <a:pathLst>
            <a:path>
              <a:moveTo>
                <a:pt x="2551935" y="0"/>
              </a:moveTo>
              <a:lnTo>
                <a:pt x="2551935" y="607560"/>
              </a:lnTo>
              <a:lnTo>
                <a:pt x="0" y="607560"/>
              </a:lnTo>
              <a:lnTo>
                <a:pt x="0" y="734078"/>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2554ACC-952A-45C2-A050-EC652E56ABFE}">
      <dsp:nvSpPr>
        <dsp:cNvPr id="0" name=""/>
        <dsp:cNvSpPr/>
      </dsp:nvSpPr>
      <dsp:spPr>
        <a:xfrm>
          <a:off x="684061" y="2024427"/>
          <a:ext cx="4221140" cy="734078"/>
        </a:xfrm>
        <a:custGeom>
          <a:avLst/>
          <a:gdLst/>
          <a:ahLst/>
          <a:cxnLst/>
          <a:rect l="0" t="0" r="0" b="0"/>
          <a:pathLst>
            <a:path>
              <a:moveTo>
                <a:pt x="4221140" y="0"/>
              </a:moveTo>
              <a:lnTo>
                <a:pt x="4221140" y="607560"/>
              </a:lnTo>
              <a:lnTo>
                <a:pt x="0" y="607560"/>
              </a:lnTo>
              <a:lnTo>
                <a:pt x="0" y="734078"/>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490C294-5441-45EC-A2F8-624AB70CF516}">
      <dsp:nvSpPr>
        <dsp:cNvPr id="0" name=""/>
        <dsp:cNvSpPr/>
      </dsp:nvSpPr>
      <dsp:spPr>
        <a:xfrm>
          <a:off x="2562723" y="543644"/>
          <a:ext cx="4684956" cy="1480783"/>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9144AB6-A9F1-4328-ACFA-48B7831ACF50}">
      <dsp:nvSpPr>
        <dsp:cNvPr id="0" name=""/>
        <dsp:cNvSpPr/>
      </dsp:nvSpPr>
      <dsp:spPr>
        <a:xfrm>
          <a:off x="2714469" y="687803"/>
          <a:ext cx="4684956" cy="148078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70C0"/>
              </a:solidFill>
              <a:latin typeface="Arial Black" panose="020B0A04020102020204" pitchFamily="34" charset="0"/>
            </a:rPr>
            <a:t>Matters to be considered while planning for Physical Verification</a:t>
          </a:r>
          <a:endParaRPr lang="en-US" sz="1800" b="1" kern="1200" dirty="0">
            <a:solidFill>
              <a:srgbClr val="0070C0"/>
            </a:solidFill>
            <a:latin typeface="Arial Black" panose="020B0A04020102020204" pitchFamily="34" charset="0"/>
          </a:endParaRPr>
        </a:p>
      </dsp:txBody>
      <dsp:txXfrm>
        <a:off x="2757840" y="731174"/>
        <a:ext cx="4598214" cy="1394041"/>
      </dsp:txXfrm>
    </dsp:sp>
    <dsp:sp modelId="{81D2C26E-BCAF-426B-9F00-52D18C923DB8}">
      <dsp:nvSpPr>
        <dsp:cNvPr id="0" name=""/>
        <dsp:cNvSpPr/>
      </dsp:nvSpPr>
      <dsp:spPr>
        <a:xfrm>
          <a:off x="1204" y="2758506"/>
          <a:ext cx="1365713" cy="2186698"/>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06562FD-A0B5-4AE8-9608-82CE997FD66A}">
      <dsp:nvSpPr>
        <dsp:cNvPr id="0" name=""/>
        <dsp:cNvSpPr/>
      </dsp:nvSpPr>
      <dsp:spPr>
        <a:xfrm>
          <a:off x="152950" y="2902664"/>
          <a:ext cx="1365713" cy="218669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70C0"/>
              </a:solidFill>
              <a:latin typeface="Arial Black" panose="020B0A04020102020204" pitchFamily="34" charset="0"/>
            </a:rPr>
            <a:t>Nature of Inventory</a:t>
          </a:r>
          <a:endParaRPr lang="en-US" sz="1800" b="1" kern="1200" dirty="0">
            <a:solidFill>
              <a:srgbClr val="0070C0"/>
            </a:solidFill>
            <a:latin typeface="Arial Black" panose="020B0A04020102020204" pitchFamily="34" charset="0"/>
          </a:endParaRPr>
        </a:p>
      </dsp:txBody>
      <dsp:txXfrm>
        <a:off x="192950" y="2942664"/>
        <a:ext cx="1285713" cy="2106698"/>
      </dsp:txXfrm>
    </dsp:sp>
    <dsp:sp modelId="{92284F64-6D16-4A15-926B-DD92D51FD87A}">
      <dsp:nvSpPr>
        <dsp:cNvPr id="0" name=""/>
        <dsp:cNvSpPr/>
      </dsp:nvSpPr>
      <dsp:spPr>
        <a:xfrm>
          <a:off x="1670409" y="2758506"/>
          <a:ext cx="1365713" cy="2186698"/>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CEED10A-F8BE-44E0-8A04-D5FF14F8F91C}">
      <dsp:nvSpPr>
        <dsp:cNvPr id="0" name=""/>
        <dsp:cNvSpPr/>
      </dsp:nvSpPr>
      <dsp:spPr>
        <a:xfrm>
          <a:off x="1822155" y="2902664"/>
          <a:ext cx="1365713" cy="218669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70C0"/>
              </a:solidFill>
              <a:latin typeface="Arial Black" panose="020B0A04020102020204" pitchFamily="34" charset="0"/>
            </a:rPr>
            <a:t>Materiality of Inventory</a:t>
          </a:r>
          <a:endParaRPr lang="en-US" sz="1800" b="1" kern="1200" dirty="0">
            <a:solidFill>
              <a:srgbClr val="0070C0"/>
            </a:solidFill>
            <a:latin typeface="Arial Black" panose="020B0A04020102020204" pitchFamily="34" charset="0"/>
          </a:endParaRPr>
        </a:p>
      </dsp:txBody>
      <dsp:txXfrm>
        <a:off x="1862155" y="2942664"/>
        <a:ext cx="1285713" cy="2106698"/>
      </dsp:txXfrm>
    </dsp:sp>
    <dsp:sp modelId="{38BBDC8A-DCE9-4FE6-9B45-D8B99D67D75D}">
      <dsp:nvSpPr>
        <dsp:cNvPr id="0" name=""/>
        <dsp:cNvSpPr/>
      </dsp:nvSpPr>
      <dsp:spPr>
        <a:xfrm>
          <a:off x="3339614" y="2758506"/>
          <a:ext cx="1365713" cy="2186698"/>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01D38A2-065A-4AA5-95CD-D3EC3FB13EBC}">
      <dsp:nvSpPr>
        <dsp:cNvPr id="0" name=""/>
        <dsp:cNvSpPr/>
      </dsp:nvSpPr>
      <dsp:spPr>
        <a:xfrm>
          <a:off x="3491360" y="2902664"/>
          <a:ext cx="1365713" cy="218669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70C0"/>
              </a:solidFill>
              <a:latin typeface="Arial Black" panose="020B0A04020102020204" pitchFamily="34" charset="0"/>
            </a:rPr>
            <a:t>Timing of Physical Counting</a:t>
          </a:r>
          <a:endParaRPr lang="en-US" sz="1800" b="1" kern="1200" dirty="0">
            <a:solidFill>
              <a:srgbClr val="0070C0"/>
            </a:solidFill>
            <a:latin typeface="Arial Black" panose="020B0A04020102020204" pitchFamily="34" charset="0"/>
          </a:endParaRPr>
        </a:p>
      </dsp:txBody>
      <dsp:txXfrm>
        <a:off x="3531360" y="2942664"/>
        <a:ext cx="1285713" cy="2106698"/>
      </dsp:txXfrm>
    </dsp:sp>
    <dsp:sp modelId="{4274063A-5AEC-44BF-AF8C-8EE08FF4ED3F}">
      <dsp:nvSpPr>
        <dsp:cNvPr id="0" name=""/>
        <dsp:cNvSpPr/>
      </dsp:nvSpPr>
      <dsp:spPr>
        <a:xfrm>
          <a:off x="5008819" y="2758506"/>
          <a:ext cx="1365713" cy="2186698"/>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6CEC87CE-E445-4A22-BB41-FE4951EE93F7}">
      <dsp:nvSpPr>
        <dsp:cNvPr id="0" name=""/>
        <dsp:cNvSpPr/>
      </dsp:nvSpPr>
      <dsp:spPr>
        <a:xfrm>
          <a:off x="5160565" y="2902664"/>
          <a:ext cx="1365713" cy="218669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70C0"/>
              </a:solidFill>
              <a:latin typeface="Arial Black" panose="020B0A04020102020204" pitchFamily="34" charset="0"/>
            </a:rPr>
            <a:t>Risk of Material </a:t>
          </a:r>
          <a:r>
            <a:rPr lang="en-US" sz="1800" b="1" kern="1200" dirty="0" err="1" smtClean="0">
              <a:solidFill>
                <a:srgbClr val="0070C0"/>
              </a:solidFill>
              <a:latin typeface="Arial Black" panose="020B0A04020102020204" pitchFamily="34" charset="0"/>
            </a:rPr>
            <a:t>Mis</a:t>
          </a:r>
          <a:r>
            <a:rPr lang="en-US" sz="1800" b="1" kern="1200" dirty="0" smtClean="0">
              <a:solidFill>
                <a:srgbClr val="0070C0"/>
              </a:solidFill>
              <a:latin typeface="Arial Black" panose="020B0A04020102020204" pitchFamily="34" charset="0"/>
            </a:rPr>
            <a:t>-statement</a:t>
          </a:r>
          <a:endParaRPr lang="en-US" sz="1800" b="1" kern="1200" dirty="0">
            <a:solidFill>
              <a:srgbClr val="0070C0"/>
            </a:solidFill>
            <a:latin typeface="Arial Black" panose="020B0A04020102020204" pitchFamily="34" charset="0"/>
          </a:endParaRPr>
        </a:p>
      </dsp:txBody>
      <dsp:txXfrm>
        <a:off x="5200565" y="2942664"/>
        <a:ext cx="1285713" cy="2106698"/>
      </dsp:txXfrm>
    </dsp:sp>
    <dsp:sp modelId="{13FE3C50-D3F1-4E7D-82EA-E14DDFEC13BE}">
      <dsp:nvSpPr>
        <dsp:cNvPr id="0" name=""/>
        <dsp:cNvSpPr/>
      </dsp:nvSpPr>
      <dsp:spPr>
        <a:xfrm>
          <a:off x="6678025" y="2758506"/>
          <a:ext cx="1365713" cy="2186698"/>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9543A94-185B-44D1-8F66-A2F2E0B77821}">
      <dsp:nvSpPr>
        <dsp:cNvPr id="0" name=""/>
        <dsp:cNvSpPr/>
      </dsp:nvSpPr>
      <dsp:spPr>
        <a:xfrm>
          <a:off x="6829771" y="2902664"/>
          <a:ext cx="1365713" cy="218669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70C0"/>
              </a:solidFill>
              <a:latin typeface="Arial Black" panose="020B0A04020102020204" pitchFamily="34" charset="0"/>
            </a:rPr>
            <a:t>Stage of Completion of W-I-P</a:t>
          </a:r>
          <a:endParaRPr lang="en-US" sz="1800" b="1" kern="1200" dirty="0">
            <a:solidFill>
              <a:srgbClr val="0070C0"/>
            </a:solidFill>
            <a:latin typeface="Arial Black" panose="020B0A04020102020204" pitchFamily="34" charset="0"/>
          </a:endParaRPr>
        </a:p>
      </dsp:txBody>
      <dsp:txXfrm>
        <a:off x="6869771" y="2942664"/>
        <a:ext cx="1285713" cy="2106698"/>
      </dsp:txXfrm>
    </dsp:sp>
    <dsp:sp modelId="{E0F19797-346D-4028-86CF-79E4FE1999D4}">
      <dsp:nvSpPr>
        <dsp:cNvPr id="0" name=""/>
        <dsp:cNvSpPr/>
      </dsp:nvSpPr>
      <dsp:spPr>
        <a:xfrm>
          <a:off x="8347230" y="2758506"/>
          <a:ext cx="1365713" cy="2186698"/>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45E3730-1CBD-45C2-8EFF-7D13DB932605}">
      <dsp:nvSpPr>
        <dsp:cNvPr id="0" name=""/>
        <dsp:cNvSpPr/>
      </dsp:nvSpPr>
      <dsp:spPr>
        <a:xfrm>
          <a:off x="8498976" y="2902664"/>
          <a:ext cx="1365713" cy="218669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70C0"/>
              </a:solidFill>
              <a:latin typeface="Arial Black" panose="020B0A04020102020204" pitchFamily="34" charset="0"/>
            </a:rPr>
            <a:t>Nature of Internal Controls w.r.t. Inventory</a:t>
          </a:r>
          <a:endParaRPr lang="en-US" sz="1800" b="1" kern="1200" dirty="0">
            <a:solidFill>
              <a:srgbClr val="0070C0"/>
            </a:solidFill>
            <a:latin typeface="Arial Black" panose="020B0A04020102020204" pitchFamily="34" charset="0"/>
          </a:endParaRPr>
        </a:p>
      </dsp:txBody>
      <dsp:txXfrm>
        <a:off x="8538976" y="2942664"/>
        <a:ext cx="1285713" cy="2106698"/>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F2E1D-D45D-4691-9F04-0076A4C2F2D7}">
      <dsp:nvSpPr>
        <dsp:cNvPr id="0" name=""/>
        <dsp:cNvSpPr/>
      </dsp:nvSpPr>
      <dsp:spPr>
        <a:xfrm rot="16200000">
          <a:off x="-1388070" y="1389174"/>
          <a:ext cx="5418667" cy="2640318"/>
        </a:xfrm>
        <a:prstGeom prst="flowChartManualOperation">
          <a:avLst/>
        </a:prstGeom>
        <a:gradFill rotWithShape="0">
          <a:gsLst>
            <a:gs pos="0">
              <a:schemeClr val="accent3">
                <a:shade val="50000"/>
                <a:hueOff val="0"/>
                <a:satOff val="0"/>
                <a:lumOff val="0"/>
                <a:alphaOff val="0"/>
                <a:tint val="98000"/>
                <a:satMod val="110000"/>
                <a:lumMod val="104000"/>
              </a:schemeClr>
            </a:gs>
            <a:gs pos="69000">
              <a:schemeClr val="accent3">
                <a:shade val="50000"/>
                <a:hueOff val="0"/>
                <a:satOff val="0"/>
                <a:lumOff val="0"/>
                <a:alphaOff val="0"/>
                <a:shade val="84000"/>
                <a:satMod val="130000"/>
                <a:lumMod val="92000"/>
              </a:schemeClr>
            </a:gs>
            <a:gs pos="100000">
              <a:schemeClr val="accent3">
                <a:shade val="50000"/>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0" tIns="0" rIns="341313" bIns="0" numCol="1" spcCol="1270" anchor="ctr" anchorCtr="0">
          <a:noAutofit/>
        </a:bodyPr>
        <a:lstStyle/>
        <a:p>
          <a:pPr lvl="0" algn="ctr" defTabSz="2400300">
            <a:lnSpc>
              <a:spcPct val="90000"/>
            </a:lnSpc>
            <a:spcBef>
              <a:spcPct val="0"/>
            </a:spcBef>
            <a:spcAft>
              <a:spcPct val="35000"/>
            </a:spcAft>
          </a:pPr>
          <a:r>
            <a:rPr lang="en-US" sz="5400" b="1" kern="1200" dirty="0" smtClean="0">
              <a:solidFill>
                <a:srgbClr val="00FFFF"/>
              </a:solidFill>
              <a:latin typeface="Arial Black" panose="020B0A04020102020204" pitchFamily="34" charset="0"/>
            </a:rPr>
            <a:t>SA 505</a:t>
          </a:r>
          <a:endParaRPr lang="en-US" sz="5400" b="1" kern="1200" dirty="0">
            <a:solidFill>
              <a:srgbClr val="00FFFF"/>
            </a:solidFill>
            <a:latin typeface="Arial Black" panose="020B0A04020102020204" pitchFamily="34" charset="0"/>
          </a:endParaRPr>
        </a:p>
      </dsp:txBody>
      <dsp:txXfrm rot="5400000">
        <a:off x="1104" y="1083733"/>
        <a:ext cx="2640318" cy="3251201"/>
      </dsp:txXfrm>
    </dsp:sp>
    <dsp:sp modelId="{EFB55DB8-44F7-4BE4-84DB-213BCEE705DF}">
      <dsp:nvSpPr>
        <dsp:cNvPr id="0" name=""/>
        <dsp:cNvSpPr/>
      </dsp:nvSpPr>
      <dsp:spPr>
        <a:xfrm rot="16200000">
          <a:off x="3404681" y="-310312"/>
          <a:ext cx="5418667" cy="6039292"/>
        </a:xfrm>
        <a:prstGeom prst="flowChartManualOperation">
          <a:avLst/>
        </a:prstGeom>
        <a:gradFill rotWithShape="0">
          <a:gsLst>
            <a:gs pos="0">
              <a:schemeClr val="accent3">
                <a:shade val="50000"/>
                <a:hueOff val="76611"/>
                <a:satOff val="37295"/>
                <a:lumOff val="32568"/>
                <a:alphaOff val="0"/>
                <a:tint val="98000"/>
                <a:satMod val="110000"/>
                <a:lumMod val="104000"/>
              </a:schemeClr>
            </a:gs>
            <a:gs pos="69000">
              <a:schemeClr val="accent3">
                <a:shade val="50000"/>
                <a:hueOff val="76611"/>
                <a:satOff val="37295"/>
                <a:lumOff val="32568"/>
                <a:alphaOff val="0"/>
                <a:shade val="84000"/>
                <a:satMod val="130000"/>
                <a:lumMod val="92000"/>
              </a:schemeClr>
            </a:gs>
            <a:gs pos="100000">
              <a:schemeClr val="accent3">
                <a:shade val="50000"/>
                <a:hueOff val="76611"/>
                <a:satOff val="37295"/>
                <a:lumOff val="32568"/>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0" tIns="0" rIns="341313" bIns="0" numCol="1" spcCol="1270" anchor="ctr" anchorCtr="0">
          <a:noAutofit/>
        </a:bodyPr>
        <a:lstStyle/>
        <a:p>
          <a:pPr lvl="0" algn="ctr" defTabSz="2400300">
            <a:lnSpc>
              <a:spcPct val="90000"/>
            </a:lnSpc>
            <a:spcBef>
              <a:spcPct val="0"/>
            </a:spcBef>
            <a:spcAft>
              <a:spcPct val="35000"/>
            </a:spcAft>
          </a:pPr>
          <a:r>
            <a:rPr lang="en-US" sz="5400" b="1" kern="1200" dirty="0" smtClean="0">
              <a:solidFill>
                <a:srgbClr val="006600"/>
              </a:solidFill>
              <a:latin typeface="Arial Black" panose="020B0A04020102020204" pitchFamily="34" charset="0"/>
            </a:rPr>
            <a:t>External Confirmations</a:t>
          </a:r>
          <a:endParaRPr lang="en-US" sz="5400" b="1" kern="1200" dirty="0">
            <a:solidFill>
              <a:srgbClr val="006600"/>
            </a:solidFill>
            <a:latin typeface="Arial Black" panose="020B0A04020102020204" pitchFamily="34" charset="0"/>
          </a:endParaRPr>
        </a:p>
      </dsp:txBody>
      <dsp:txXfrm rot="5400000">
        <a:off x="3094369" y="1083733"/>
        <a:ext cx="6039292" cy="3251201"/>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DB02E-1019-4E5A-AF1C-0051F9570F83}">
      <dsp:nvSpPr>
        <dsp:cNvPr id="0" name=""/>
        <dsp:cNvSpPr/>
      </dsp:nvSpPr>
      <dsp:spPr>
        <a:xfrm>
          <a:off x="0" y="1586468"/>
          <a:ext cx="9453417" cy="246077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8585931-2B6E-4733-8301-A9C40E10BECC}">
      <dsp:nvSpPr>
        <dsp:cNvPr id="0" name=""/>
        <dsp:cNvSpPr/>
      </dsp:nvSpPr>
      <dsp:spPr>
        <a:xfrm>
          <a:off x="550421" y="1079706"/>
          <a:ext cx="8352579" cy="1914851"/>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0122" tIns="0" rIns="250122" bIns="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tx1"/>
              </a:solidFill>
              <a:latin typeface="Arial Black" panose="020B0A04020102020204" pitchFamily="34" charset="0"/>
            </a:rPr>
            <a:t>To design &amp; perform such procedures to obtain relevant &amp; reliable audit evidence</a:t>
          </a:r>
          <a:endParaRPr lang="en-US" sz="2800" b="1" kern="1200" dirty="0">
            <a:solidFill>
              <a:schemeClr val="tx1"/>
            </a:solidFill>
            <a:latin typeface="Arial Black" panose="020B0A04020102020204" pitchFamily="34" charset="0"/>
          </a:endParaRPr>
        </a:p>
      </dsp:txBody>
      <dsp:txXfrm>
        <a:off x="643896" y="1173181"/>
        <a:ext cx="8165629" cy="1727901"/>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8184C-2F95-4686-A6AB-D638E40260A3}">
      <dsp:nvSpPr>
        <dsp:cNvPr id="0" name=""/>
        <dsp:cNvSpPr/>
      </dsp:nvSpPr>
      <dsp:spPr>
        <a:xfrm>
          <a:off x="3125" y="41291"/>
          <a:ext cx="3047783" cy="1131187"/>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latin typeface="Arial Black" panose="020B0A04020102020204" pitchFamily="34" charset="0"/>
            </a:rPr>
            <a:t>External Confirmation</a:t>
          </a:r>
          <a:endParaRPr lang="en-US" sz="2000" b="1" kern="1200" dirty="0">
            <a:latin typeface="Arial Black" panose="020B0A04020102020204" pitchFamily="34" charset="0"/>
          </a:endParaRPr>
        </a:p>
      </dsp:txBody>
      <dsp:txXfrm>
        <a:off x="3125" y="41291"/>
        <a:ext cx="3047783" cy="1131187"/>
      </dsp:txXfrm>
    </dsp:sp>
    <dsp:sp modelId="{E8E1281B-9B4D-4976-96CE-F5087725815B}">
      <dsp:nvSpPr>
        <dsp:cNvPr id="0" name=""/>
        <dsp:cNvSpPr/>
      </dsp:nvSpPr>
      <dsp:spPr>
        <a:xfrm>
          <a:off x="3125" y="1172479"/>
          <a:ext cx="3047783" cy="374692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i="0" kern="1200" dirty="0" smtClean="0">
              <a:solidFill>
                <a:srgbClr val="006600"/>
              </a:solidFill>
              <a:latin typeface="Arial Black" panose="020B0A04020102020204" pitchFamily="34" charset="0"/>
            </a:rPr>
            <a:t>Audit evidence obtained as a direct written response to the auditor from a third party (confirming party), in paper form, or by electronic or other medium.</a:t>
          </a:r>
          <a:endParaRPr lang="en-US" sz="1800" b="1" kern="1200" dirty="0">
            <a:solidFill>
              <a:srgbClr val="006600"/>
            </a:solidFill>
            <a:latin typeface="Arial Black" panose="020B0A04020102020204" pitchFamily="34" charset="0"/>
          </a:endParaRPr>
        </a:p>
      </dsp:txBody>
      <dsp:txXfrm>
        <a:off x="3125" y="1172479"/>
        <a:ext cx="3047783" cy="3746924"/>
      </dsp:txXfrm>
    </dsp:sp>
    <dsp:sp modelId="{DA19E55F-0178-408F-8E8D-BA66D41B069C}">
      <dsp:nvSpPr>
        <dsp:cNvPr id="0" name=""/>
        <dsp:cNvSpPr/>
      </dsp:nvSpPr>
      <dsp:spPr>
        <a:xfrm>
          <a:off x="3477599" y="41291"/>
          <a:ext cx="3047783" cy="1131187"/>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latin typeface="Arial Black" panose="020B0A04020102020204" pitchFamily="34" charset="0"/>
            </a:rPr>
            <a:t>Positive Confirmation Request</a:t>
          </a:r>
          <a:endParaRPr lang="en-US" sz="2000" b="1" kern="1200" dirty="0">
            <a:latin typeface="Arial Black" panose="020B0A04020102020204" pitchFamily="34" charset="0"/>
          </a:endParaRPr>
        </a:p>
      </dsp:txBody>
      <dsp:txXfrm>
        <a:off x="3477599" y="41291"/>
        <a:ext cx="3047783" cy="1131187"/>
      </dsp:txXfrm>
    </dsp:sp>
    <dsp:sp modelId="{2023C022-5241-430B-AAC5-57D9086A5CF2}">
      <dsp:nvSpPr>
        <dsp:cNvPr id="0" name=""/>
        <dsp:cNvSpPr/>
      </dsp:nvSpPr>
      <dsp:spPr>
        <a:xfrm>
          <a:off x="3477599" y="1172479"/>
          <a:ext cx="3047783" cy="374692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i="0" kern="1200" dirty="0" smtClean="0">
              <a:solidFill>
                <a:srgbClr val="006600"/>
              </a:solidFill>
              <a:latin typeface="Arial Black" panose="020B0A04020102020204" pitchFamily="34" charset="0"/>
            </a:rPr>
            <a:t>A request that the confirming party respond directly to the auditor, indicating whether the confirming party agrees or disagrees with the information in request, or providing the requested information.</a:t>
          </a:r>
          <a:endParaRPr lang="en-US" sz="1800" b="1" kern="1200" dirty="0">
            <a:solidFill>
              <a:srgbClr val="006600"/>
            </a:solidFill>
            <a:latin typeface="Arial Black" panose="020B0A04020102020204" pitchFamily="34" charset="0"/>
          </a:endParaRPr>
        </a:p>
      </dsp:txBody>
      <dsp:txXfrm>
        <a:off x="3477599" y="1172479"/>
        <a:ext cx="3047783" cy="3746924"/>
      </dsp:txXfrm>
    </dsp:sp>
    <dsp:sp modelId="{93A0C9D7-E4B8-4B7F-83B1-BE692125A3DF}">
      <dsp:nvSpPr>
        <dsp:cNvPr id="0" name=""/>
        <dsp:cNvSpPr/>
      </dsp:nvSpPr>
      <dsp:spPr>
        <a:xfrm>
          <a:off x="6952072" y="41291"/>
          <a:ext cx="3047783" cy="1131187"/>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latin typeface="Arial Black" panose="020B0A04020102020204" pitchFamily="34" charset="0"/>
            </a:rPr>
            <a:t>Negative Confirmation Request</a:t>
          </a:r>
          <a:endParaRPr lang="en-US" sz="2000" b="1" kern="1200" dirty="0">
            <a:latin typeface="Arial Black" panose="020B0A04020102020204" pitchFamily="34" charset="0"/>
          </a:endParaRPr>
        </a:p>
      </dsp:txBody>
      <dsp:txXfrm>
        <a:off x="6952072" y="41291"/>
        <a:ext cx="3047783" cy="1131187"/>
      </dsp:txXfrm>
    </dsp:sp>
    <dsp:sp modelId="{39DAE40F-367F-476F-A7D7-900AFDF4F8E5}">
      <dsp:nvSpPr>
        <dsp:cNvPr id="0" name=""/>
        <dsp:cNvSpPr/>
      </dsp:nvSpPr>
      <dsp:spPr>
        <a:xfrm>
          <a:off x="6952072" y="1172479"/>
          <a:ext cx="3047783" cy="374692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i="0" kern="1200" dirty="0" smtClean="0">
              <a:solidFill>
                <a:srgbClr val="006600"/>
              </a:solidFill>
              <a:latin typeface="Arial Black" panose="020B0A04020102020204" pitchFamily="34" charset="0"/>
            </a:rPr>
            <a:t>A request that the confirming party respond directly to the auditor, only if the confirming party disagrees with the information provided in the request.</a:t>
          </a:r>
          <a:endParaRPr lang="en-US" sz="2000" b="1" kern="1200" dirty="0">
            <a:solidFill>
              <a:srgbClr val="006600"/>
            </a:solidFill>
            <a:latin typeface="Arial Black" panose="020B0A04020102020204" pitchFamily="34" charset="0"/>
          </a:endParaRPr>
        </a:p>
      </dsp:txBody>
      <dsp:txXfrm>
        <a:off x="6952072" y="1172479"/>
        <a:ext cx="3047783" cy="3746924"/>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8184C-2F95-4686-A6AB-D638E40260A3}">
      <dsp:nvSpPr>
        <dsp:cNvPr id="0" name=""/>
        <dsp:cNvSpPr/>
      </dsp:nvSpPr>
      <dsp:spPr>
        <a:xfrm>
          <a:off x="48" y="172109"/>
          <a:ext cx="4674245" cy="1869698"/>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latin typeface="Arial Black" panose="020B0A04020102020204" pitchFamily="34" charset="0"/>
            </a:rPr>
            <a:t>Non-Response</a:t>
          </a:r>
          <a:endParaRPr lang="en-US" sz="2000" b="1" kern="1200" dirty="0">
            <a:latin typeface="Arial Black" panose="020B0A04020102020204" pitchFamily="34" charset="0"/>
          </a:endParaRPr>
        </a:p>
      </dsp:txBody>
      <dsp:txXfrm>
        <a:off x="48" y="172109"/>
        <a:ext cx="4674245" cy="1869698"/>
      </dsp:txXfrm>
    </dsp:sp>
    <dsp:sp modelId="{E8E1281B-9B4D-4976-96CE-F5087725815B}">
      <dsp:nvSpPr>
        <dsp:cNvPr id="0" name=""/>
        <dsp:cNvSpPr/>
      </dsp:nvSpPr>
      <dsp:spPr>
        <a:xfrm>
          <a:off x="48" y="2041807"/>
          <a:ext cx="4674245" cy="380634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smtClean="0">
              <a:solidFill>
                <a:srgbClr val="006600"/>
              </a:solidFill>
              <a:latin typeface="Arial Black" panose="020B0A04020102020204" pitchFamily="34" charset="0"/>
            </a:rPr>
            <a:t>A failure of the confirming party to respond , or fully respond, to a positive confirmation request, or a confirmation request returned undelivered.</a:t>
          </a:r>
          <a:endParaRPr lang="en-US" sz="2400" b="1" kern="1200" dirty="0">
            <a:solidFill>
              <a:srgbClr val="006600"/>
            </a:solidFill>
            <a:latin typeface="Arial Black" panose="020B0A04020102020204" pitchFamily="34" charset="0"/>
          </a:endParaRPr>
        </a:p>
      </dsp:txBody>
      <dsp:txXfrm>
        <a:off x="48" y="2041807"/>
        <a:ext cx="4674245" cy="3806341"/>
      </dsp:txXfrm>
    </dsp:sp>
    <dsp:sp modelId="{DA19E55F-0178-408F-8E8D-BA66D41B069C}">
      <dsp:nvSpPr>
        <dsp:cNvPr id="0" name=""/>
        <dsp:cNvSpPr/>
      </dsp:nvSpPr>
      <dsp:spPr>
        <a:xfrm>
          <a:off x="5328688" y="172109"/>
          <a:ext cx="4674245" cy="1869698"/>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w="9525" cap="flat" cmpd="sng" algn="ctr">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latin typeface="Arial Black" panose="020B0A04020102020204" pitchFamily="34" charset="0"/>
            </a:rPr>
            <a:t>Exception</a:t>
          </a:r>
          <a:endParaRPr lang="en-US" sz="2000" b="1" kern="1200" dirty="0">
            <a:latin typeface="Arial Black" panose="020B0A04020102020204" pitchFamily="34" charset="0"/>
          </a:endParaRPr>
        </a:p>
      </dsp:txBody>
      <dsp:txXfrm>
        <a:off x="5328688" y="172109"/>
        <a:ext cx="4674245" cy="1869698"/>
      </dsp:txXfrm>
    </dsp:sp>
    <dsp:sp modelId="{2023C022-5241-430B-AAC5-57D9086A5CF2}">
      <dsp:nvSpPr>
        <dsp:cNvPr id="0" name=""/>
        <dsp:cNvSpPr/>
      </dsp:nvSpPr>
      <dsp:spPr>
        <a:xfrm>
          <a:off x="5328688" y="2041807"/>
          <a:ext cx="4674245" cy="380634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1" i="0" kern="1200" dirty="0" smtClean="0">
              <a:solidFill>
                <a:srgbClr val="006600"/>
              </a:solidFill>
              <a:latin typeface="Arial Black" panose="020B0A04020102020204" pitchFamily="34" charset="0"/>
            </a:rPr>
            <a:t>A response that indicates difference between information requested to be confirmed, or contained in the entity’s records, and information provided by the confirming party </a:t>
          </a:r>
          <a:endParaRPr lang="en-US" sz="2400" b="1" kern="1200" dirty="0">
            <a:solidFill>
              <a:srgbClr val="006600"/>
            </a:solidFill>
            <a:latin typeface="Arial Black" panose="020B0A04020102020204" pitchFamily="34" charset="0"/>
          </a:endParaRPr>
        </a:p>
      </dsp:txBody>
      <dsp:txXfrm>
        <a:off x="5328688" y="2041807"/>
        <a:ext cx="4674245" cy="3806341"/>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15263-E94C-4229-9F34-BCF3EB33E1FD}">
      <dsp:nvSpPr>
        <dsp:cNvPr id="0" name=""/>
        <dsp:cNvSpPr/>
      </dsp:nvSpPr>
      <dsp:spPr>
        <a:xfrm rot="5400000">
          <a:off x="691806" y="1309475"/>
          <a:ext cx="1040736" cy="1184841"/>
        </a:xfrm>
        <a:prstGeom prst="bentUpArrow">
          <a:avLst>
            <a:gd name="adj1" fmla="val 32840"/>
            <a:gd name="adj2" fmla="val 25000"/>
            <a:gd name="adj3" fmla="val 35780"/>
          </a:avLst>
        </a:prstGeom>
        <a:gradFill rotWithShape="0">
          <a:gsLst>
            <a:gs pos="0">
              <a:schemeClr val="accent1">
                <a:tint val="50000"/>
                <a:hueOff val="0"/>
                <a:satOff val="0"/>
                <a:lumOff val="0"/>
                <a:alphaOff val="0"/>
                <a:tint val="98000"/>
                <a:satMod val="110000"/>
                <a:lumMod val="104000"/>
              </a:schemeClr>
            </a:gs>
            <a:gs pos="69000">
              <a:schemeClr val="accent1">
                <a:tint val="50000"/>
                <a:hueOff val="0"/>
                <a:satOff val="0"/>
                <a:lumOff val="0"/>
                <a:alphaOff val="0"/>
                <a:shade val="84000"/>
                <a:satMod val="130000"/>
                <a:lumMod val="92000"/>
              </a:schemeClr>
            </a:gs>
            <a:gs pos="100000">
              <a:schemeClr val="accent1">
                <a:tint val="50000"/>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83634EB6-DD3F-4BA3-9A55-FD67941C1CC1}">
      <dsp:nvSpPr>
        <dsp:cNvPr id="0" name=""/>
        <dsp:cNvSpPr/>
      </dsp:nvSpPr>
      <dsp:spPr>
        <a:xfrm>
          <a:off x="37404" y="31378"/>
          <a:ext cx="3981304" cy="1226334"/>
        </a:xfrm>
        <a:prstGeom prst="roundRect">
          <a:avLst>
            <a:gd name="adj" fmla="val 1667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dirty="0" smtClean="0">
              <a:solidFill>
                <a:srgbClr val="00FFFF"/>
              </a:solidFill>
              <a:latin typeface="Arial Black" panose="020B0A04020102020204" pitchFamily="34" charset="0"/>
            </a:rPr>
            <a:t>Determining the information to be confirmed or requested</a:t>
          </a:r>
          <a:endParaRPr lang="en-US" sz="1800" i="0" kern="1200" dirty="0">
            <a:solidFill>
              <a:srgbClr val="00FFFF"/>
            </a:solidFill>
            <a:latin typeface="Arial Black" panose="020B0A04020102020204" pitchFamily="34" charset="0"/>
          </a:endParaRPr>
        </a:p>
      </dsp:txBody>
      <dsp:txXfrm>
        <a:off x="97279" y="91253"/>
        <a:ext cx="3861554" cy="1106584"/>
      </dsp:txXfrm>
    </dsp:sp>
    <dsp:sp modelId="{EC169D7F-3F06-4C6E-8249-9C55EC8748C7}">
      <dsp:nvSpPr>
        <dsp:cNvPr id="0" name=""/>
        <dsp:cNvSpPr/>
      </dsp:nvSpPr>
      <dsp:spPr>
        <a:xfrm>
          <a:off x="2904050" y="148337"/>
          <a:ext cx="1274229" cy="991177"/>
        </a:xfrm>
        <a:prstGeom prst="rect">
          <a:avLst/>
        </a:prstGeom>
        <a:noFill/>
        <a:ln>
          <a:noFill/>
        </a:ln>
        <a:effectLst/>
      </dsp:spPr>
      <dsp:style>
        <a:lnRef idx="0">
          <a:scrgbClr r="0" g="0" b="0"/>
        </a:lnRef>
        <a:fillRef idx="0">
          <a:scrgbClr r="0" g="0" b="0"/>
        </a:fillRef>
        <a:effectRef idx="0">
          <a:scrgbClr r="0" g="0" b="0"/>
        </a:effectRef>
        <a:fontRef idx="minor"/>
      </dsp:style>
    </dsp:sp>
    <dsp:sp modelId="{23A02173-5D10-4B20-AC31-178D3D54953C}">
      <dsp:nvSpPr>
        <dsp:cNvPr id="0" name=""/>
        <dsp:cNvSpPr/>
      </dsp:nvSpPr>
      <dsp:spPr>
        <a:xfrm rot="5400000">
          <a:off x="2627388" y="2783832"/>
          <a:ext cx="1040736" cy="1184841"/>
        </a:xfrm>
        <a:prstGeom prst="bentUpArrow">
          <a:avLst>
            <a:gd name="adj1" fmla="val 32840"/>
            <a:gd name="adj2" fmla="val 25000"/>
            <a:gd name="adj3" fmla="val 35780"/>
          </a:avLst>
        </a:prstGeom>
        <a:gradFill rotWithShape="0">
          <a:gsLst>
            <a:gs pos="0">
              <a:schemeClr val="accent1">
                <a:tint val="50000"/>
                <a:hueOff val="0"/>
                <a:satOff val="0"/>
                <a:lumOff val="0"/>
                <a:alphaOff val="0"/>
                <a:tint val="98000"/>
                <a:satMod val="110000"/>
                <a:lumMod val="104000"/>
              </a:schemeClr>
            </a:gs>
            <a:gs pos="69000">
              <a:schemeClr val="accent1">
                <a:tint val="50000"/>
                <a:hueOff val="0"/>
                <a:satOff val="0"/>
                <a:lumOff val="0"/>
                <a:alphaOff val="0"/>
                <a:shade val="84000"/>
                <a:satMod val="130000"/>
                <a:lumMod val="92000"/>
              </a:schemeClr>
            </a:gs>
            <a:gs pos="100000">
              <a:schemeClr val="accent1">
                <a:tint val="50000"/>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EAB7525D-67C1-41DB-ACFA-B52555D45938}">
      <dsp:nvSpPr>
        <dsp:cNvPr id="0" name=""/>
        <dsp:cNvSpPr/>
      </dsp:nvSpPr>
      <dsp:spPr>
        <a:xfrm>
          <a:off x="2025024" y="1408956"/>
          <a:ext cx="3981304" cy="1226334"/>
        </a:xfrm>
        <a:prstGeom prst="roundRect">
          <a:avLst>
            <a:gd name="adj" fmla="val 1667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1" kern="1200" dirty="0" smtClean="0">
              <a:solidFill>
                <a:srgbClr val="00FFFF"/>
              </a:solidFill>
              <a:latin typeface="Arial Black" panose="020B0A04020102020204" pitchFamily="34" charset="0"/>
            </a:rPr>
            <a:t>Selecting the appropriate confirming party</a:t>
          </a:r>
          <a:endParaRPr lang="en-US" sz="1800" kern="1200" dirty="0">
            <a:solidFill>
              <a:srgbClr val="00FFFF"/>
            </a:solidFill>
            <a:latin typeface="Arial Black" panose="020B0A04020102020204" pitchFamily="34" charset="0"/>
          </a:endParaRPr>
        </a:p>
      </dsp:txBody>
      <dsp:txXfrm>
        <a:off x="2084899" y="1468831"/>
        <a:ext cx="3861554" cy="1106584"/>
      </dsp:txXfrm>
    </dsp:sp>
    <dsp:sp modelId="{21624772-14FB-4421-92DE-0F05A36526D4}">
      <dsp:nvSpPr>
        <dsp:cNvPr id="0" name=""/>
        <dsp:cNvSpPr/>
      </dsp:nvSpPr>
      <dsp:spPr>
        <a:xfrm>
          <a:off x="4891670" y="1525915"/>
          <a:ext cx="1274229" cy="991177"/>
        </a:xfrm>
        <a:prstGeom prst="rect">
          <a:avLst/>
        </a:prstGeom>
        <a:noFill/>
        <a:ln>
          <a:noFill/>
        </a:ln>
        <a:effectLst/>
      </dsp:spPr>
      <dsp:style>
        <a:lnRef idx="0">
          <a:scrgbClr r="0" g="0" b="0"/>
        </a:lnRef>
        <a:fillRef idx="0">
          <a:scrgbClr r="0" g="0" b="0"/>
        </a:fillRef>
        <a:effectRef idx="0">
          <a:scrgbClr r="0" g="0" b="0"/>
        </a:effectRef>
        <a:fontRef idx="minor"/>
      </dsp:style>
    </dsp:sp>
    <dsp:sp modelId="{10A56970-4382-4546-B368-F2EE5080D382}">
      <dsp:nvSpPr>
        <dsp:cNvPr id="0" name=""/>
        <dsp:cNvSpPr/>
      </dsp:nvSpPr>
      <dsp:spPr>
        <a:xfrm rot="5400000">
          <a:off x="4819103" y="4133758"/>
          <a:ext cx="1040736" cy="1184841"/>
        </a:xfrm>
        <a:prstGeom prst="bentUpArrow">
          <a:avLst>
            <a:gd name="adj1" fmla="val 32840"/>
            <a:gd name="adj2" fmla="val 25000"/>
            <a:gd name="adj3" fmla="val 35780"/>
          </a:avLst>
        </a:prstGeom>
        <a:gradFill rotWithShape="0">
          <a:gsLst>
            <a:gs pos="0">
              <a:schemeClr val="accent1">
                <a:tint val="50000"/>
                <a:hueOff val="0"/>
                <a:satOff val="0"/>
                <a:lumOff val="0"/>
                <a:alphaOff val="0"/>
                <a:tint val="98000"/>
                <a:satMod val="110000"/>
                <a:lumMod val="104000"/>
              </a:schemeClr>
            </a:gs>
            <a:gs pos="69000">
              <a:schemeClr val="accent1">
                <a:tint val="50000"/>
                <a:hueOff val="0"/>
                <a:satOff val="0"/>
                <a:lumOff val="0"/>
                <a:alphaOff val="0"/>
                <a:shade val="84000"/>
                <a:satMod val="130000"/>
                <a:lumMod val="92000"/>
              </a:schemeClr>
            </a:gs>
            <a:gs pos="100000">
              <a:schemeClr val="accent1">
                <a:tint val="50000"/>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76885F6A-B86C-49BE-8559-56B0D8BCD3BB}">
      <dsp:nvSpPr>
        <dsp:cNvPr id="0" name=""/>
        <dsp:cNvSpPr/>
      </dsp:nvSpPr>
      <dsp:spPr>
        <a:xfrm>
          <a:off x="4012644" y="2786535"/>
          <a:ext cx="5587369" cy="1226334"/>
        </a:xfrm>
        <a:prstGeom prst="roundRect">
          <a:avLst>
            <a:gd name="adj" fmla="val 1667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smtClean="0">
              <a:solidFill>
                <a:srgbClr val="00FFFF"/>
              </a:solidFill>
              <a:latin typeface="Arial Black" panose="020B0A04020102020204" pitchFamily="34" charset="0"/>
            </a:rPr>
            <a:t>Designing the confirmation requests, including determining that requests are properly addressed and contain return information for responses to be sent directly to the auditor</a:t>
          </a:r>
          <a:endParaRPr lang="en-US" sz="1600" i="0" kern="1200" dirty="0">
            <a:solidFill>
              <a:srgbClr val="00FFFF"/>
            </a:solidFill>
            <a:latin typeface="Arial Black" panose="020B0A04020102020204" pitchFamily="34" charset="0"/>
          </a:endParaRPr>
        </a:p>
      </dsp:txBody>
      <dsp:txXfrm>
        <a:off x="4072519" y="2846410"/>
        <a:ext cx="5467619" cy="1106584"/>
      </dsp:txXfrm>
    </dsp:sp>
    <dsp:sp modelId="{1F6CF4E8-2F04-454A-ABCE-95D4C6478697}">
      <dsp:nvSpPr>
        <dsp:cNvPr id="0" name=""/>
        <dsp:cNvSpPr/>
      </dsp:nvSpPr>
      <dsp:spPr>
        <a:xfrm>
          <a:off x="7682323" y="2903494"/>
          <a:ext cx="1274229" cy="991177"/>
        </a:xfrm>
        <a:prstGeom prst="rect">
          <a:avLst/>
        </a:prstGeom>
        <a:noFill/>
        <a:ln>
          <a:noFill/>
        </a:ln>
        <a:effectLst/>
      </dsp:spPr>
      <dsp:style>
        <a:lnRef idx="0">
          <a:scrgbClr r="0" g="0" b="0"/>
        </a:lnRef>
        <a:fillRef idx="0">
          <a:scrgbClr r="0" g="0" b="0"/>
        </a:fillRef>
        <a:effectRef idx="0">
          <a:scrgbClr r="0" g="0" b="0"/>
        </a:effectRef>
        <a:fontRef idx="minor"/>
      </dsp:style>
    </dsp:sp>
    <dsp:sp modelId="{EAE11686-1B6A-44F1-B3D4-2EACAE4C6526}">
      <dsp:nvSpPr>
        <dsp:cNvPr id="0" name=""/>
        <dsp:cNvSpPr/>
      </dsp:nvSpPr>
      <dsp:spPr>
        <a:xfrm>
          <a:off x="6000264" y="4164113"/>
          <a:ext cx="3981304" cy="1226334"/>
        </a:xfrm>
        <a:prstGeom prst="roundRect">
          <a:avLst>
            <a:gd name="adj" fmla="val 1667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smtClean="0">
              <a:solidFill>
                <a:srgbClr val="00FFFF"/>
              </a:solidFill>
              <a:latin typeface="Arial Black" panose="020B0A04020102020204" pitchFamily="34" charset="0"/>
            </a:rPr>
            <a:t>Sending the requests, including follow-up requests when applicable, to the confirming party</a:t>
          </a:r>
          <a:endParaRPr lang="en-US" sz="1800" i="0" kern="1200" dirty="0">
            <a:solidFill>
              <a:srgbClr val="00FFFF"/>
            </a:solidFill>
            <a:latin typeface="Arial Black" panose="020B0A04020102020204" pitchFamily="34" charset="0"/>
          </a:endParaRPr>
        </a:p>
      </dsp:txBody>
      <dsp:txXfrm>
        <a:off x="6060139" y="4223988"/>
        <a:ext cx="3861554" cy="11065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F2E1D-D45D-4691-9F04-0076A4C2F2D7}">
      <dsp:nvSpPr>
        <dsp:cNvPr id="0" name=""/>
        <dsp:cNvSpPr/>
      </dsp:nvSpPr>
      <dsp:spPr>
        <a:xfrm rot="16200000">
          <a:off x="-921373" y="923049"/>
          <a:ext cx="5418667" cy="3572568"/>
        </a:xfrm>
        <a:prstGeom prst="flowChartManualOperation">
          <a:avLst/>
        </a:prstGeom>
        <a:gradFill rotWithShape="0">
          <a:gsLst>
            <a:gs pos="0">
              <a:schemeClr val="accent3">
                <a:shade val="50000"/>
                <a:hueOff val="0"/>
                <a:satOff val="0"/>
                <a:lumOff val="0"/>
                <a:alphaOff val="0"/>
                <a:tint val="98000"/>
                <a:satMod val="110000"/>
                <a:lumMod val="104000"/>
              </a:schemeClr>
            </a:gs>
            <a:gs pos="69000">
              <a:schemeClr val="accent3">
                <a:shade val="50000"/>
                <a:hueOff val="0"/>
                <a:satOff val="0"/>
                <a:lumOff val="0"/>
                <a:alphaOff val="0"/>
                <a:shade val="84000"/>
                <a:satMod val="130000"/>
                <a:lumMod val="92000"/>
              </a:schemeClr>
            </a:gs>
            <a:gs pos="100000">
              <a:schemeClr val="accent3">
                <a:shade val="50000"/>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0" tIns="0" rIns="304800" bIns="0" numCol="1" spcCol="1270" anchor="ctr" anchorCtr="0">
          <a:noAutofit/>
        </a:bodyPr>
        <a:lstStyle/>
        <a:p>
          <a:pPr lvl="0" algn="ctr" defTabSz="2133600">
            <a:lnSpc>
              <a:spcPct val="90000"/>
            </a:lnSpc>
            <a:spcBef>
              <a:spcPct val="0"/>
            </a:spcBef>
            <a:spcAft>
              <a:spcPct val="35000"/>
            </a:spcAft>
          </a:pPr>
          <a:endParaRPr lang="en-US" sz="4800" b="1" kern="1200" dirty="0">
            <a:solidFill>
              <a:srgbClr val="00FFFF"/>
            </a:solidFill>
            <a:latin typeface="Arial Black" panose="020B0A04020102020204" pitchFamily="34" charset="0"/>
          </a:endParaRPr>
        </a:p>
      </dsp:txBody>
      <dsp:txXfrm rot="5400000">
        <a:off x="1677" y="1083732"/>
        <a:ext cx="3572568" cy="3251201"/>
      </dsp:txXfrm>
    </dsp:sp>
    <dsp:sp modelId="{EFB55DB8-44F7-4BE4-84DB-213BCEE705DF}">
      <dsp:nvSpPr>
        <dsp:cNvPr id="0" name=""/>
        <dsp:cNvSpPr/>
      </dsp:nvSpPr>
      <dsp:spPr>
        <a:xfrm rot="16200000">
          <a:off x="3991397" y="-9350"/>
          <a:ext cx="5418667" cy="5437367"/>
        </a:xfrm>
        <a:prstGeom prst="flowChartManualOperation">
          <a:avLst/>
        </a:prstGeom>
        <a:gradFill rotWithShape="0">
          <a:gsLst>
            <a:gs pos="0">
              <a:schemeClr val="accent3">
                <a:shade val="50000"/>
                <a:hueOff val="76611"/>
                <a:satOff val="37295"/>
                <a:lumOff val="32568"/>
                <a:alphaOff val="0"/>
                <a:tint val="98000"/>
                <a:satMod val="110000"/>
                <a:lumMod val="104000"/>
              </a:schemeClr>
            </a:gs>
            <a:gs pos="69000">
              <a:schemeClr val="accent3">
                <a:shade val="50000"/>
                <a:hueOff val="76611"/>
                <a:satOff val="37295"/>
                <a:lumOff val="32568"/>
                <a:alphaOff val="0"/>
                <a:shade val="84000"/>
                <a:satMod val="130000"/>
                <a:lumMod val="92000"/>
              </a:schemeClr>
            </a:gs>
            <a:gs pos="100000">
              <a:schemeClr val="accent3">
                <a:shade val="50000"/>
                <a:hueOff val="76611"/>
                <a:satOff val="37295"/>
                <a:lumOff val="32568"/>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0" rIns="228600" bIns="0" numCol="1" spcCol="1270" anchor="ctr" anchorCtr="0">
          <a:noAutofit/>
        </a:bodyPr>
        <a:lstStyle/>
        <a:p>
          <a:pPr lvl="0" algn="ctr" defTabSz="1600200">
            <a:lnSpc>
              <a:spcPct val="90000"/>
            </a:lnSpc>
            <a:spcBef>
              <a:spcPct val="0"/>
            </a:spcBef>
            <a:spcAft>
              <a:spcPct val="35000"/>
            </a:spcAft>
          </a:pPr>
          <a:r>
            <a:rPr lang="en-US" sz="3600" b="1" kern="1200" dirty="0" smtClean="0">
              <a:solidFill>
                <a:srgbClr val="006600"/>
              </a:solidFill>
              <a:latin typeface="Arial Black" panose="020B0A04020102020204" pitchFamily="34" charset="0"/>
            </a:rPr>
            <a:t>Legal Requirements relating to SA</a:t>
          </a:r>
        </a:p>
        <a:p>
          <a:pPr lvl="0" algn="ctr" defTabSz="1600200">
            <a:lnSpc>
              <a:spcPct val="90000"/>
            </a:lnSpc>
            <a:spcBef>
              <a:spcPct val="0"/>
            </a:spcBef>
            <a:spcAft>
              <a:spcPct val="35000"/>
            </a:spcAft>
          </a:pPr>
          <a:r>
            <a:rPr lang="en-US" sz="3200" b="1" kern="1200" dirty="0" smtClean="0">
              <a:solidFill>
                <a:srgbClr val="0070C0"/>
              </a:solidFill>
              <a:latin typeface="Arial Black" panose="020B0A04020102020204" pitchFamily="34" charset="0"/>
            </a:rPr>
            <a:t>(CARO 2020, Companies Act, 2013 &amp; Income Tax Act, 1961)</a:t>
          </a:r>
          <a:endParaRPr lang="en-US" sz="3200" b="1" kern="1200" dirty="0">
            <a:solidFill>
              <a:srgbClr val="0070C0"/>
            </a:solidFill>
            <a:latin typeface="Arial Black" panose="020B0A04020102020204" pitchFamily="34" charset="0"/>
          </a:endParaRPr>
        </a:p>
      </dsp:txBody>
      <dsp:txXfrm rot="5400000">
        <a:off x="3982047" y="1083733"/>
        <a:ext cx="5437367" cy="3251201"/>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1FE62-D8A8-4AB1-A56B-834C285F13B1}">
      <dsp:nvSpPr>
        <dsp:cNvPr id="0" name=""/>
        <dsp:cNvSpPr/>
      </dsp:nvSpPr>
      <dsp:spPr>
        <a:xfrm>
          <a:off x="0" y="-173902"/>
          <a:ext cx="9908275" cy="2074452"/>
        </a:xfrm>
        <a:prstGeom prst="rect">
          <a:avLst/>
        </a:prstGeom>
        <a:gradFill rotWithShape="0">
          <a:gsLst>
            <a:gs pos="0">
              <a:schemeClr val="accent1">
                <a:shade val="90000"/>
                <a:hueOff val="0"/>
                <a:satOff val="0"/>
                <a:lumOff val="0"/>
                <a:alphaOff val="0"/>
                <a:tint val="48000"/>
                <a:alpha val="88000"/>
                <a:satMod val="105000"/>
                <a:lumMod val="110000"/>
              </a:schemeClr>
            </a:gs>
            <a:gs pos="100000">
              <a:schemeClr val="accent1">
                <a:shade val="90000"/>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US" sz="2400" b="1" i="0" kern="1200" dirty="0" smtClean="0">
              <a:solidFill>
                <a:srgbClr val="006600"/>
              </a:solidFill>
              <a:latin typeface="Arial Black" panose="020B0A04020102020204" pitchFamily="34" charset="0"/>
            </a:rPr>
            <a:t>If the auditor concludes that management’s refusal to allow the auditor to send a confirmation request is unreasonable, or the auditor is unable to obtain relevant and reliable audit evidence from alternative audit procedures</a:t>
          </a:r>
          <a:endParaRPr lang="en-US" sz="2400" b="1" kern="1200" dirty="0">
            <a:solidFill>
              <a:srgbClr val="006600"/>
            </a:solidFill>
            <a:latin typeface="Arial Black" panose="020B0A04020102020204" pitchFamily="34" charset="0"/>
          </a:endParaRPr>
        </a:p>
      </dsp:txBody>
      <dsp:txXfrm>
        <a:off x="0" y="-173902"/>
        <a:ext cx="9908275" cy="2074452"/>
      </dsp:txXfrm>
    </dsp:sp>
    <dsp:sp modelId="{72132BF0-DD3F-420C-A64B-DF0D309E7546}">
      <dsp:nvSpPr>
        <dsp:cNvPr id="0" name=""/>
        <dsp:cNvSpPr/>
      </dsp:nvSpPr>
      <dsp:spPr>
        <a:xfrm>
          <a:off x="0" y="1870540"/>
          <a:ext cx="9908275" cy="2725596"/>
        </a:xfrm>
        <a:prstGeom prst="rect">
          <a:avLst/>
        </a:prstGeom>
        <a:gradFill rotWithShape="0">
          <a:gsLst>
            <a:gs pos="0">
              <a:schemeClr val="accent1">
                <a:shade val="50000"/>
                <a:hueOff val="0"/>
                <a:satOff val="0"/>
                <a:lumOff val="0"/>
                <a:alphaOff val="0"/>
                <a:tint val="98000"/>
                <a:satMod val="110000"/>
                <a:lumMod val="104000"/>
              </a:schemeClr>
            </a:gs>
            <a:gs pos="69000">
              <a:schemeClr val="accent1">
                <a:shade val="50000"/>
                <a:hueOff val="0"/>
                <a:satOff val="0"/>
                <a:lumOff val="0"/>
                <a:alphaOff val="0"/>
                <a:shade val="84000"/>
                <a:satMod val="130000"/>
                <a:lumMod val="92000"/>
              </a:schemeClr>
            </a:gs>
            <a:gs pos="100000">
              <a:schemeClr val="accent1">
                <a:shade val="50000"/>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a:lnSpc>
              <a:spcPct val="90000"/>
            </a:lnSpc>
            <a:spcBef>
              <a:spcPct val="0"/>
            </a:spcBef>
            <a:spcAft>
              <a:spcPct val="35000"/>
            </a:spcAft>
          </a:pPr>
          <a:r>
            <a:rPr lang="en-US" sz="2600" b="1" i="0" kern="1200" dirty="0" smtClean="0">
              <a:latin typeface="Arial Black" panose="020B0A04020102020204" pitchFamily="34" charset="0"/>
            </a:rPr>
            <a:t>The auditor shall communicate with those charged with governance in accordance with SA 260. The auditor also shall determine the implications for the audit and the auditor’s opinion in accordance with SA 705</a:t>
          </a:r>
          <a:endParaRPr lang="en-US" sz="2600" b="1" kern="1200" dirty="0">
            <a:latin typeface="Arial Black" panose="020B0A04020102020204" pitchFamily="34" charset="0"/>
          </a:endParaRPr>
        </a:p>
      </dsp:txBody>
      <dsp:txXfrm>
        <a:off x="0" y="1870540"/>
        <a:ext cx="9908275" cy="2725596"/>
      </dsp:txXfrm>
    </dsp:sp>
    <dsp:sp modelId="{1F9346EE-A070-4CA9-A5E8-A8CACAA041AE}">
      <dsp:nvSpPr>
        <dsp:cNvPr id="0" name=""/>
        <dsp:cNvSpPr/>
      </dsp:nvSpPr>
      <dsp:spPr>
        <a:xfrm>
          <a:off x="0" y="4448310"/>
          <a:ext cx="9908275" cy="321729"/>
        </a:xfrm>
        <a:prstGeom prst="rect">
          <a:avLst/>
        </a:prstGeom>
        <a:gradFill rotWithShape="0">
          <a:gsLst>
            <a:gs pos="0">
              <a:schemeClr val="accent1">
                <a:shade val="90000"/>
                <a:hueOff val="0"/>
                <a:satOff val="0"/>
                <a:lumOff val="0"/>
                <a:alphaOff val="0"/>
                <a:tint val="48000"/>
                <a:alpha val="88000"/>
                <a:satMod val="105000"/>
                <a:lumMod val="110000"/>
              </a:schemeClr>
            </a:gs>
            <a:gs pos="100000">
              <a:schemeClr val="accent1">
                <a:shade val="90000"/>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81E14-1297-4401-96B7-C965B0911C4A}">
      <dsp:nvSpPr>
        <dsp:cNvPr id="0" name=""/>
        <dsp:cNvSpPr/>
      </dsp:nvSpPr>
      <dsp:spPr>
        <a:xfrm>
          <a:off x="0" y="0"/>
          <a:ext cx="9840036" cy="1883391"/>
        </a:xfrm>
        <a:prstGeom prst="rect">
          <a:avLst/>
        </a:prstGeom>
        <a:gradFill rotWithShape="0">
          <a:gsLst>
            <a:gs pos="0">
              <a:schemeClr val="accent1">
                <a:shade val="80000"/>
                <a:hueOff val="0"/>
                <a:satOff val="0"/>
                <a:lumOff val="0"/>
                <a:alphaOff val="0"/>
                <a:tint val="48000"/>
                <a:alpha val="88000"/>
                <a:satMod val="105000"/>
                <a:lumMod val="110000"/>
              </a:schemeClr>
            </a:gs>
            <a:gs pos="100000">
              <a:schemeClr val="accent1">
                <a:shade val="80000"/>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just" defTabSz="1466850">
            <a:lnSpc>
              <a:spcPct val="90000"/>
            </a:lnSpc>
            <a:spcBef>
              <a:spcPct val="0"/>
            </a:spcBef>
            <a:spcAft>
              <a:spcPct val="35000"/>
            </a:spcAft>
          </a:pPr>
          <a:r>
            <a:rPr lang="en-US" sz="3300" b="1" i="0" kern="1200" dirty="0" smtClean="0">
              <a:solidFill>
                <a:srgbClr val="0033CC"/>
              </a:solidFill>
              <a:latin typeface="Arial Black" panose="020B0A04020102020204" pitchFamily="34" charset="0"/>
            </a:rPr>
            <a:t>If management refuses to allow the auditor to send a confirmation request, the auditor shall:</a:t>
          </a:r>
          <a:endParaRPr lang="en-US" sz="3300" b="1" kern="1200" dirty="0">
            <a:solidFill>
              <a:srgbClr val="0033CC"/>
            </a:solidFill>
            <a:latin typeface="Arial Black" panose="020B0A04020102020204" pitchFamily="34" charset="0"/>
          </a:endParaRPr>
        </a:p>
      </dsp:txBody>
      <dsp:txXfrm>
        <a:off x="0" y="0"/>
        <a:ext cx="9840036" cy="1883391"/>
      </dsp:txXfrm>
    </dsp:sp>
    <dsp:sp modelId="{ED189FD6-D2D5-4587-B4BB-749F87A35B91}">
      <dsp:nvSpPr>
        <dsp:cNvPr id="0" name=""/>
        <dsp:cNvSpPr/>
      </dsp:nvSpPr>
      <dsp:spPr>
        <a:xfrm>
          <a:off x="4804" y="1883391"/>
          <a:ext cx="3276808" cy="3955121"/>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smtClean="0">
              <a:solidFill>
                <a:schemeClr val="tx1"/>
              </a:solidFill>
              <a:latin typeface="Arial Black" panose="020B0A04020102020204" pitchFamily="34" charset="0"/>
            </a:rPr>
            <a:t>Inquire as to management’s reasons for the refusal, and seek audit evidence as to their validity and reasonableness</a:t>
          </a:r>
          <a:endParaRPr lang="en-US" sz="2400" b="1" kern="1200" dirty="0">
            <a:solidFill>
              <a:schemeClr val="tx1"/>
            </a:solidFill>
            <a:latin typeface="Arial Black" panose="020B0A04020102020204" pitchFamily="34" charset="0"/>
          </a:endParaRPr>
        </a:p>
      </dsp:txBody>
      <dsp:txXfrm>
        <a:off x="4804" y="1883391"/>
        <a:ext cx="3276808" cy="3955121"/>
      </dsp:txXfrm>
    </dsp:sp>
    <dsp:sp modelId="{26CA4882-F5DE-4CBF-99D7-A74F56AFFCEE}">
      <dsp:nvSpPr>
        <dsp:cNvPr id="0" name=""/>
        <dsp:cNvSpPr/>
      </dsp:nvSpPr>
      <dsp:spPr>
        <a:xfrm>
          <a:off x="3281613" y="1883391"/>
          <a:ext cx="3276808" cy="3955121"/>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i="0" kern="1200" dirty="0" smtClean="0">
              <a:solidFill>
                <a:schemeClr val="tx1"/>
              </a:solidFill>
              <a:latin typeface="Arial Black" panose="020B0A04020102020204" pitchFamily="34" charset="0"/>
            </a:rPr>
            <a:t>Evaluate the implications of management’s refusal on the auditor’s assessment of the relevant risks of material misstatement, including the risk of fraud, and on the nature, timing, and extent of other audit procedures</a:t>
          </a:r>
          <a:endParaRPr lang="en-US" sz="1900" b="1" kern="1200" dirty="0">
            <a:solidFill>
              <a:schemeClr val="tx1"/>
            </a:solidFill>
            <a:latin typeface="Arial Black" panose="020B0A04020102020204" pitchFamily="34" charset="0"/>
          </a:endParaRPr>
        </a:p>
      </dsp:txBody>
      <dsp:txXfrm>
        <a:off x="3281613" y="1883391"/>
        <a:ext cx="3276808" cy="3955121"/>
      </dsp:txXfrm>
    </dsp:sp>
    <dsp:sp modelId="{D4E87C0B-C2C6-4C17-B68E-DCBDCDC5A78E}">
      <dsp:nvSpPr>
        <dsp:cNvPr id="0" name=""/>
        <dsp:cNvSpPr/>
      </dsp:nvSpPr>
      <dsp:spPr>
        <a:xfrm>
          <a:off x="6558422" y="1883391"/>
          <a:ext cx="3276808" cy="3955121"/>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smtClean="0">
              <a:solidFill>
                <a:schemeClr val="tx1"/>
              </a:solidFill>
              <a:latin typeface="Arial Black" panose="020B0A04020102020204" pitchFamily="34" charset="0"/>
            </a:rPr>
            <a:t>Perform alternative audit procedures designed to obtain relevant and reliable audit evidence.</a:t>
          </a:r>
          <a:endParaRPr lang="en-US" sz="2400" b="1" kern="1200" dirty="0">
            <a:solidFill>
              <a:schemeClr val="tx1"/>
            </a:solidFill>
            <a:latin typeface="Arial Black" panose="020B0A04020102020204" pitchFamily="34" charset="0"/>
          </a:endParaRPr>
        </a:p>
      </dsp:txBody>
      <dsp:txXfrm>
        <a:off x="6558422" y="1883391"/>
        <a:ext cx="3276808" cy="3955121"/>
      </dsp:txXfrm>
    </dsp:sp>
    <dsp:sp modelId="{6A109F0F-4ADC-4793-A254-EAFBFFB3C3CB}">
      <dsp:nvSpPr>
        <dsp:cNvPr id="0" name=""/>
        <dsp:cNvSpPr/>
      </dsp:nvSpPr>
      <dsp:spPr>
        <a:xfrm>
          <a:off x="0" y="5838512"/>
          <a:ext cx="9840036" cy="439457"/>
        </a:xfrm>
        <a:prstGeom prst="rect">
          <a:avLst/>
        </a:prstGeom>
        <a:gradFill rotWithShape="0">
          <a:gsLst>
            <a:gs pos="0">
              <a:schemeClr val="accent1">
                <a:shade val="80000"/>
                <a:hueOff val="0"/>
                <a:satOff val="0"/>
                <a:lumOff val="0"/>
                <a:alphaOff val="0"/>
                <a:tint val="48000"/>
                <a:alpha val="88000"/>
                <a:satMod val="105000"/>
                <a:lumMod val="110000"/>
              </a:schemeClr>
            </a:gs>
            <a:gs pos="100000">
              <a:schemeClr val="accent1">
                <a:shade val="80000"/>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81E14-1297-4401-96B7-C965B0911C4A}">
      <dsp:nvSpPr>
        <dsp:cNvPr id="0" name=""/>
        <dsp:cNvSpPr/>
      </dsp:nvSpPr>
      <dsp:spPr>
        <a:xfrm>
          <a:off x="0" y="0"/>
          <a:ext cx="9894627" cy="1527184"/>
        </a:xfrm>
        <a:prstGeom prst="rect">
          <a:avLst/>
        </a:prstGeom>
        <a:gradFill rotWithShape="0">
          <a:gsLst>
            <a:gs pos="0">
              <a:schemeClr val="accent1">
                <a:shade val="80000"/>
                <a:hueOff val="0"/>
                <a:satOff val="0"/>
                <a:lumOff val="0"/>
                <a:alphaOff val="0"/>
                <a:tint val="48000"/>
                <a:alpha val="88000"/>
                <a:satMod val="105000"/>
                <a:lumMod val="110000"/>
              </a:schemeClr>
            </a:gs>
            <a:gs pos="100000">
              <a:schemeClr val="accent1">
                <a:shade val="80000"/>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r>
            <a:rPr lang="en-US" sz="6400" b="1" i="0" kern="1200" dirty="0" smtClean="0">
              <a:solidFill>
                <a:srgbClr val="006600"/>
              </a:solidFill>
              <a:latin typeface="Arial Black" panose="020B0A04020102020204" pitchFamily="34" charset="0"/>
            </a:rPr>
            <a:t>Non-Responses</a:t>
          </a:r>
          <a:endParaRPr lang="en-US" sz="6400" b="1" kern="1200" dirty="0">
            <a:solidFill>
              <a:srgbClr val="006600"/>
            </a:solidFill>
            <a:latin typeface="Arial Black" panose="020B0A04020102020204" pitchFamily="34" charset="0"/>
          </a:endParaRPr>
        </a:p>
      </dsp:txBody>
      <dsp:txXfrm>
        <a:off x="0" y="0"/>
        <a:ext cx="9894627" cy="1527184"/>
      </dsp:txXfrm>
    </dsp:sp>
    <dsp:sp modelId="{ED189FD6-D2D5-4587-B4BB-749F87A35B91}">
      <dsp:nvSpPr>
        <dsp:cNvPr id="0" name=""/>
        <dsp:cNvSpPr/>
      </dsp:nvSpPr>
      <dsp:spPr>
        <a:xfrm>
          <a:off x="0" y="1527184"/>
          <a:ext cx="9894627" cy="3207086"/>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i="0" kern="1200" smtClean="0">
              <a:solidFill>
                <a:schemeClr val="tx1"/>
              </a:solidFill>
              <a:latin typeface="Arial Black" panose="020B0A04020102020204" pitchFamily="34" charset="0"/>
            </a:rPr>
            <a:t>In the case of each non-response, the auditor shall perform alternative audit procedures to obtain relevant and reliable audit evidence.</a:t>
          </a:r>
          <a:endParaRPr lang="en-US" sz="3200" b="1" kern="1200" dirty="0">
            <a:solidFill>
              <a:schemeClr val="tx1"/>
            </a:solidFill>
            <a:latin typeface="Arial Black" panose="020B0A04020102020204" pitchFamily="34" charset="0"/>
          </a:endParaRPr>
        </a:p>
      </dsp:txBody>
      <dsp:txXfrm>
        <a:off x="0" y="1527184"/>
        <a:ext cx="9894627" cy="3207086"/>
      </dsp:txXfrm>
    </dsp:sp>
    <dsp:sp modelId="{6A109F0F-4ADC-4793-A254-EAFBFFB3C3CB}">
      <dsp:nvSpPr>
        <dsp:cNvPr id="0" name=""/>
        <dsp:cNvSpPr/>
      </dsp:nvSpPr>
      <dsp:spPr>
        <a:xfrm>
          <a:off x="0" y="4734271"/>
          <a:ext cx="9894627" cy="356342"/>
        </a:xfrm>
        <a:prstGeom prst="rect">
          <a:avLst/>
        </a:prstGeom>
        <a:gradFill rotWithShape="0">
          <a:gsLst>
            <a:gs pos="0">
              <a:schemeClr val="accent1">
                <a:shade val="80000"/>
                <a:hueOff val="0"/>
                <a:satOff val="0"/>
                <a:lumOff val="0"/>
                <a:alphaOff val="0"/>
                <a:tint val="48000"/>
                <a:alpha val="88000"/>
                <a:satMod val="105000"/>
                <a:lumMod val="110000"/>
              </a:schemeClr>
            </a:gs>
            <a:gs pos="100000">
              <a:schemeClr val="accent1">
                <a:shade val="80000"/>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81E14-1297-4401-96B7-C965B0911C4A}">
      <dsp:nvSpPr>
        <dsp:cNvPr id="0" name=""/>
        <dsp:cNvSpPr/>
      </dsp:nvSpPr>
      <dsp:spPr>
        <a:xfrm>
          <a:off x="0" y="0"/>
          <a:ext cx="9894627" cy="1948900"/>
        </a:xfrm>
        <a:prstGeom prst="rect">
          <a:avLst/>
        </a:prstGeom>
        <a:gradFill rotWithShape="0">
          <a:gsLst>
            <a:gs pos="0">
              <a:schemeClr val="accent1">
                <a:shade val="80000"/>
                <a:hueOff val="0"/>
                <a:satOff val="0"/>
                <a:lumOff val="0"/>
                <a:alphaOff val="0"/>
                <a:tint val="48000"/>
                <a:alpha val="88000"/>
                <a:satMod val="105000"/>
                <a:lumMod val="110000"/>
              </a:schemeClr>
            </a:gs>
            <a:gs pos="100000">
              <a:schemeClr val="accent1">
                <a:shade val="80000"/>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b="1" i="0" kern="1200" dirty="0" smtClean="0">
              <a:solidFill>
                <a:srgbClr val="006600"/>
              </a:solidFill>
              <a:latin typeface="Arial Black" panose="020B0A04020102020204" pitchFamily="34" charset="0"/>
            </a:rPr>
            <a:t>Reliability of Responses to Confirmation Requests</a:t>
          </a:r>
          <a:endParaRPr lang="en-US" sz="4800" b="1" kern="1200" dirty="0">
            <a:solidFill>
              <a:srgbClr val="006600"/>
            </a:solidFill>
            <a:latin typeface="Arial Black" panose="020B0A04020102020204" pitchFamily="34" charset="0"/>
          </a:endParaRPr>
        </a:p>
      </dsp:txBody>
      <dsp:txXfrm>
        <a:off x="0" y="0"/>
        <a:ext cx="9894627" cy="1948900"/>
      </dsp:txXfrm>
    </dsp:sp>
    <dsp:sp modelId="{ED189FD6-D2D5-4587-B4BB-749F87A35B91}">
      <dsp:nvSpPr>
        <dsp:cNvPr id="0" name=""/>
        <dsp:cNvSpPr/>
      </dsp:nvSpPr>
      <dsp:spPr>
        <a:xfrm>
          <a:off x="0" y="1948900"/>
          <a:ext cx="4947313" cy="4092690"/>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smtClean="0">
              <a:latin typeface="Arial Black" panose="020B0A04020102020204" pitchFamily="34" charset="0"/>
            </a:rPr>
            <a:t>If the auditor identifies factors that give rise to doubts about the reliability of the response to a confirmation request, the auditor shall obtain further audit evidence to resolve those doubts</a:t>
          </a:r>
          <a:endParaRPr lang="en-US" sz="2400" b="1" kern="1200" dirty="0">
            <a:solidFill>
              <a:schemeClr val="tx1"/>
            </a:solidFill>
            <a:latin typeface="Arial Black" panose="020B0A04020102020204" pitchFamily="34" charset="0"/>
          </a:endParaRPr>
        </a:p>
      </dsp:txBody>
      <dsp:txXfrm>
        <a:off x="0" y="1948900"/>
        <a:ext cx="4947313" cy="4092690"/>
      </dsp:txXfrm>
    </dsp:sp>
    <dsp:sp modelId="{26CA4882-F5DE-4CBF-99D7-A74F56AFFCEE}">
      <dsp:nvSpPr>
        <dsp:cNvPr id="0" name=""/>
        <dsp:cNvSpPr/>
      </dsp:nvSpPr>
      <dsp:spPr>
        <a:xfrm>
          <a:off x="4947313" y="1948900"/>
          <a:ext cx="4947313" cy="4092690"/>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i="0" kern="1200" dirty="0" smtClean="0">
              <a:latin typeface="Arial Black" panose="020B0A04020102020204" pitchFamily="34" charset="0"/>
            </a:rPr>
            <a:t>If the auditor determines that a response to a confirmation request is not reliable, the auditor shall evaluate the implications on the assessment of the relevant risks of material misstatement, including the risk of fraud, and on the related nature, timing, and extent of other audit procedures.</a:t>
          </a:r>
          <a:endParaRPr lang="en-US" sz="2100" b="1" kern="1200" dirty="0">
            <a:solidFill>
              <a:schemeClr val="tx1"/>
            </a:solidFill>
            <a:latin typeface="Arial Black" panose="020B0A04020102020204" pitchFamily="34" charset="0"/>
          </a:endParaRPr>
        </a:p>
      </dsp:txBody>
      <dsp:txXfrm>
        <a:off x="4947313" y="1948900"/>
        <a:ext cx="4947313" cy="4092690"/>
      </dsp:txXfrm>
    </dsp:sp>
    <dsp:sp modelId="{6A109F0F-4ADC-4793-A254-EAFBFFB3C3CB}">
      <dsp:nvSpPr>
        <dsp:cNvPr id="0" name=""/>
        <dsp:cNvSpPr/>
      </dsp:nvSpPr>
      <dsp:spPr>
        <a:xfrm>
          <a:off x="0" y="6041590"/>
          <a:ext cx="9894627" cy="454743"/>
        </a:xfrm>
        <a:prstGeom prst="rect">
          <a:avLst/>
        </a:prstGeom>
        <a:gradFill rotWithShape="0">
          <a:gsLst>
            <a:gs pos="0">
              <a:schemeClr val="accent1">
                <a:shade val="80000"/>
                <a:hueOff val="0"/>
                <a:satOff val="0"/>
                <a:lumOff val="0"/>
                <a:alphaOff val="0"/>
                <a:tint val="48000"/>
                <a:alpha val="88000"/>
                <a:satMod val="105000"/>
                <a:lumMod val="110000"/>
              </a:schemeClr>
            </a:gs>
            <a:gs pos="100000">
              <a:schemeClr val="accent1">
                <a:shade val="80000"/>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81E14-1297-4401-96B7-C965B0911C4A}">
      <dsp:nvSpPr>
        <dsp:cNvPr id="0" name=""/>
        <dsp:cNvSpPr/>
      </dsp:nvSpPr>
      <dsp:spPr>
        <a:xfrm>
          <a:off x="0" y="0"/>
          <a:ext cx="9894627" cy="1948900"/>
        </a:xfrm>
        <a:prstGeom prst="rect">
          <a:avLst/>
        </a:prstGeom>
        <a:gradFill rotWithShape="0">
          <a:gsLst>
            <a:gs pos="0">
              <a:schemeClr val="accent1">
                <a:shade val="80000"/>
                <a:hueOff val="0"/>
                <a:satOff val="0"/>
                <a:lumOff val="0"/>
                <a:alphaOff val="0"/>
                <a:tint val="48000"/>
                <a:alpha val="88000"/>
                <a:satMod val="105000"/>
                <a:lumMod val="110000"/>
              </a:schemeClr>
            </a:gs>
            <a:gs pos="100000">
              <a:schemeClr val="accent1">
                <a:shade val="80000"/>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i="0" kern="1200" dirty="0" smtClean="0">
              <a:solidFill>
                <a:srgbClr val="0033CC"/>
              </a:solidFill>
              <a:latin typeface="Arial Black" panose="020B0A04020102020204" pitchFamily="34" charset="0"/>
            </a:rPr>
            <a:t>When a Response to a Positive Confirmation Request is Necessary to Obtain Sufficient Appropriate Audit Evidence</a:t>
          </a:r>
          <a:endParaRPr lang="en-US" sz="3100" b="1" i="0" kern="1200" dirty="0">
            <a:solidFill>
              <a:srgbClr val="0033CC"/>
            </a:solidFill>
            <a:latin typeface="Arial Black" panose="020B0A04020102020204" pitchFamily="34" charset="0"/>
          </a:endParaRPr>
        </a:p>
      </dsp:txBody>
      <dsp:txXfrm>
        <a:off x="0" y="0"/>
        <a:ext cx="9894627" cy="1948900"/>
      </dsp:txXfrm>
    </dsp:sp>
    <dsp:sp modelId="{ED189FD6-D2D5-4587-B4BB-749F87A35B91}">
      <dsp:nvSpPr>
        <dsp:cNvPr id="0" name=""/>
        <dsp:cNvSpPr/>
      </dsp:nvSpPr>
      <dsp:spPr>
        <a:xfrm>
          <a:off x="0" y="1948900"/>
          <a:ext cx="9894627" cy="4092690"/>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i="0" kern="1200" dirty="0" smtClean="0">
              <a:latin typeface="Arial Black" panose="020B0A04020102020204" pitchFamily="34" charset="0"/>
            </a:rPr>
            <a:t>If the auditor has determined that a response to a positive confirmation request is necessary to obtain sufficient appropriate audit evidence, alternative audit procedures will not provide the audit evidence the auditor requires. If the auditor does not obtain such confirmation, the auditor shall determine the implications for the audit and the auditor’s opinion in accordance with SA 705</a:t>
          </a:r>
          <a:endParaRPr lang="en-US" sz="2800" b="1" kern="1200" dirty="0">
            <a:solidFill>
              <a:schemeClr val="tx1"/>
            </a:solidFill>
            <a:latin typeface="Arial Black" panose="020B0A04020102020204" pitchFamily="34" charset="0"/>
          </a:endParaRPr>
        </a:p>
      </dsp:txBody>
      <dsp:txXfrm>
        <a:off x="0" y="1948900"/>
        <a:ext cx="9894627" cy="4092690"/>
      </dsp:txXfrm>
    </dsp:sp>
    <dsp:sp modelId="{6A109F0F-4ADC-4793-A254-EAFBFFB3C3CB}">
      <dsp:nvSpPr>
        <dsp:cNvPr id="0" name=""/>
        <dsp:cNvSpPr/>
      </dsp:nvSpPr>
      <dsp:spPr>
        <a:xfrm>
          <a:off x="0" y="6041590"/>
          <a:ext cx="9894627" cy="454743"/>
        </a:xfrm>
        <a:prstGeom prst="rect">
          <a:avLst/>
        </a:prstGeom>
        <a:gradFill rotWithShape="0">
          <a:gsLst>
            <a:gs pos="0">
              <a:schemeClr val="accent1">
                <a:shade val="80000"/>
                <a:hueOff val="0"/>
                <a:satOff val="0"/>
                <a:lumOff val="0"/>
                <a:alphaOff val="0"/>
                <a:tint val="48000"/>
                <a:alpha val="88000"/>
                <a:satMod val="105000"/>
                <a:lumMod val="110000"/>
              </a:schemeClr>
            </a:gs>
            <a:gs pos="100000">
              <a:schemeClr val="accent1">
                <a:shade val="80000"/>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81E14-1297-4401-96B7-C965B0911C4A}">
      <dsp:nvSpPr>
        <dsp:cNvPr id="0" name=""/>
        <dsp:cNvSpPr/>
      </dsp:nvSpPr>
      <dsp:spPr>
        <a:xfrm>
          <a:off x="0" y="227710"/>
          <a:ext cx="9894627" cy="1187367"/>
        </a:xfrm>
        <a:prstGeom prst="rect">
          <a:avLst/>
        </a:prstGeom>
        <a:gradFill rotWithShape="0">
          <a:gsLst>
            <a:gs pos="0">
              <a:schemeClr val="accent1">
                <a:shade val="80000"/>
                <a:hueOff val="0"/>
                <a:satOff val="0"/>
                <a:lumOff val="0"/>
                <a:alphaOff val="0"/>
                <a:tint val="48000"/>
                <a:alpha val="88000"/>
                <a:satMod val="105000"/>
                <a:lumMod val="110000"/>
              </a:schemeClr>
            </a:gs>
            <a:gs pos="100000">
              <a:schemeClr val="accent1">
                <a:shade val="80000"/>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i="0" kern="1200" dirty="0" smtClean="0">
              <a:solidFill>
                <a:srgbClr val="0033CC"/>
              </a:solidFill>
              <a:latin typeface="Arial Black" panose="020B0A04020102020204" pitchFamily="34" charset="0"/>
            </a:rPr>
            <a:t>Negative Confirmations</a:t>
          </a:r>
          <a:endParaRPr lang="en-US" sz="4000" b="1" i="0" kern="1200" dirty="0">
            <a:solidFill>
              <a:srgbClr val="0033CC"/>
            </a:solidFill>
            <a:latin typeface="Arial Black" panose="020B0A04020102020204" pitchFamily="34" charset="0"/>
          </a:endParaRPr>
        </a:p>
      </dsp:txBody>
      <dsp:txXfrm>
        <a:off x="0" y="227710"/>
        <a:ext cx="9894627" cy="1187367"/>
      </dsp:txXfrm>
    </dsp:sp>
    <dsp:sp modelId="{ED189FD6-D2D5-4587-B4BB-749F87A35B91}">
      <dsp:nvSpPr>
        <dsp:cNvPr id="0" name=""/>
        <dsp:cNvSpPr/>
      </dsp:nvSpPr>
      <dsp:spPr>
        <a:xfrm>
          <a:off x="0" y="1415756"/>
          <a:ext cx="9894627" cy="4852866"/>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b="1" i="0" kern="1200" dirty="0" smtClean="0">
              <a:latin typeface="Arial Black" panose="020B0A04020102020204" pitchFamily="34" charset="0"/>
            </a:rPr>
            <a:t>Negative confirmations provide less persuasive audit evidence than positive confirmations. Accordingly, the auditor shall not use negative confirmation requests as the sole substantive audit procedure to address an assessed risk of material misstatement at the assertion level unless all of the following are present:</a:t>
          </a:r>
        </a:p>
        <a:p>
          <a:pPr lvl="0" algn="just" defTabSz="800100">
            <a:lnSpc>
              <a:spcPct val="90000"/>
            </a:lnSpc>
            <a:spcBef>
              <a:spcPct val="0"/>
            </a:spcBef>
            <a:spcAft>
              <a:spcPct val="35000"/>
            </a:spcAft>
          </a:pPr>
          <a:r>
            <a:rPr lang="en-US" sz="1800" b="1" i="0" kern="1200" dirty="0" smtClean="0">
              <a:latin typeface="Arial Black" panose="020B0A04020102020204" pitchFamily="34" charset="0"/>
            </a:rPr>
            <a:t>(a) The auditor has assessed the risk of material misstatement as low and has obtained sufficient appropriate audit evidence regarding the operating effectiveness of controls relevant to the assertion;</a:t>
          </a:r>
        </a:p>
        <a:p>
          <a:pPr lvl="0" algn="just" defTabSz="800100">
            <a:lnSpc>
              <a:spcPct val="90000"/>
            </a:lnSpc>
            <a:spcBef>
              <a:spcPct val="0"/>
            </a:spcBef>
            <a:spcAft>
              <a:spcPct val="35000"/>
            </a:spcAft>
          </a:pPr>
          <a:r>
            <a:rPr lang="en-US" sz="1800" b="1" i="0" kern="1200" dirty="0" smtClean="0">
              <a:latin typeface="Arial Black" panose="020B0A04020102020204" pitchFamily="34" charset="0"/>
            </a:rPr>
            <a:t>(b) The population of items subject to negative confirmation procedures comprises a large number of small, homogeneous, account balances, transactions, or conditions;</a:t>
          </a:r>
        </a:p>
        <a:p>
          <a:pPr lvl="0" algn="just" defTabSz="800100">
            <a:lnSpc>
              <a:spcPct val="90000"/>
            </a:lnSpc>
            <a:spcBef>
              <a:spcPct val="0"/>
            </a:spcBef>
            <a:spcAft>
              <a:spcPct val="35000"/>
            </a:spcAft>
          </a:pPr>
          <a:r>
            <a:rPr lang="en-US" sz="1800" b="1" i="0" kern="1200" dirty="0" smtClean="0">
              <a:latin typeface="Arial Black" panose="020B0A04020102020204" pitchFamily="34" charset="0"/>
            </a:rPr>
            <a:t>(c) A very low exception rate is expected; and</a:t>
          </a:r>
        </a:p>
        <a:p>
          <a:pPr lvl="0" algn="just" defTabSz="800100">
            <a:lnSpc>
              <a:spcPct val="90000"/>
            </a:lnSpc>
            <a:spcBef>
              <a:spcPct val="0"/>
            </a:spcBef>
            <a:spcAft>
              <a:spcPct val="35000"/>
            </a:spcAft>
          </a:pPr>
          <a:r>
            <a:rPr lang="en-US" sz="1800" b="1" i="0" kern="1200" dirty="0" smtClean="0">
              <a:latin typeface="Arial Black" panose="020B0A04020102020204" pitchFamily="34" charset="0"/>
            </a:rPr>
            <a:t>(d) The auditor is not aware of circumstances or conditions that would cause recipients of negative confirmation requests to disregard such requests.</a:t>
          </a:r>
          <a:endParaRPr lang="en-US" sz="1800" b="1" kern="1200" dirty="0">
            <a:solidFill>
              <a:schemeClr val="tx1"/>
            </a:solidFill>
            <a:latin typeface="Arial Black" panose="020B0A04020102020204" pitchFamily="34" charset="0"/>
          </a:endParaRPr>
        </a:p>
      </dsp:txBody>
      <dsp:txXfrm>
        <a:off x="0" y="1415756"/>
        <a:ext cx="9894627" cy="4852866"/>
      </dsp:txXfrm>
    </dsp:sp>
    <dsp:sp modelId="{6A109F0F-4ADC-4793-A254-EAFBFFB3C3CB}">
      <dsp:nvSpPr>
        <dsp:cNvPr id="0" name=""/>
        <dsp:cNvSpPr/>
      </dsp:nvSpPr>
      <dsp:spPr>
        <a:xfrm flipV="1">
          <a:off x="0" y="6216764"/>
          <a:ext cx="9894627" cy="98533"/>
        </a:xfrm>
        <a:prstGeom prst="rect">
          <a:avLst/>
        </a:prstGeom>
        <a:gradFill rotWithShape="0">
          <a:gsLst>
            <a:gs pos="0">
              <a:schemeClr val="accent1">
                <a:shade val="80000"/>
                <a:hueOff val="0"/>
                <a:satOff val="0"/>
                <a:lumOff val="0"/>
                <a:alphaOff val="0"/>
                <a:tint val="48000"/>
                <a:alpha val="88000"/>
                <a:satMod val="105000"/>
                <a:lumMod val="110000"/>
              </a:schemeClr>
            </a:gs>
            <a:gs pos="100000">
              <a:schemeClr val="accent1">
                <a:shade val="80000"/>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12D17-A74B-45FE-9D74-49413A63AD01}">
      <dsp:nvSpPr>
        <dsp:cNvPr id="0" name=""/>
        <dsp:cNvSpPr/>
      </dsp:nvSpPr>
      <dsp:spPr>
        <a:xfrm rot="5400000">
          <a:off x="359402" y="2533792"/>
          <a:ext cx="1078017" cy="1793796"/>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8CEC4A-7B01-4A4B-B525-82BDBD04A247}">
      <dsp:nvSpPr>
        <dsp:cNvPr id="0" name=""/>
        <dsp:cNvSpPr/>
      </dsp:nvSpPr>
      <dsp:spPr>
        <a:xfrm>
          <a:off x="179455" y="3069751"/>
          <a:ext cx="1619449" cy="1419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IN" sz="1600" b="1" kern="1200" spc="-10" dirty="0" smtClean="0">
              <a:solidFill>
                <a:srgbClr val="00FFFF"/>
              </a:solidFill>
              <a:latin typeface="Arial Black" panose="020B0A04020102020204" pitchFamily="34" charset="0"/>
              <a:cs typeface="Calibri"/>
            </a:rPr>
            <a:t>Preparation</a:t>
          </a:r>
          <a:r>
            <a:rPr lang="en-IN" sz="1600" b="1" kern="1200" spc="-35" dirty="0" smtClean="0">
              <a:solidFill>
                <a:srgbClr val="00FFFF"/>
              </a:solidFill>
              <a:latin typeface="Arial Black" panose="020B0A04020102020204" pitchFamily="34" charset="0"/>
              <a:cs typeface="Calibri"/>
            </a:rPr>
            <a:t> </a:t>
          </a:r>
          <a:r>
            <a:rPr lang="en-IN" sz="1600" b="1" kern="1200" dirty="0" smtClean="0">
              <a:solidFill>
                <a:srgbClr val="00FFFF"/>
              </a:solidFill>
              <a:latin typeface="Arial Black" panose="020B0A04020102020204" pitchFamily="34" charset="0"/>
              <a:cs typeface="Calibri"/>
            </a:rPr>
            <a:t>of</a:t>
          </a:r>
          <a:r>
            <a:rPr lang="en-IN" sz="1600" b="1" kern="1200" spc="-25" dirty="0" smtClean="0">
              <a:solidFill>
                <a:srgbClr val="00FFFF"/>
              </a:solidFill>
              <a:latin typeface="Arial Black" panose="020B0A04020102020204" pitchFamily="34" charset="0"/>
              <a:cs typeface="Calibri"/>
            </a:rPr>
            <a:t> </a:t>
          </a:r>
          <a:r>
            <a:rPr lang="en-IN" sz="1600" b="1" kern="1200" spc="-10" dirty="0" smtClean="0">
              <a:solidFill>
                <a:srgbClr val="00FFFF"/>
              </a:solidFill>
              <a:latin typeface="Arial Black" panose="020B0A04020102020204" pitchFamily="34" charset="0"/>
              <a:cs typeface="Calibri"/>
            </a:rPr>
            <a:t>FS by MGT</a:t>
          </a:r>
          <a:endParaRPr lang="en-US" sz="1600" kern="1200" dirty="0">
            <a:solidFill>
              <a:srgbClr val="00FFFF"/>
            </a:solidFill>
            <a:latin typeface="Arial Black" panose="020B0A04020102020204" pitchFamily="34" charset="0"/>
          </a:endParaRPr>
        </a:p>
      </dsp:txBody>
      <dsp:txXfrm>
        <a:off x="179455" y="3069751"/>
        <a:ext cx="1619449" cy="1419542"/>
      </dsp:txXfrm>
    </dsp:sp>
    <dsp:sp modelId="{626F67B9-F066-4994-A088-19472FD16675}">
      <dsp:nvSpPr>
        <dsp:cNvPr id="0" name=""/>
        <dsp:cNvSpPr/>
      </dsp:nvSpPr>
      <dsp:spPr>
        <a:xfrm>
          <a:off x="1493348" y="2401731"/>
          <a:ext cx="305556" cy="305556"/>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DB281C-7740-4D16-BBC4-08F1E7A33E4B}">
      <dsp:nvSpPr>
        <dsp:cNvPr id="0" name=""/>
        <dsp:cNvSpPr/>
      </dsp:nvSpPr>
      <dsp:spPr>
        <a:xfrm rot="5400000">
          <a:off x="2341925" y="2043215"/>
          <a:ext cx="1078017" cy="1793796"/>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12CEB9-C678-497B-91EA-3274D3D2228C}">
      <dsp:nvSpPr>
        <dsp:cNvPr id="0" name=""/>
        <dsp:cNvSpPr/>
      </dsp:nvSpPr>
      <dsp:spPr>
        <a:xfrm>
          <a:off x="2161977" y="2579173"/>
          <a:ext cx="1619449" cy="1419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spc="-10" dirty="0" smtClean="0">
              <a:solidFill>
                <a:srgbClr val="00FFFF"/>
              </a:solidFill>
              <a:latin typeface="Arial Black" panose="020B0A04020102020204" pitchFamily="34" charset="0"/>
              <a:cs typeface="Calibri"/>
            </a:rPr>
            <a:t>Independent Examination by Auditor</a:t>
          </a:r>
          <a:endParaRPr lang="en-US" sz="1600" b="1" kern="1200" spc="-10" dirty="0">
            <a:solidFill>
              <a:srgbClr val="00FFFF"/>
            </a:solidFill>
            <a:latin typeface="Arial Black" panose="020B0A04020102020204" pitchFamily="34" charset="0"/>
            <a:cs typeface="Calibri"/>
          </a:endParaRPr>
        </a:p>
      </dsp:txBody>
      <dsp:txXfrm>
        <a:off x="2161977" y="2579173"/>
        <a:ext cx="1619449" cy="1419542"/>
      </dsp:txXfrm>
    </dsp:sp>
    <dsp:sp modelId="{756F6559-80AE-449D-BD4A-FD3BD65FA402}">
      <dsp:nvSpPr>
        <dsp:cNvPr id="0" name=""/>
        <dsp:cNvSpPr/>
      </dsp:nvSpPr>
      <dsp:spPr>
        <a:xfrm>
          <a:off x="3475870" y="1911153"/>
          <a:ext cx="305556" cy="305556"/>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329D3F-B978-4B1C-8227-57158520F1F8}">
      <dsp:nvSpPr>
        <dsp:cNvPr id="0" name=""/>
        <dsp:cNvSpPr/>
      </dsp:nvSpPr>
      <dsp:spPr>
        <a:xfrm rot="5400000">
          <a:off x="4324448" y="1552638"/>
          <a:ext cx="1078017" cy="1793796"/>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C39FB1-CEB3-4889-8AB9-86E7D42B8C3B}">
      <dsp:nvSpPr>
        <dsp:cNvPr id="0" name=""/>
        <dsp:cNvSpPr/>
      </dsp:nvSpPr>
      <dsp:spPr>
        <a:xfrm>
          <a:off x="4144500" y="2088596"/>
          <a:ext cx="1619449" cy="1419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spc="-10" dirty="0" smtClean="0">
              <a:solidFill>
                <a:srgbClr val="00FFFF"/>
              </a:solidFill>
              <a:latin typeface="Arial Black" panose="020B0A04020102020204" pitchFamily="34" charset="0"/>
              <a:cs typeface="Calibri"/>
            </a:rPr>
            <a:t>Collection of Audit Evidence (Sufficient &amp; Appropriate)</a:t>
          </a:r>
          <a:endParaRPr lang="en-US" sz="1600" b="1" kern="1200" spc="-10" dirty="0">
            <a:solidFill>
              <a:srgbClr val="00FFFF"/>
            </a:solidFill>
            <a:latin typeface="Arial Black" panose="020B0A04020102020204" pitchFamily="34" charset="0"/>
            <a:cs typeface="Calibri"/>
          </a:endParaRPr>
        </a:p>
      </dsp:txBody>
      <dsp:txXfrm>
        <a:off x="4144500" y="2088596"/>
        <a:ext cx="1619449" cy="1419542"/>
      </dsp:txXfrm>
    </dsp:sp>
    <dsp:sp modelId="{14743BC5-FFC0-4AD2-9946-F2C943915FAF}">
      <dsp:nvSpPr>
        <dsp:cNvPr id="0" name=""/>
        <dsp:cNvSpPr/>
      </dsp:nvSpPr>
      <dsp:spPr>
        <a:xfrm>
          <a:off x="5458393" y="1420576"/>
          <a:ext cx="305556" cy="305556"/>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7EEDF6-3ED5-4C99-974C-18B1E01AAFC4}">
      <dsp:nvSpPr>
        <dsp:cNvPr id="0" name=""/>
        <dsp:cNvSpPr/>
      </dsp:nvSpPr>
      <dsp:spPr>
        <a:xfrm rot="5400000">
          <a:off x="6306971" y="1062060"/>
          <a:ext cx="1078017" cy="1793796"/>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EECE8E-7B9B-46F1-89E8-C0D9CC6D1540}">
      <dsp:nvSpPr>
        <dsp:cNvPr id="0" name=""/>
        <dsp:cNvSpPr/>
      </dsp:nvSpPr>
      <dsp:spPr>
        <a:xfrm>
          <a:off x="6127023" y="1598019"/>
          <a:ext cx="1619449" cy="1419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spc="-10" dirty="0" smtClean="0">
              <a:solidFill>
                <a:srgbClr val="00FFFF"/>
              </a:solidFill>
              <a:latin typeface="Arial Black" panose="020B0A04020102020204" pitchFamily="34" charset="0"/>
              <a:cs typeface="Calibri"/>
            </a:rPr>
            <a:t>Forming an Opinion</a:t>
          </a:r>
          <a:endParaRPr lang="en-US" sz="2000" b="1" kern="1200" spc="-10" dirty="0">
            <a:solidFill>
              <a:srgbClr val="00FFFF"/>
            </a:solidFill>
            <a:latin typeface="Arial Black" panose="020B0A04020102020204" pitchFamily="34" charset="0"/>
            <a:cs typeface="Calibri"/>
          </a:endParaRPr>
        </a:p>
      </dsp:txBody>
      <dsp:txXfrm>
        <a:off x="6127023" y="1598019"/>
        <a:ext cx="1619449" cy="1419542"/>
      </dsp:txXfrm>
    </dsp:sp>
    <dsp:sp modelId="{6AA79E26-2D7B-4BCA-9455-CCC1B7CC636A}">
      <dsp:nvSpPr>
        <dsp:cNvPr id="0" name=""/>
        <dsp:cNvSpPr/>
      </dsp:nvSpPr>
      <dsp:spPr>
        <a:xfrm>
          <a:off x="7440916" y="929999"/>
          <a:ext cx="305556" cy="305556"/>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2F8702-1735-483D-9607-181E32A6E3F5}">
      <dsp:nvSpPr>
        <dsp:cNvPr id="0" name=""/>
        <dsp:cNvSpPr/>
      </dsp:nvSpPr>
      <dsp:spPr>
        <a:xfrm rot="5400000">
          <a:off x="8289493" y="571483"/>
          <a:ext cx="1078017" cy="1793796"/>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FD5F30-3633-4A9E-AC60-992A11E5493D}">
      <dsp:nvSpPr>
        <dsp:cNvPr id="0" name=""/>
        <dsp:cNvSpPr/>
      </dsp:nvSpPr>
      <dsp:spPr>
        <a:xfrm>
          <a:off x="8109546" y="1107442"/>
          <a:ext cx="1619449" cy="1419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spc="-10" dirty="0" smtClean="0">
              <a:solidFill>
                <a:srgbClr val="00FFFF"/>
              </a:solidFill>
              <a:latin typeface="Arial Black" panose="020B0A04020102020204" pitchFamily="34" charset="0"/>
              <a:cs typeface="Calibri"/>
            </a:rPr>
            <a:t>Reporting that Opinion by way of Audit Report</a:t>
          </a:r>
          <a:endParaRPr lang="en-US" sz="2000" b="1" kern="1200" spc="-10" dirty="0">
            <a:solidFill>
              <a:srgbClr val="00FFFF"/>
            </a:solidFill>
            <a:latin typeface="Arial Black" panose="020B0A04020102020204" pitchFamily="34" charset="0"/>
            <a:cs typeface="Calibri"/>
          </a:endParaRPr>
        </a:p>
      </dsp:txBody>
      <dsp:txXfrm>
        <a:off x="8109546" y="1107442"/>
        <a:ext cx="1619449" cy="14195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F2E1D-D45D-4691-9F04-0076A4C2F2D7}">
      <dsp:nvSpPr>
        <dsp:cNvPr id="0" name=""/>
        <dsp:cNvSpPr/>
      </dsp:nvSpPr>
      <dsp:spPr>
        <a:xfrm rot="16200000">
          <a:off x="-962902" y="964524"/>
          <a:ext cx="6288505" cy="4359455"/>
        </a:xfrm>
        <a:prstGeom prst="flowChartManualOperation">
          <a:avLst/>
        </a:prstGeom>
        <a:gradFill rotWithShape="0">
          <a:gsLst>
            <a:gs pos="0">
              <a:schemeClr val="accent3">
                <a:shade val="50000"/>
                <a:hueOff val="0"/>
                <a:satOff val="0"/>
                <a:lumOff val="0"/>
                <a:alphaOff val="0"/>
                <a:tint val="98000"/>
                <a:satMod val="110000"/>
                <a:lumMod val="104000"/>
              </a:schemeClr>
            </a:gs>
            <a:gs pos="69000">
              <a:schemeClr val="accent3">
                <a:shade val="50000"/>
                <a:hueOff val="0"/>
                <a:satOff val="0"/>
                <a:lumOff val="0"/>
                <a:alphaOff val="0"/>
                <a:shade val="84000"/>
                <a:satMod val="130000"/>
                <a:lumMod val="92000"/>
              </a:schemeClr>
            </a:gs>
            <a:gs pos="100000">
              <a:schemeClr val="accent3">
                <a:shade val="50000"/>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0" tIns="0" rIns="305594" bIns="0" numCol="1" spcCol="1270" anchor="ctr" anchorCtr="0">
          <a:noAutofit/>
        </a:bodyPr>
        <a:lstStyle/>
        <a:p>
          <a:pPr lvl="0" algn="ctr" defTabSz="2133600">
            <a:lnSpc>
              <a:spcPct val="90000"/>
            </a:lnSpc>
            <a:spcBef>
              <a:spcPct val="0"/>
            </a:spcBef>
            <a:spcAft>
              <a:spcPct val="35000"/>
            </a:spcAft>
          </a:pPr>
          <a:r>
            <a:rPr lang="en-US" sz="4800" b="1" kern="1200" dirty="0" smtClean="0">
              <a:solidFill>
                <a:srgbClr val="00FFFF"/>
              </a:solidFill>
              <a:latin typeface="Arial Black" panose="020B0A04020102020204" pitchFamily="34" charset="0"/>
            </a:rPr>
            <a:t>ICAI QRB</a:t>
          </a:r>
          <a:endParaRPr lang="en-US" sz="4800" b="1" kern="1200" dirty="0">
            <a:solidFill>
              <a:srgbClr val="00FFFF"/>
            </a:solidFill>
            <a:latin typeface="Arial Black" panose="020B0A04020102020204" pitchFamily="34" charset="0"/>
          </a:endParaRPr>
        </a:p>
      </dsp:txBody>
      <dsp:txXfrm rot="5400000">
        <a:off x="1623" y="1257700"/>
        <a:ext cx="4359455" cy="3773103"/>
      </dsp:txXfrm>
    </dsp:sp>
    <dsp:sp modelId="{EFB55DB8-44F7-4BE4-84DB-213BCEE705DF}">
      <dsp:nvSpPr>
        <dsp:cNvPr id="0" name=""/>
        <dsp:cNvSpPr/>
      </dsp:nvSpPr>
      <dsp:spPr>
        <a:xfrm rot="16200000">
          <a:off x="4168717" y="577390"/>
          <a:ext cx="6288505" cy="5133724"/>
        </a:xfrm>
        <a:prstGeom prst="flowChartManualOperation">
          <a:avLst/>
        </a:prstGeom>
        <a:gradFill rotWithShape="0">
          <a:gsLst>
            <a:gs pos="0">
              <a:schemeClr val="accent3">
                <a:shade val="50000"/>
                <a:hueOff val="76611"/>
                <a:satOff val="37295"/>
                <a:lumOff val="32568"/>
                <a:alphaOff val="0"/>
                <a:tint val="98000"/>
                <a:satMod val="110000"/>
                <a:lumMod val="104000"/>
              </a:schemeClr>
            </a:gs>
            <a:gs pos="69000">
              <a:schemeClr val="accent3">
                <a:shade val="50000"/>
                <a:hueOff val="76611"/>
                <a:satOff val="37295"/>
                <a:lumOff val="32568"/>
                <a:alphaOff val="0"/>
                <a:shade val="84000"/>
                <a:satMod val="130000"/>
                <a:lumMod val="92000"/>
              </a:schemeClr>
            </a:gs>
            <a:gs pos="100000">
              <a:schemeClr val="accent3">
                <a:shade val="50000"/>
                <a:hueOff val="76611"/>
                <a:satOff val="37295"/>
                <a:lumOff val="32568"/>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0" tIns="0" rIns="305594" bIns="0" numCol="1" spcCol="1270" anchor="ctr" anchorCtr="0">
          <a:noAutofit/>
        </a:bodyPr>
        <a:lstStyle/>
        <a:p>
          <a:pPr lvl="0" algn="ctr" defTabSz="2133600">
            <a:lnSpc>
              <a:spcPct val="90000"/>
            </a:lnSpc>
            <a:spcBef>
              <a:spcPct val="0"/>
            </a:spcBef>
            <a:spcAft>
              <a:spcPct val="35000"/>
            </a:spcAft>
          </a:pPr>
          <a:r>
            <a:rPr lang="en-US" sz="4800" b="1" kern="1200" dirty="0" smtClean="0">
              <a:solidFill>
                <a:srgbClr val="006600"/>
              </a:solidFill>
              <a:latin typeface="Arial Black" panose="020B0A04020102020204" pitchFamily="34" charset="0"/>
            </a:rPr>
            <a:t>Key Observations</a:t>
          </a:r>
          <a:endParaRPr lang="en-US" sz="4800" b="1" kern="1200" dirty="0">
            <a:solidFill>
              <a:srgbClr val="0070C0"/>
            </a:solidFill>
            <a:latin typeface="Arial Black" panose="020B0A04020102020204" pitchFamily="34" charset="0"/>
          </a:endParaRPr>
        </a:p>
      </dsp:txBody>
      <dsp:txXfrm rot="5400000">
        <a:off x="4746108" y="1257700"/>
        <a:ext cx="5133724" cy="37731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F2E1D-D45D-4691-9F04-0076A4C2F2D7}">
      <dsp:nvSpPr>
        <dsp:cNvPr id="0" name=""/>
        <dsp:cNvSpPr/>
      </dsp:nvSpPr>
      <dsp:spPr>
        <a:xfrm rot="16200000">
          <a:off x="-962902" y="964524"/>
          <a:ext cx="6288505" cy="4359455"/>
        </a:xfrm>
        <a:prstGeom prst="flowChartManualOperation">
          <a:avLst/>
        </a:prstGeom>
        <a:gradFill rotWithShape="0">
          <a:gsLst>
            <a:gs pos="0">
              <a:schemeClr val="accent3">
                <a:shade val="50000"/>
                <a:hueOff val="0"/>
                <a:satOff val="0"/>
                <a:lumOff val="0"/>
                <a:alphaOff val="0"/>
                <a:tint val="98000"/>
                <a:satMod val="110000"/>
                <a:lumMod val="104000"/>
              </a:schemeClr>
            </a:gs>
            <a:gs pos="69000">
              <a:schemeClr val="accent3">
                <a:shade val="50000"/>
                <a:hueOff val="0"/>
                <a:satOff val="0"/>
                <a:lumOff val="0"/>
                <a:alphaOff val="0"/>
                <a:shade val="84000"/>
                <a:satMod val="130000"/>
                <a:lumMod val="92000"/>
              </a:schemeClr>
            </a:gs>
            <a:gs pos="100000">
              <a:schemeClr val="accent3">
                <a:shade val="50000"/>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0" tIns="0" rIns="254434" bIns="0" numCol="1" spcCol="1270" anchor="ctr" anchorCtr="0">
          <a:noAutofit/>
        </a:bodyPr>
        <a:lstStyle/>
        <a:p>
          <a:pPr lvl="0" algn="ctr" defTabSz="1778000">
            <a:lnSpc>
              <a:spcPct val="90000"/>
            </a:lnSpc>
            <a:spcBef>
              <a:spcPct val="0"/>
            </a:spcBef>
            <a:spcAft>
              <a:spcPct val="35000"/>
            </a:spcAft>
          </a:pPr>
          <a:r>
            <a:rPr lang="en-US" sz="4000" b="1" kern="1200" dirty="0" err="1" smtClean="0">
              <a:solidFill>
                <a:srgbClr val="00FFFF"/>
              </a:solidFill>
              <a:latin typeface="Arial Black" panose="020B0A04020102020204" pitchFamily="34" charset="0"/>
            </a:rPr>
            <a:t>Chantrey</a:t>
          </a:r>
          <a:r>
            <a:rPr lang="en-US" sz="4000" b="1" kern="1200" dirty="0" smtClean="0">
              <a:solidFill>
                <a:srgbClr val="00FFFF"/>
              </a:solidFill>
              <a:latin typeface="Arial Black" panose="020B0A04020102020204" pitchFamily="34" charset="0"/>
            </a:rPr>
            <a:t> Martin (A CA Firm) vs Martin Case (1953)</a:t>
          </a:r>
          <a:endParaRPr lang="en-US" sz="4000" b="1" kern="1200" dirty="0">
            <a:solidFill>
              <a:srgbClr val="00FFFF"/>
            </a:solidFill>
            <a:latin typeface="Arial Black" panose="020B0A04020102020204" pitchFamily="34" charset="0"/>
          </a:endParaRPr>
        </a:p>
      </dsp:txBody>
      <dsp:txXfrm rot="5400000">
        <a:off x="1623" y="1257700"/>
        <a:ext cx="4359455" cy="3773103"/>
      </dsp:txXfrm>
    </dsp:sp>
    <dsp:sp modelId="{EFB55DB8-44F7-4BE4-84DB-213BCEE705DF}">
      <dsp:nvSpPr>
        <dsp:cNvPr id="0" name=""/>
        <dsp:cNvSpPr/>
      </dsp:nvSpPr>
      <dsp:spPr>
        <a:xfrm rot="16200000">
          <a:off x="4168717" y="577390"/>
          <a:ext cx="6288505" cy="5133724"/>
        </a:xfrm>
        <a:prstGeom prst="flowChartManualOperation">
          <a:avLst/>
        </a:prstGeom>
        <a:gradFill rotWithShape="0">
          <a:gsLst>
            <a:gs pos="0">
              <a:schemeClr val="accent3">
                <a:shade val="50000"/>
                <a:hueOff val="76611"/>
                <a:satOff val="37295"/>
                <a:lumOff val="32568"/>
                <a:alphaOff val="0"/>
                <a:tint val="98000"/>
                <a:satMod val="110000"/>
                <a:lumMod val="104000"/>
              </a:schemeClr>
            </a:gs>
            <a:gs pos="69000">
              <a:schemeClr val="accent3">
                <a:shade val="50000"/>
                <a:hueOff val="76611"/>
                <a:satOff val="37295"/>
                <a:lumOff val="32568"/>
                <a:alphaOff val="0"/>
                <a:shade val="84000"/>
                <a:satMod val="130000"/>
                <a:lumMod val="92000"/>
              </a:schemeClr>
            </a:gs>
            <a:gs pos="100000">
              <a:schemeClr val="accent3">
                <a:shade val="50000"/>
                <a:hueOff val="76611"/>
                <a:satOff val="37295"/>
                <a:lumOff val="32568"/>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0" tIns="0" rIns="254434" bIns="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006600"/>
              </a:solidFill>
              <a:latin typeface="Arial Black" panose="020B0A04020102020204" pitchFamily="34" charset="0"/>
            </a:rPr>
            <a:t>Landmark Judgement – </a:t>
          </a:r>
          <a:r>
            <a:rPr lang="en-US" sz="4000" b="1" kern="1200" dirty="0" smtClean="0">
              <a:solidFill>
                <a:srgbClr val="0070C0"/>
              </a:solidFill>
              <a:latin typeface="Arial Black" panose="020B0A04020102020204" pitchFamily="34" charset="0"/>
            </a:rPr>
            <a:t>“Working Papers are property of Auditors…”</a:t>
          </a:r>
          <a:endParaRPr lang="en-US" sz="4000" b="1" kern="1200" dirty="0">
            <a:solidFill>
              <a:srgbClr val="0070C0"/>
            </a:solidFill>
            <a:latin typeface="Arial Black" panose="020B0A04020102020204" pitchFamily="34" charset="0"/>
          </a:endParaRPr>
        </a:p>
      </dsp:txBody>
      <dsp:txXfrm rot="5400000">
        <a:off x="4746108" y="1257700"/>
        <a:ext cx="5133724" cy="3773103"/>
      </dsp:txXfrm>
    </dsp:sp>
  </dsp:spTree>
</dsp:drawing>
</file>

<file path=ppt/diagrams/layout1.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D26B5E-7EB9-4C71-9611-550600625B65}" type="datetimeFigureOut">
              <a:rPr lang="en-IN" smtClean="0"/>
              <a:pPr/>
              <a:t>19-12-2025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6E7D3-5203-4A5B-865D-166ADC7BCEBB}" type="slidenum">
              <a:rPr lang="en-IN" smtClean="0"/>
              <a:pPr/>
              <a:t>‹#›</a:t>
            </a:fld>
            <a:endParaRPr lang="en-IN"/>
          </a:p>
        </p:txBody>
      </p:sp>
    </p:spTree>
    <p:extLst>
      <p:ext uri="{BB962C8B-B14F-4D97-AF65-F5344CB8AC3E}">
        <p14:creationId xmlns="" xmlns:p14="http://schemas.microsoft.com/office/powerpoint/2010/main" val="2782084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EB64EED-1919-4C02-B9B1-57032C83194D}" type="slidenum">
              <a:rPr lang="en-IN" smtClean="0"/>
              <a:pPr/>
              <a:t>30</a:t>
            </a:fld>
            <a:endParaRPr lang="en-IN" dirty="0"/>
          </a:p>
        </p:txBody>
      </p:sp>
    </p:spTree>
    <p:extLst>
      <p:ext uri="{BB962C8B-B14F-4D97-AF65-F5344CB8AC3E}">
        <p14:creationId xmlns="" xmlns:p14="http://schemas.microsoft.com/office/powerpoint/2010/main" val="4040474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566E7D3-5203-4A5B-865D-166ADC7BCEBB}" type="slidenum">
              <a:rPr lang="en-IN" smtClean="0"/>
              <a:pPr/>
              <a:t>75</a:t>
            </a:fld>
            <a:endParaRPr lang="en-IN"/>
          </a:p>
        </p:txBody>
      </p:sp>
    </p:spTree>
    <p:extLst>
      <p:ext uri="{BB962C8B-B14F-4D97-AF65-F5344CB8AC3E}">
        <p14:creationId xmlns="" xmlns:p14="http://schemas.microsoft.com/office/powerpoint/2010/main" val="702201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965EF3-20BF-4F6A-B1BB-DE182A6C89D4}" type="datetimeFigureOut">
              <a:rPr lang="en-IN" smtClean="0"/>
              <a:pPr/>
              <a:t>19-12-2025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rIns="45720"/>
          <a:lstStyle/>
          <a:p>
            <a:fld id="{0523678E-C5A5-46AB-872A-9CCF67BA303A}" type="slidenum">
              <a:rPr lang="en-IN" smtClean="0"/>
              <a:pPr/>
              <a:t>‹#›</a:t>
            </a:fld>
            <a:endParaRPr lang="en-IN"/>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 xmlns:p14="http://schemas.microsoft.com/office/powerpoint/2010/main" val="2803137318"/>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1"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965EF3-20BF-4F6A-B1BB-DE182A6C89D4}" type="datetimeFigureOut">
              <a:rPr lang="en-IN" smtClean="0"/>
              <a:pPr/>
              <a:t>19-12-2025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23678E-C5A5-46AB-872A-9CCF67BA303A}" type="slidenum">
              <a:rPr lang="en-IN" smtClean="0"/>
              <a:pPr/>
              <a:t>‹#›</a:t>
            </a:fld>
            <a:endParaRPr lang="en-IN"/>
          </a:p>
        </p:txBody>
      </p:sp>
    </p:spTree>
    <p:extLst>
      <p:ext uri="{BB962C8B-B14F-4D97-AF65-F5344CB8AC3E}">
        <p14:creationId xmlns="" xmlns:p14="http://schemas.microsoft.com/office/powerpoint/2010/main" val="156358666"/>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1"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965EF3-20BF-4F6A-B1BB-DE182A6C89D4}" type="datetimeFigureOut">
              <a:rPr lang="en-IN" smtClean="0"/>
              <a:pPr/>
              <a:t>19-12-2025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23678E-C5A5-46AB-872A-9CCF67BA303A}" type="slidenum">
              <a:rPr lang="en-IN" smtClean="0"/>
              <a:pPr/>
              <a:t>‹#›</a:t>
            </a:fld>
            <a:endParaRPr lang="en-IN"/>
          </a:p>
        </p:txBody>
      </p:sp>
    </p:spTree>
    <p:extLst>
      <p:ext uri="{BB962C8B-B14F-4D97-AF65-F5344CB8AC3E}">
        <p14:creationId xmlns="" xmlns:p14="http://schemas.microsoft.com/office/powerpoint/2010/main" val="3507075045"/>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1"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965EF3-20BF-4F6A-B1BB-DE182A6C89D4}" type="datetimeFigureOut">
              <a:rPr lang="en-IN" smtClean="0"/>
              <a:pPr/>
              <a:t>19-12-2025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23678E-C5A5-46AB-872A-9CCF67BA303A}" type="slidenum">
              <a:rPr lang="en-IN" smtClean="0"/>
              <a:pPr/>
              <a:t>‹#›</a:t>
            </a:fld>
            <a:endParaRPr lang="en-IN"/>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 xmlns:p14="http://schemas.microsoft.com/office/powerpoint/2010/main" val="278605159"/>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1"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E965EF3-20BF-4F6A-B1BB-DE182A6C89D4}" type="datetimeFigureOut">
              <a:rPr lang="en-IN" smtClean="0"/>
              <a:pPr/>
              <a:t>19-12-2025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23678E-C5A5-46AB-872A-9CCF67BA303A}" type="slidenum">
              <a:rPr lang="en-IN" smtClean="0"/>
              <a:pPr/>
              <a:t>‹#›</a:t>
            </a:fld>
            <a:endParaRPr lang="en-IN"/>
          </a:p>
        </p:txBody>
      </p:sp>
    </p:spTree>
    <p:extLst>
      <p:ext uri="{BB962C8B-B14F-4D97-AF65-F5344CB8AC3E}">
        <p14:creationId xmlns="" xmlns:p14="http://schemas.microsoft.com/office/powerpoint/2010/main" val="1549971315"/>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1"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965EF3-20BF-4F6A-B1BB-DE182A6C89D4}" type="datetimeFigureOut">
              <a:rPr lang="en-IN" smtClean="0"/>
              <a:pPr/>
              <a:t>19-12-2025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523678E-C5A5-46AB-872A-9CCF67BA303A}" type="slidenum">
              <a:rPr lang="en-IN" smtClean="0"/>
              <a:pPr/>
              <a:t>‹#›</a:t>
            </a:fld>
            <a:endParaRPr lang="en-IN"/>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 xmlns:p14="http://schemas.microsoft.com/office/powerpoint/2010/main" val="1336491077"/>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1"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965EF3-20BF-4F6A-B1BB-DE182A6C89D4}" type="datetimeFigureOut">
              <a:rPr lang="en-IN" smtClean="0"/>
              <a:pPr/>
              <a:t>19-12-2025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523678E-C5A5-46AB-872A-9CCF67BA303A}" type="slidenum">
              <a:rPr lang="en-IN" smtClean="0"/>
              <a:pPr/>
              <a:t>‹#›</a:t>
            </a:fld>
            <a:endParaRPr lang="en-IN"/>
          </a:p>
        </p:txBody>
      </p:sp>
    </p:spTree>
    <p:extLst>
      <p:ext uri="{BB962C8B-B14F-4D97-AF65-F5344CB8AC3E}">
        <p14:creationId xmlns="" xmlns:p14="http://schemas.microsoft.com/office/powerpoint/2010/main" val="3511795309"/>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1"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965EF3-20BF-4F6A-B1BB-DE182A6C89D4}" type="datetimeFigureOut">
              <a:rPr lang="en-IN" smtClean="0"/>
              <a:pPr/>
              <a:t>19-12-2025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523678E-C5A5-46AB-872A-9CCF67BA303A}" type="slidenum">
              <a:rPr lang="en-IN" smtClean="0"/>
              <a:pPr/>
              <a:t>‹#›</a:t>
            </a:fld>
            <a:endParaRPr lang="en-IN"/>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 xmlns:p14="http://schemas.microsoft.com/office/powerpoint/2010/main" val="3293565124"/>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1"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AE965EF3-20BF-4F6A-B1BB-DE182A6C89D4}" type="datetimeFigureOut">
              <a:rPr lang="en-IN" smtClean="0"/>
              <a:pPr/>
              <a:t>19-12-2025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523678E-C5A5-46AB-872A-9CCF67BA303A}" type="slidenum">
              <a:rPr lang="en-IN" smtClean="0"/>
              <a:pPr/>
              <a:t>‹#›</a:t>
            </a:fld>
            <a:endParaRPr lang="en-IN"/>
          </a:p>
        </p:txBody>
      </p:sp>
    </p:spTree>
    <p:extLst>
      <p:ext uri="{BB962C8B-B14F-4D97-AF65-F5344CB8AC3E}">
        <p14:creationId xmlns="" xmlns:p14="http://schemas.microsoft.com/office/powerpoint/2010/main" val="3485276149"/>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1"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E965EF3-20BF-4F6A-B1BB-DE182A6C89D4}" type="datetimeFigureOut">
              <a:rPr lang="en-IN" smtClean="0"/>
              <a:pPr/>
              <a:t>19-12-2025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523678E-C5A5-46AB-872A-9CCF67BA303A}" type="slidenum">
              <a:rPr lang="en-IN" smtClean="0"/>
              <a:pPr/>
              <a:t>‹#›</a:t>
            </a:fld>
            <a:endParaRPr lang="en-IN"/>
          </a:p>
        </p:txBody>
      </p:sp>
    </p:spTree>
    <p:extLst>
      <p:ext uri="{BB962C8B-B14F-4D97-AF65-F5344CB8AC3E}">
        <p14:creationId xmlns="" xmlns:p14="http://schemas.microsoft.com/office/powerpoint/2010/main" val="3492295925"/>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1"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E965EF3-20BF-4F6A-B1BB-DE182A6C89D4}" type="datetimeFigureOut">
              <a:rPr lang="en-IN" smtClean="0"/>
              <a:pPr/>
              <a:t>19-12-2025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523678E-C5A5-46AB-872A-9CCF67BA303A}" type="slidenum">
              <a:rPr lang="en-IN" smtClean="0"/>
              <a:pPr/>
              <a:t>‹#›</a:t>
            </a:fld>
            <a:endParaRPr lang="en-IN"/>
          </a:p>
        </p:txBody>
      </p:sp>
    </p:spTree>
    <p:extLst>
      <p:ext uri="{BB962C8B-B14F-4D97-AF65-F5344CB8AC3E}">
        <p14:creationId xmlns="" xmlns:p14="http://schemas.microsoft.com/office/powerpoint/2010/main" val="2417211876"/>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1"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audio" Target="../media/audio1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4">
            <a:extLst>
              <a:ext uri="{28A0092B-C50C-407E-A947-70E740481C1C}">
                <a14:useLocalDpi xmlns=""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5">
            <a:extLst>
              <a:ext uri="{28A0092B-C50C-407E-A947-70E740481C1C}">
                <a14:useLocalDpi xmlns=""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a:p>
            <a:pPr lvl="4"/>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AE965EF3-20BF-4F6A-B1BB-DE182A6C89D4}" type="datetimeFigureOut">
              <a:rPr lang="en-IN" smtClean="0"/>
              <a:pPr/>
              <a:t>19-12-2025</a:t>
            </a:fld>
            <a:endParaRPr lang="en-IN"/>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0523678E-C5A5-46AB-872A-9CCF67BA303A}" type="slidenum">
              <a:rPr lang="en-IN" smtClean="0"/>
              <a:pPr/>
              <a:t>‹#›</a:t>
            </a:fld>
            <a:endParaRPr lang="en-IN"/>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422129048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xmlns:mc="http://schemas.openxmlformats.org/markup-compatibility/2006">
    <mc:Choice xmlns="" xmlns:p14="http://schemas.microsoft.com/office/powerpoint/2010/main" Requires="p14">
      <p:transition spd="slow" p14:dur="5000">
        <p14:ripple/>
        <p:sndAc>
          <p:stSnd>
            <p:snd r:embed="rId16" name="chimes.wav"/>
          </p:stSnd>
        </p:sndAc>
      </p:transition>
    </mc:Choice>
    <mc:Fallback>
      <p:transition spd="slow">
        <p:fade/>
        <p:sndAc>
          <p:stSnd>
            <p:snd r:embed="rId13" name="chimes.wav"/>
          </p:stSnd>
        </p:sndAc>
      </p:transition>
    </mc:Fallback>
  </mc:AlternateConten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audio" Target="../media/audio11.wav"/><Relationship Id="rId3" Type="http://schemas.openxmlformats.org/officeDocument/2006/relationships/diagramData" Target="../diagrams/data1.xml"/><Relationship Id="rId7" Type="http://schemas.openxmlformats.org/officeDocument/2006/relationships/diagramData" Target="../diagrams/data2.xml"/><Relationship Id="rId12"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5.jpeg"/><Relationship Id="rId5" Type="http://schemas.openxmlformats.org/officeDocument/2006/relationships/diagramQuickStyle" Target="../diagrams/quickStyle1.xml"/><Relationship Id="rId15" Type="http://schemas.microsoft.com/office/2007/relationships/diagramDrawing" Target="../diagrams/drawing2.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 Id="rId14" Type="http://schemas.microsoft.com/office/2007/relationships/diagramDrawing" Target="../diagrams/drawing1.xml"/></Relationships>
</file>

<file path=ppt/slides/_rels/slide1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103.xml.rels><?xml version="1.0" encoding="UTF-8" standalone="yes"?>
<Relationships xmlns="http://schemas.openxmlformats.org/package/2006/relationships"><Relationship Id="rId8" Type="http://schemas.microsoft.com/office/2007/relationships/diagramDrawing" Target="../diagrams/drawing55.xml"/><Relationship Id="rId3" Type="http://schemas.openxmlformats.org/officeDocument/2006/relationships/diagramData" Target="../diagrams/data55.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s>
</file>

<file path=ppt/slides/_rels/slide10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8" Type="http://schemas.microsoft.com/office/2007/relationships/diagramDrawing" Target="../diagrams/drawing56.xml"/><Relationship Id="rId3" Type="http://schemas.openxmlformats.org/officeDocument/2006/relationships/diagramData" Target="../diagrams/data56.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106.xml.rels><?xml version="1.0" encoding="UTF-8" standalone="yes"?>
<Relationships xmlns="http://schemas.openxmlformats.org/package/2006/relationships"><Relationship Id="rId8" Type="http://schemas.microsoft.com/office/2007/relationships/diagramDrawing" Target="../diagrams/drawing57.xml"/><Relationship Id="rId3" Type="http://schemas.openxmlformats.org/officeDocument/2006/relationships/diagramData" Target="../diagrams/data57.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107.xml.rels><?xml version="1.0" encoding="UTF-8" standalone="yes"?>
<Relationships xmlns="http://schemas.openxmlformats.org/package/2006/relationships"><Relationship Id="rId8" Type="http://schemas.microsoft.com/office/2007/relationships/diagramDrawing" Target="../diagrams/drawing58.xml"/><Relationship Id="rId3" Type="http://schemas.openxmlformats.org/officeDocument/2006/relationships/diagramData" Target="../diagrams/data58.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108.xml.rels><?xml version="1.0" encoding="UTF-8" standalone="yes"?>
<Relationships xmlns="http://schemas.openxmlformats.org/package/2006/relationships"><Relationship Id="rId8" Type="http://schemas.microsoft.com/office/2007/relationships/diagramDrawing" Target="../diagrams/drawing59.xml"/><Relationship Id="rId3" Type="http://schemas.openxmlformats.org/officeDocument/2006/relationships/diagramData" Target="../diagrams/data59.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59.xml"/><Relationship Id="rId5" Type="http://schemas.openxmlformats.org/officeDocument/2006/relationships/diagramQuickStyle" Target="../diagrams/quickStyle59.xml"/><Relationship Id="rId4" Type="http://schemas.openxmlformats.org/officeDocument/2006/relationships/diagramLayout" Target="../diagrams/layout59.xml"/></Relationships>
</file>

<file path=ppt/slides/_rels/slide10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8" Type="http://schemas.microsoft.com/office/2007/relationships/diagramDrawing" Target="../diagrams/drawing60.xml"/><Relationship Id="rId3" Type="http://schemas.openxmlformats.org/officeDocument/2006/relationships/diagramData" Target="../diagrams/data60.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60.xml"/><Relationship Id="rId5" Type="http://schemas.openxmlformats.org/officeDocument/2006/relationships/diagramQuickStyle" Target="../diagrams/quickStyle60.xml"/><Relationship Id="rId4" Type="http://schemas.openxmlformats.org/officeDocument/2006/relationships/diagramLayout" Target="../diagrams/layout60.xml"/></Relationships>
</file>

<file path=ppt/slides/_rels/slide112.xml.rels><?xml version="1.0" encoding="UTF-8" standalone="yes"?>
<Relationships xmlns="http://schemas.openxmlformats.org/package/2006/relationships"><Relationship Id="rId8" Type="http://schemas.microsoft.com/office/2007/relationships/diagramDrawing" Target="../diagrams/drawing61.xml"/><Relationship Id="rId3" Type="http://schemas.openxmlformats.org/officeDocument/2006/relationships/diagramData" Target="../diagrams/data61.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61.xml"/><Relationship Id="rId5" Type="http://schemas.openxmlformats.org/officeDocument/2006/relationships/diagramQuickStyle" Target="../diagrams/quickStyle61.xml"/><Relationship Id="rId4" Type="http://schemas.openxmlformats.org/officeDocument/2006/relationships/diagramLayout" Target="../diagrams/layout61.xml"/></Relationships>
</file>

<file path=ppt/slides/_rels/slide113.xml.rels><?xml version="1.0" encoding="UTF-8" standalone="yes"?>
<Relationships xmlns="http://schemas.openxmlformats.org/package/2006/relationships"><Relationship Id="rId8" Type="http://schemas.microsoft.com/office/2007/relationships/diagramDrawing" Target="../diagrams/drawing62.xml"/><Relationship Id="rId3" Type="http://schemas.openxmlformats.org/officeDocument/2006/relationships/diagramData" Target="../diagrams/data62.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62.xml"/><Relationship Id="rId5" Type="http://schemas.openxmlformats.org/officeDocument/2006/relationships/diagramQuickStyle" Target="../diagrams/quickStyle62.xml"/><Relationship Id="rId4" Type="http://schemas.openxmlformats.org/officeDocument/2006/relationships/diagramLayout" Target="../diagrams/layout62.xml"/></Relationships>
</file>

<file path=ppt/slides/_rels/slide114.xml.rels><?xml version="1.0" encoding="UTF-8" standalone="yes"?>
<Relationships xmlns="http://schemas.openxmlformats.org/package/2006/relationships"><Relationship Id="rId8" Type="http://schemas.microsoft.com/office/2007/relationships/diagramDrawing" Target="../diagrams/drawing63.xml"/><Relationship Id="rId3" Type="http://schemas.openxmlformats.org/officeDocument/2006/relationships/diagramData" Target="../diagrams/data63.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63.xml"/><Relationship Id="rId5" Type="http://schemas.openxmlformats.org/officeDocument/2006/relationships/diagramQuickStyle" Target="../diagrams/quickStyle63.xml"/><Relationship Id="rId4" Type="http://schemas.openxmlformats.org/officeDocument/2006/relationships/diagramLayout" Target="../diagrams/layout63.xml"/></Relationships>
</file>

<file path=ppt/slides/_rels/slide115.xml.rels><?xml version="1.0" encoding="UTF-8" standalone="yes"?>
<Relationships xmlns="http://schemas.openxmlformats.org/package/2006/relationships"><Relationship Id="rId8" Type="http://schemas.microsoft.com/office/2007/relationships/diagramDrawing" Target="../diagrams/drawing64.xml"/><Relationship Id="rId3" Type="http://schemas.openxmlformats.org/officeDocument/2006/relationships/diagramData" Target="../diagrams/data64.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64.xml"/><Relationship Id="rId5" Type="http://schemas.openxmlformats.org/officeDocument/2006/relationships/diagramQuickStyle" Target="../diagrams/quickStyle64.xml"/><Relationship Id="rId4" Type="http://schemas.openxmlformats.org/officeDocument/2006/relationships/diagramLayout" Target="../diagrams/layout64.xml"/></Relationships>
</file>

<file path=ppt/slides/_rels/slide116.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diagramData" Target="../diagrams/data65.xml"/><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65.xml"/><Relationship Id="rId5" Type="http://schemas.openxmlformats.org/officeDocument/2006/relationships/diagramQuickStyle" Target="../diagrams/quickStyle65.xml"/><Relationship Id="rId4" Type="http://schemas.openxmlformats.org/officeDocument/2006/relationships/diagramLayout" Target="../diagrams/layout65.xml"/><Relationship Id="rId9" Type="http://schemas.microsoft.com/office/2007/relationships/diagramDrawing" Target="../diagrams/drawing65.xml"/></Relationships>
</file>

<file path=ppt/slides/_rels/slide1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wav"/><Relationship Id="rId4" Type="http://schemas.openxmlformats.org/officeDocument/2006/relationships/image" Target="../media/image17.jpeg"/></Relationships>
</file>

<file path=ppt/slides/_rels/slide1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diagramData" Target="../diagrams/data7.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Data" Target="../diagrams/data3.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wav"/><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diagramData" Target="../diagrams/data8.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diagramData" Target="../diagrams/data4.xml"/><Relationship Id="rId7"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microsoft.com/office/2007/relationships/diagramDrawing" Target="../diagrams/drawing4.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3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diagramData" Target="../diagrams/data9.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diagramData" Target="../diagrams/data10.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diagramData" Target="../diagrams/data11.xml"/><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microsoft.com/office/2007/relationships/diagramDrawing" Target="../diagrams/drawing11.xml"/></Relationships>
</file>

<file path=ppt/slides/_rels/slide36.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diagramData" Target="../diagrams/data12.xml"/><Relationship Id="rId7"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microsoft.com/office/2007/relationships/diagramDrawing" Target="../diagrams/drawing12.xml"/></Relationships>
</file>

<file path=ppt/slides/_rels/slide3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3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diagramData" Target="../diagrams/data5.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4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3.xml"/><Relationship Id="rId7"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3.xml"/><Relationship Id="rId11" Type="http://schemas.microsoft.com/office/2007/relationships/diagramDrawing" Target="../diagrams/drawing13.xml"/><Relationship Id="rId5" Type="http://schemas.openxmlformats.org/officeDocument/2006/relationships/diagramQuickStyle" Target="../diagrams/quickStyle13.xml"/><Relationship Id="rId10" Type="http://schemas.openxmlformats.org/officeDocument/2006/relationships/audio" Target="../media/audio11.wav"/><Relationship Id="rId4" Type="http://schemas.openxmlformats.org/officeDocument/2006/relationships/diagramLayout" Target="../diagrams/layout13.xml"/><Relationship Id="rId9" Type="http://schemas.openxmlformats.org/officeDocument/2006/relationships/slide" Target="slide2.xml"/></Relationships>
</file>

<file path=ppt/slides/_rels/slide4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diagramData" Target="../diagrams/data14.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diagramData" Target="../diagrams/data15.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8.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diagramData" Target="../diagrams/data16.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diagramData" Target="../diagrams/data17.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1.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diagramData" Target="../diagrams/data18.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2.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diagramData" Target="../diagrams/data19.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diagramData" Target="../diagrams/data20.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diagramData" Target="../diagrams/data21.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7.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diagramData" Target="../diagrams/data22.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8.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diagramData" Target="../diagrams/data23.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9.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diagramData" Target="../diagrams/data24.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6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62.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diagramData" Target="../diagrams/data25.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6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diagramData" Target="../diagrams/data26.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65.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diagramData" Target="../diagrams/data27.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66.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diagramData" Target="../diagrams/data28.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6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diagramData" Target="../diagrams/data29.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7.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diagramData" Target="../diagrams/data6.xml"/><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microsoft.com/office/2007/relationships/diagramDrawing" Target="../diagrams/drawing6.xml"/></Relationships>
</file>

<file path=ppt/slides/_rels/slide70.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diagramData" Target="../diagrams/data30.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71.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diagramData" Target="../diagrams/data31.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72.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diagramData" Target="../diagrams/data32.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73.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diagramData" Target="../diagrams/data33.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74.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diagramData" Target="../diagrams/data34.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75.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media/audio1.wav"/><Relationship Id="rId7" Type="http://schemas.openxmlformats.org/officeDocument/2006/relationships/diagramColors" Target="../diagrams/colors35.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35.xml"/><Relationship Id="rId5" Type="http://schemas.openxmlformats.org/officeDocument/2006/relationships/diagramLayout" Target="../diagrams/layout35.xml"/><Relationship Id="rId4" Type="http://schemas.openxmlformats.org/officeDocument/2006/relationships/diagramData" Target="../diagrams/data35.xml"/><Relationship Id="rId9" Type="http://schemas.microsoft.com/office/2007/relationships/diagramDrawing" Target="../diagrams/drawing35.xml"/></Relationships>
</file>

<file path=ppt/slides/_rels/slide76.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diagramData" Target="../diagrams/data36.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77.xml.rels><?xml version="1.0" encoding="UTF-8" standalone="yes"?>
<Relationships xmlns="http://schemas.openxmlformats.org/package/2006/relationships"><Relationship Id="rId8" Type="http://schemas.microsoft.com/office/2007/relationships/diagramDrawing" Target="../diagrams/drawing37.xml"/><Relationship Id="rId3" Type="http://schemas.openxmlformats.org/officeDocument/2006/relationships/diagramData" Target="../diagrams/data37.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78.xml.rels><?xml version="1.0" encoding="UTF-8" standalone="yes"?>
<Relationships xmlns="http://schemas.openxmlformats.org/package/2006/relationships"><Relationship Id="rId8" Type="http://schemas.microsoft.com/office/2007/relationships/diagramDrawing" Target="../diagrams/drawing38.xml"/><Relationship Id="rId3" Type="http://schemas.openxmlformats.org/officeDocument/2006/relationships/diagramData" Target="../diagrams/data38.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79.xml.rels><?xml version="1.0" encoding="UTF-8" standalone="yes"?>
<Relationships xmlns="http://schemas.openxmlformats.org/package/2006/relationships"><Relationship Id="rId8" Type="http://schemas.microsoft.com/office/2007/relationships/diagramDrawing" Target="../diagrams/drawing39.xml"/><Relationship Id="rId3" Type="http://schemas.openxmlformats.org/officeDocument/2006/relationships/diagramData" Target="../diagrams/data39.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8" Type="http://schemas.microsoft.com/office/2007/relationships/diagramDrawing" Target="../diagrams/drawing40.xml"/><Relationship Id="rId3" Type="http://schemas.openxmlformats.org/officeDocument/2006/relationships/diagramData" Target="../diagrams/data40.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81.xml.rels><?xml version="1.0" encoding="UTF-8" standalone="yes"?>
<Relationships xmlns="http://schemas.openxmlformats.org/package/2006/relationships"><Relationship Id="rId8" Type="http://schemas.microsoft.com/office/2007/relationships/diagramDrawing" Target="../diagrams/drawing41.xml"/><Relationship Id="rId3" Type="http://schemas.openxmlformats.org/officeDocument/2006/relationships/diagramData" Target="../diagrams/data41.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82.xml.rels><?xml version="1.0" encoding="UTF-8" standalone="yes"?>
<Relationships xmlns="http://schemas.openxmlformats.org/package/2006/relationships"><Relationship Id="rId8" Type="http://schemas.microsoft.com/office/2007/relationships/diagramDrawing" Target="../diagrams/drawing42.xml"/><Relationship Id="rId3" Type="http://schemas.openxmlformats.org/officeDocument/2006/relationships/diagramData" Target="../diagrams/data42.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83.xml.rels><?xml version="1.0" encoding="UTF-8" standalone="yes"?>
<Relationships xmlns="http://schemas.openxmlformats.org/package/2006/relationships"><Relationship Id="rId8" Type="http://schemas.microsoft.com/office/2007/relationships/diagramDrawing" Target="../diagrams/drawing43.xml"/><Relationship Id="rId3" Type="http://schemas.openxmlformats.org/officeDocument/2006/relationships/diagramData" Target="../diagrams/data43.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84.xml.rels><?xml version="1.0" encoding="UTF-8" standalone="yes"?>
<Relationships xmlns="http://schemas.openxmlformats.org/package/2006/relationships"><Relationship Id="rId8" Type="http://schemas.microsoft.com/office/2007/relationships/diagramDrawing" Target="../diagrams/drawing44.xml"/><Relationship Id="rId3" Type="http://schemas.openxmlformats.org/officeDocument/2006/relationships/diagramData" Target="../diagrams/data44.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85.xml.rels><?xml version="1.0" encoding="UTF-8" standalone="yes"?>
<Relationships xmlns="http://schemas.openxmlformats.org/package/2006/relationships"><Relationship Id="rId8" Type="http://schemas.microsoft.com/office/2007/relationships/diagramDrawing" Target="../diagrams/drawing45.xml"/><Relationship Id="rId3" Type="http://schemas.openxmlformats.org/officeDocument/2006/relationships/diagramData" Target="../diagrams/data45.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8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8" Type="http://schemas.microsoft.com/office/2007/relationships/diagramDrawing" Target="../diagrams/drawing46.xml"/><Relationship Id="rId3" Type="http://schemas.openxmlformats.org/officeDocument/2006/relationships/diagramData" Target="../diagrams/data46.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8" Type="http://schemas.microsoft.com/office/2007/relationships/diagramDrawing" Target="../diagrams/drawing47.xml"/><Relationship Id="rId3" Type="http://schemas.openxmlformats.org/officeDocument/2006/relationships/diagramData" Target="../diagrams/data47.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91.xml.rels><?xml version="1.0" encoding="UTF-8" standalone="yes"?>
<Relationships xmlns="http://schemas.openxmlformats.org/package/2006/relationships"><Relationship Id="rId8" Type="http://schemas.microsoft.com/office/2007/relationships/diagramDrawing" Target="../diagrams/drawing48.xml"/><Relationship Id="rId3" Type="http://schemas.openxmlformats.org/officeDocument/2006/relationships/diagramData" Target="../diagrams/data48.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92.xml.rels><?xml version="1.0" encoding="UTF-8" standalone="yes"?>
<Relationships xmlns="http://schemas.openxmlformats.org/package/2006/relationships"><Relationship Id="rId8" Type="http://schemas.microsoft.com/office/2007/relationships/diagramDrawing" Target="../diagrams/drawing49.xml"/><Relationship Id="rId3" Type="http://schemas.openxmlformats.org/officeDocument/2006/relationships/diagramData" Target="../diagrams/data49.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93.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diagramData" Target="../diagrams/data50.xml"/><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 Id="rId9" Type="http://schemas.microsoft.com/office/2007/relationships/diagramDrawing" Target="../diagrams/drawing50.xml"/></Relationships>
</file>

<file path=ppt/slides/_rels/slide94.xml.rels><?xml version="1.0" encoding="UTF-8" standalone="yes"?>
<Relationships xmlns="http://schemas.openxmlformats.org/package/2006/relationships"><Relationship Id="rId8" Type="http://schemas.microsoft.com/office/2007/relationships/diagramDrawing" Target="../diagrams/drawing51.xml"/><Relationship Id="rId3" Type="http://schemas.openxmlformats.org/officeDocument/2006/relationships/diagramData" Target="../diagrams/data51.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9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8" Type="http://schemas.microsoft.com/office/2007/relationships/diagramDrawing" Target="../diagrams/drawing52.xml"/><Relationship Id="rId3" Type="http://schemas.openxmlformats.org/officeDocument/2006/relationships/diagramData" Target="../diagrams/data52.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97.xml.rels><?xml version="1.0" encoding="UTF-8" standalone="yes"?>
<Relationships xmlns="http://schemas.openxmlformats.org/package/2006/relationships"><Relationship Id="rId8" Type="http://schemas.microsoft.com/office/2007/relationships/diagramDrawing" Target="../diagrams/drawing53.xml"/><Relationship Id="rId3" Type="http://schemas.openxmlformats.org/officeDocument/2006/relationships/diagramData" Target="../diagrams/data53.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98.xml.rels><?xml version="1.0" encoding="UTF-8" standalone="yes"?>
<Relationships xmlns="http://schemas.openxmlformats.org/package/2006/relationships"><Relationship Id="rId8" Type="http://schemas.microsoft.com/office/2007/relationships/diagramDrawing" Target="../diagrams/drawing54.xml"/><Relationship Id="rId3" Type="http://schemas.openxmlformats.org/officeDocument/2006/relationships/diagramData" Target="../diagrams/data54.xml"/><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9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1512685704"/>
              </p:ext>
            </p:extLst>
          </p:nvPr>
        </p:nvGraphicFramePr>
        <p:xfrm>
          <a:off x="1103744" y="165483"/>
          <a:ext cx="7633709" cy="3810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 xmlns:p14="http://schemas.microsoft.com/office/powerpoint/2010/main" val="3541901802"/>
              </p:ext>
            </p:extLst>
          </p:nvPr>
        </p:nvGraphicFramePr>
        <p:xfrm>
          <a:off x="4364183" y="4419598"/>
          <a:ext cx="6899563" cy="22167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Picture 3"/>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8406724" y="352472"/>
            <a:ext cx="2857022" cy="2857022"/>
          </a:xfrm>
          <a:prstGeom prst="rect">
            <a:avLst/>
          </a:prstGeom>
          <a:ln>
            <a:noFill/>
          </a:ln>
          <a:effectLst>
            <a:softEdge rad="112500"/>
          </a:effectLst>
        </p:spPr>
      </p:pic>
      <p:pic>
        <p:nvPicPr>
          <p:cNvPr id="5" name="Picture 4"/>
          <p:cNvPicPr>
            <a:picLocks noChangeAspect="1"/>
          </p:cNvPicPr>
          <p:nvPr/>
        </p:nvPicPr>
        <p:blipFill>
          <a:blip r:embed="rId12">
            <a:extLst>
              <a:ext uri="{28A0092B-C50C-407E-A947-70E740481C1C}">
                <a14:useLocalDpi xmlns="" xmlns:a14="http://schemas.microsoft.com/office/drawing/2010/main" val="0"/>
              </a:ext>
            </a:extLst>
          </a:blip>
          <a:stretch>
            <a:fillRect/>
          </a:stretch>
        </p:blipFill>
        <p:spPr>
          <a:xfrm>
            <a:off x="976745" y="4167138"/>
            <a:ext cx="3235037" cy="2223655"/>
          </a:xfrm>
          <a:prstGeom prst="rect">
            <a:avLst/>
          </a:prstGeom>
          <a:ln>
            <a:noFill/>
          </a:ln>
          <a:effectLst>
            <a:softEdge rad="112500"/>
          </a:effectLst>
        </p:spPr>
      </p:pic>
    </p:spTree>
    <p:extLst>
      <p:ext uri="{BB962C8B-B14F-4D97-AF65-F5344CB8AC3E}">
        <p14:creationId xmlns="" xmlns:p14="http://schemas.microsoft.com/office/powerpoint/2010/main" val="3497688108"/>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13"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anim calcmode="lin" valueType="num">
                                      <p:cBhvr>
                                        <p:cTn id="8" dur="5000" fill="hold"/>
                                        <p:tgtEl>
                                          <p:spTgt spid="2"/>
                                        </p:tgtEl>
                                        <p:attrNameLst>
                                          <p:attrName>ppt_w</p:attrName>
                                        </p:attrNameLst>
                                      </p:cBhvr>
                                      <p:tavLst>
                                        <p:tav tm="0" fmla="#ppt_w*sin(2.5*pi*$)">
                                          <p:val>
                                            <p:fltVal val="0"/>
                                          </p:val>
                                        </p:tav>
                                        <p:tav tm="100000">
                                          <p:val>
                                            <p:fltVal val="1"/>
                                          </p:val>
                                        </p:tav>
                                      </p:tavLst>
                                    </p:anim>
                                    <p:anim calcmode="lin" valueType="num">
                                      <p:cBhvr>
                                        <p:cTn id="9" dur="5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5000"/>
                            </p:stCondLst>
                            <p:childTnLst>
                              <p:par>
                                <p:cTn id="11" presetID="21" presetClass="exit" presetSubtype="1" fill="hold" nodeType="afterEffect">
                                  <p:stCondLst>
                                    <p:cond delay="0"/>
                                  </p:stCondLst>
                                  <p:childTnLst>
                                    <p:animEffect transition="out" filter="wheel(1)">
                                      <p:cBhvr>
                                        <p:cTn id="12" dur="5000"/>
                                        <p:tgtEl>
                                          <p:spTgt spid="4"/>
                                        </p:tgtEl>
                                      </p:cBhvr>
                                    </p:animEffect>
                                    <p:set>
                                      <p:cBhvr>
                                        <p:cTn id="13" dur="1" fill="hold">
                                          <p:stCondLst>
                                            <p:cond delay="4999"/>
                                          </p:stCondLst>
                                        </p:cTn>
                                        <p:tgtEl>
                                          <p:spTgt spid="4"/>
                                        </p:tgtEl>
                                        <p:attrNameLst>
                                          <p:attrName>style.visibility</p:attrName>
                                        </p:attrNameLst>
                                      </p:cBhvr>
                                      <p:to>
                                        <p:strVal val="hidden"/>
                                      </p:to>
                                    </p:set>
                                  </p:childTnLst>
                                </p:cTn>
                              </p:par>
                            </p:childTnLst>
                          </p:cTn>
                        </p:par>
                        <p:par>
                          <p:cTn id="14" fill="hold">
                            <p:stCondLst>
                              <p:cond delay="10000"/>
                            </p:stCondLst>
                            <p:childTnLst>
                              <p:par>
                                <p:cTn id="15" presetID="21" presetClass="exit" presetSubtype="1" fill="hold" nodeType="afterEffect">
                                  <p:stCondLst>
                                    <p:cond delay="0"/>
                                  </p:stCondLst>
                                  <p:childTnLst>
                                    <p:animEffect transition="out" filter="wheel(1)">
                                      <p:cBhvr>
                                        <p:cTn id="16" dur="5000"/>
                                        <p:tgtEl>
                                          <p:spTgt spid="5"/>
                                        </p:tgtEl>
                                      </p:cBhvr>
                                    </p:animEffect>
                                    <p:set>
                                      <p:cBhvr>
                                        <p:cTn id="17" dur="1" fill="hold">
                                          <p:stCondLst>
                                            <p:cond delay="4999"/>
                                          </p:stCondLst>
                                        </p:cTn>
                                        <p:tgtEl>
                                          <p:spTgt spid="5"/>
                                        </p:tgtEl>
                                        <p:attrNameLst>
                                          <p:attrName>style.visibility</p:attrName>
                                        </p:attrNameLst>
                                      </p:cBhvr>
                                      <p:to>
                                        <p:strVal val="hidden"/>
                                      </p:to>
                                    </p:set>
                                  </p:childTnLst>
                                </p:cTn>
                              </p:par>
                            </p:childTnLst>
                          </p:cTn>
                        </p:par>
                        <p:par>
                          <p:cTn id="18" fill="hold">
                            <p:stCondLst>
                              <p:cond delay="15000"/>
                            </p:stCondLst>
                            <p:childTnLst>
                              <p:par>
                                <p:cTn id="19" presetID="8" presetClass="emph" presetSubtype="0" fill="hold" grpId="0" nodeType="afterEffect">
                                  <p:stCondLst>
                                    <p:cond delay="0"/>
                                  </p:stCondLst>
                                  <p:childTnLst>
                                    <p:animRot by="21600000">
                                      <p:cBhvr>
                                        <p:cTn id="20" dur="5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12221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Sec. 143(2) of the Companies Act, 2013</a:t>
            </a:r>
            <a:endParaRPr lang="en-IN" sz="28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4" name="TextBox 3"/>
          <p:cNvSpPr txBox="1"/>
          <p:nvPr/>
        </p:nvSpPr>
        <p:spPr>
          <a:xfrm>
            <a:off x="1330036" y="1648691"/>
            <a:ext cx="9739746" cy="4779257"/>
          </a:xfrm>
          <a:prstGeom prst="rect">
            <a:avLst/>
          </a:prstGeom>
          <a:noFill/>
        </p:spPr>
        <p:txBody>
          <a:bodyPr wrap="square" rtlCol="0">
            <a:spAutoFit/>
          </a:bodyPr>
          <a:lstStyle/>
          <a:p>
            <a:pPr marL="12700">
              <a:lnSpc>
                <a:spcPts val="4795"/>
              </a:lnSpc>
              <a:spcBef>
                <a:spcPts val="105"/>
              </a:spcBef>
            </a:pPr>
            <a:r>
              <a:rPr lang="en-US" sz="2400" b="1" dirty="0">
                <a:solidFill>
                  <a:srgbClr val="FFFF00"/>
                </a:solidFill>
                <a:latin typeface="Arial Black" panose="020B0A04020102020204" pitchFamily="34" charset="0"/>
                <a:cs typeface="Calibri"/>
              </a:rPr>
              <a:t>Basic</a:t>
            </a:r>
            <a:r>
              <a:rPr lang="en-US" sz="2400" b="1" spc="-25" dirty="0">
                <a:solidFill>
                  <a:srgbClr val="FFFF00"/>
                </a:solidFill>
                <a:latin typeface="Arial Black" panose="020B0A04020102020204" pitchFamily="34" charset="0"/>
                <a:cs typeface="Calibri"/>
              </a:rPr>
              <a:t> </a:t>
            </a:r>
            <a:r>
              <a:rPr lang="en-US" sz="2400" b="1" spc="-15" dirty="0">
                <a:solidFill>
                  <a:srgbClr val="FFFF00"/>
                </a:solidFill>
                <a:latin typeface="Arial Black" panose="020B0A04020102020204" pitchFamily="34" charset="0"/>
                <a:cs typeface="Calibri"/>
              </a:rPr>
              <a:t>Requirements</a:t>
            </a:r>
            <a:r>
              <a:rPr lang="en-US" sz="2400" b="1" spc="-45" dirty="0">
                <a:solidFill>
                  <a:srgbClr val="FFFF00"/>
                </a:solidFill>
                <a:latin typeface="Arial Black" panose="020B0A04020102020204" pitchFamily="34" charset="0"/>
                <a:cs typeface="Calibri"/>
              </a:rPr>
              <a:t> </a:t>
            </a:r>
            <a:r>
              <a:rPr lang="en-US" sz="2400" b="1" dirty="0">
                <a:solidFill>
                  <a:srgbClr val="FFFF00"/>
                </a:solidFill>
                <a:latin typeface="Arial Black" panose="020B0A04020102020204" pitchFamily="34" charset="0"/>
                <a:cs typeface="Calibri"/>
              </a:rPr>
              <a:t>as</a:t>
            </a:r>
            <a:r>
              <a:rPr lang="en-US" sz="2400" b="1" spc="5" dirty="0">
                <a:solidFill>
                  <a:srgbClr val="FFFF00"/>
                </a:solidFill>
                <a:latin typeface="Arial Black" panose="020B0A04020102020204" pitchFamily="34" charset="0"/>
                <a:cs typeface="Calibri"/>
              </a:rPr>
              <a:t> </a:t>
            </a:r>
            <a:r>
              <a:rPr lang="en-US" sz="2400" b="1" spc="-25" dirty="0">
                <a:solidFill>
                  <a:srgbClr val="FFFF00"/>
                </a:solidFill>
                <a:latin typeface="Arial Black" panose="020B0A04020102020204" pitchFamily="34" charset="0"/>
                <a:cs typeface="Calibri"/>
              </a:rPr>
              <a:t>to</a:t>
            </a:r>
            <a:r>
              <a:rPr lang="en-US" sz="2400" b="1" spc="-20" dirty="0">
                <a:solidFill>
                  <a:srgbClr val="FFFF00"/>
                </a:solidFill>
                <a:latin typeface="Arial Black" panose="020B0A04020102020204" pitchFamily="34" charset="0"/>
                <a:cs typeface="Calibri"/>
              </a:rPr>
              <a:t> </a:t>
            </a:r>
            <a:r>
              <a:rPr lang="en-US" sz="2400" b="1" spc="-5" dirty="0">
                <a:solidFill>
                  <a:srgbClr val="FFFF00"/>
                </a:solidFill>
                <a:latin typeface="Arial Black" panose="020B0A04020102020204" pitchFamily="34" charset="0"/>
                <a:cs typeface="Calibri"/>
              </a:rPr>
              <a:t>Financial</a:t>
            </a:r>
            <a:r>
              <a:rPr lang="en-US" sz="2400" b="1" spc="-40" dirty="0">
                <a:solidFill>
                  <a:srgbClr val="FFFF00"/>
                </a:solidFill>
                <a:latin typeface="Arial Black" panose="020B0A04020102020204" pitchFamily="34" charset="0"/>
                <a:cs typeface="Calibri"/>
              </a:rPr>
              <a:t> </a:t>
            </a:r>
            <a:r>
              <a:rPr lang="en-US" sz="2400" b="1" spc="-20" dirty="0">
                <a:solidFill>
                  <a:srgbClr val="FFFF00"/>
                </a:solidFill>
                <a:latin typeface="Arial Black" panose="020B0A04020102020204" pitchFamily="34" charset="0"/>
                <a:cs typeface="Calibri"/>
              </a:rPr>
              <a:t>Statements</a:t>
            </a:r>
            <a:endParaRPr lang="en-US" sz="2400" b="1" dirty="0">
              <a:solidFill>
                <a:srgbClr val="FFFF00"/>
              </a:solidFill>
              <a:latin typeface="Arial Black" panose="020B0A04020102020204" pitchFamily="34" charset="0"/>
              <a:cs typeface="Calibri"/>
            </a:endParaRPr>
          </a:p>
          <a:p>
            <a:pPr marL="12700" algn="just">
              <a:lnSpc>
                <a:spcPts val="4795"/>
              </a:lnSpc>
              <a:buClr>
                <a:srgbClr val="FFFF00"/>
              </a:buClr>
              <a:buSzPct val="150000"/>
            </a:pPr>
            <a:r>
              <a:rPr lang="en-US" sz="2400" spc="-5" dirty="0">
                <a:solidFill>
                  <a:srgbClr val="99FF66"/>
                </a:solidFill>
                <a:latin typeface="Arial Black" panose="020B0A04020102020204" pitchFamily="34" charset="0"/>
                <a:cs typeface="Calibri"/>
              </a:rPr>
              <a:t>The</a:t>
            </a:r>
            <a:r>
              <a:rPr lang="en-US" sz="2400" spc="-10" dirty="0">
                <a:solidFill>
                  <a:srgbClr val="99FF66"/>
                </a:solidFill>
                <a:latin typeface="Arial Black" panose="020B0A04020102020204" pitchFamily="34" charset="0"/>
                <a:cs typeface="Calibri"/>
              </a:rPr>
              <a:t> </a:t>
            </a:r>
            <a:r>
              <a:rPr lang="en-US" sz="2400" spc="-5" dirty="0">
                <a:solidFill>
                  <a:srgbClr val="99FF66"/>
                </a:solidFill>
                <a:latin typeface="Arial Black" panose="020B0A04020102020204" pitchFamily="34" charset="0"/>
                <a:cs typeface="Calibri"/>
              </a:rPr>
              <a:t>Auditor</a:t>
            </a:r>
            <a:r>
              <a:rPr lang="en-US" sz="2400" spc="-50" dirty="0">
                <a:solidFill>
                  <a:srgbClr val="99FF66"/>
                </a:solidFill>
                <a:latin typeface="Arial Black" panose="020B0A04020102020204" pitchFamily="34" charset="0"/>
                <a:cs typeface="Calibri"/>
              </a:rPr>
              <a:t> </a:t>
            </a:r>
            <a:r>
              <a:rPr lang="en-US" sz="2400" spc="-5" dirty="0">
                <a:solidFill>
                  <a:srgbClr val="99FF66"/>
                </a:solidFill>
                <a:latin typeface="Arial Black" panose="020B0A04020102020204" pitchFamily="34" charset="0"/>
                <a:cs typeface="Calibri"/>
              </a:rPr>
              <a:t>shall</a:t>
            </a:r>
            <a:r>
              <a:rPr lang="en-US" sz="2400" spc="-30" dirty="0">
                <a:solidFill>
                  <a:srgbClr val="99FF66"/>
                </a:solidFill>
                <a:latin typeface="Arial Black" panose="020B0A04020102020204" pitchFamily="34" charset="0"/>
                <a:cs typeface="Calibri"/>
              </a:rPr>
              <a:t> </a:t>
            </a:r>
            <a:r>
              <a:rPr lang="en-US" sz="2400" spc="-35" dirty="0">
                <a:solidFill>
                  <a:srgbClr val="99FF66"/>
                </a:solidFill>
                <a:latin typeface="Arial Black" panose="020B0A04020102020204" pitchFamily="34" charset="0"/>
                <a:cs typeface="Calibri"/>
              </a:rPr>
              <a:t>make</a:t>
            </a:r>
            <a:r>
              <a:rPr lang="en-US" sz="2400" spc="-20" dirty="0">
                <a:solidFill>
                  <a:srgbClr val="99FF66"/>
                </a:solidFill>
                <a:latin typeface="Arial Black" panose="020B0A04020102020204" pitchFamily="34" charset="0"/>
                <a:cs typeface="Calibri"/>
              </a:rPr>
              <a:t> </a:t>
            </a:r>
            <a:r>
              <a:rPr lang="en-US" sz="2400" dirty="0">
                <a:solidFill>
                  <a:srgbClr val="99FF66"/>
                </a:solidFill>
                <a:latin typeface="Arial Black" panose="020B0A04020102020204" pitchFamily="34" charset="0"/>
                <a:cs typeface="Calibri"/>
              </a:rPr>
              <a:t>the </a:t>
            </a:r>
            <a:r>
              <a:rPr lang="en-US" sz="2400" spc="-15" dirty="0">
                <a:solidFill>
                  <a:srgbClr val="99FF66"/>
                </a:solidFill>
                <a:latin typeface="Arial Black" panose="020B0A04020102020204" pitchFamily="34" charset="0"/>
                <a:cs typeface="Calibri"/>
              </a:rPr>
              <a:t>Report</a:t>
            </a:r>
            <a:r>
              <a:rPr lang="en-US" sz="2400" spc="-30" dirty="0">
                <a:solidFill>
                  <a:srgbClr val="99FF66"/>
                </a:solidFill>
                <a:latin typeface="Arial Black" panose="020B0A04020102020204" pitchFamily="34" charset="0"/>
                <a:cs typeface="Calibri"/>
              </a:rPr>
              <a:t> </a:t>
            </a:r>
            <a:r>
              <a:rPr lang="en-US" sz="2400" spc="-15" dirty="0">
                <a:solidFill>
                  <a:srgbClr val="99FF66"/>
                </a:solidFill>
                <a:latin typeface="Arial Black" panose="020B0A04020102020204" pitchFamily="34" charset="0"/>
                <a:cs typeface="Calibri"/>
              </a:rPr>
              <a:t>after</a:t>
            </a:r>
            <a:r>
              <a:rPr lang="en-US" sz="2400" spc="-25" dirty="0">
                <a:solidFill>
                  <a:srgbClr val="99FF66"/>
                </a:solidFill>
                <a:latin typeface="Arial Black" panose="020B0A04020102020204" pitchFamily="34" charset="0"/>
                <a:cs typeface="Calibri"/>
              </a:rPr>
              <a:t> </a:t>
            </a:r>
            <a:r>
              <a:rPr lang="en-US" sz="2400" spc="-10" dirty="0">
                <a:solidFill>
                  <a:srgbClr val="99FF66"/>
                </a:solidFill>
                <a:latin typeface="Arial Black" panose="020B0A04020102020204" pitchFamily="34" charset="0"/>
                <a:cs typeface="Calibri"/>
              </a:rPr>
              <a:t>taking</a:t>
            </a:r>
            <a:r>
              <a:rPr lang="en-US" sz="2400" spc="-30" dirty="0">
                <a:solidFill>
                  <a:srgbClr val="99FF66"/>
                </a:solidFill>
                <a:latin typeface="Arial Black" panose="020B0A04020102020204" pitchFamily="34" charset="0"/>
                <a:cs typeface="Calibri"/>
              </a:rPr>
              <a:t> </a:t>
            </a:r>
            <a:r>
              <a:rPr lang="en-US" sz="2400" spc="-20" dirty="0" smtClean="0">
                <a:solidFill>
                  <a:srgbClr val="99FF66"/>
                </a:solidFill>
                <a:latin typeface="Arial Black" panose="020B0A04020102020204" pitchFamily="34" charset="0"/>
                <a:cs typeface="Calibri"/>
              </a:rPr>
              <a:t>into </a:t>
            </a:r>
            <a:r>
              <a:rPr lang="en-IN" sz="2400" spc="-10" dirty="0">
                <a:solidFill>
                  <a:srgbClr val="99FF66"/>
                </a:solidFill>
                <a:latin typeface="Arial Black" panose="020B0A04020102020204" pitchFamily="34" charset="0"/>
                <a:cs typeface="Calibri"/>
              </a:rPr>
              <a:t>account,</a:t>
            </a:r>
            <a:r>
              <a:rPr lang="en-IN" sz="2400" spc="-40" dirty="0">
                <a:solidFill>
                  <a:srgbClr val="99FF66"/>
                </a:solidFill>
                <a:latin typeface="Arial Black" panose="020B0A04020102020204" pitchFamily="34" charset="0"/>
                <a:cs typeface="Calibri"/>
              </a:rPr>
              <a:t> </a:t>
            </a:r>
            <a:r>
              <a:rPr lang="en-IN" sz="2400" dirty="0">
                <a:solidFill>
                  <a:srgbClr val="99FF66"/>
                </a:solidFill>
                <a:latin typeface="Arial Black" panose="020B0A04020102020204" pitchFamily="34" charset="0"/>
                <a:cs typeface="Calibri"/>
              </a:rPr>
              <a:t>the</a:t>
            </a:r>
            <a:r>
              <a:rPr lang="en-IN" sz="2400" spc="-30" dirty="0">
                <a:solidFill>
                  <a:srgbClr val="99FF66"/>
                </a:solidFill>
                <a:latin typeface="Arial Black" panose="020B0A04020102020204" pitchFamily="34" charset="0"/>
                <a:cs typeface="Calibri"/>
              </a:rPr>
              <a:t> </a:t>
            </a:r>
            <a:r>
              <a:rPr lang="en-IN" sz="2400" spc="-20" dirty="0">
                <a:solidFill>
                  <a:srgbClr val="99FF66"/>
                </a:solidFill>
                <a:latin typeface="Arial Black" panose="020B0A04020102020204" pitchFamily="34" charset="0"/>
                <a:cs typeface="Calibri"/>
              </a:rPr>
              <a:t>following</a:t>
            </a:r>
            <a:r>
              <a:rPr lang="en-IN" sz="2400" spc="-15" dirty="0">
                <a:solidFill>
                  <a:srgbClr val="99FF66"/>
                </a:solidFill>
                <a:latin typeface="Arial Black" panose="020B0A04020102020204" pitchFamily="34" charset="0"/>
                <a:cs typeface="Calibri"/>
              </a:rPr>
              <a:t> </a:t>
            </a:r>
            <a:r>
              <a:rPr lang="en-IN" sz="2400" dirty="0">
                <a:solidFill>
                  <a:srgbClr val="99FF66"/>
                </a:solidFill>
                <a:latin typeface="Arial Black" panose="020B0A04020102020204" pitchFamily="34" charset="0"/>
                <a:cs typeface="Calibri"/>
              </a:rPr>
              <a:t>–</a:t>
            </a:r>
          </a:p>
          <a:p>
            <a:pPr marL="427355" indent="-415290" algn="just">
              <a:lnSpc>
                <a:spcPts val="4880"/>
              </a:lnSpc>
              <a:spcBef>
                <a:spcPts val="105"/>
              </a:spcBef>
              <a:buClr>
                <a:srgbClr val="FFFF00"/>
              </a:buClr>
              <a:buSzPct val="150000"/>
              <a:buFont typeface="Wingdings" panose="05000000000000000000" pitchFamily="2" charset="2"/>
              <a:buChar char="q"/>
              <a:tabLst>
                <a:tab pos="427990" algn="l"/>
              </a:tabLst>
            </a:pPr>
            <a:r>
              <a:rPr lang="en-US" sz="2400" dirty="0">
                <a:solidFill>
                  <a:srgbClr val="99FF66"/>
                </a:solidFill>
                <a:latin typeface="Arial Black" panose="020B0A04020102020204" pitchFamily="34" charset="0"/>
                <a:cs typeface="Calibri"/>
              </a:rPr>
              <a:t>the</a:t>
            </a:r>
            <a:r>
              <a:rPr lang="en-US" sz="2400" spc="-10" dirty="0">
                <a:solidFill>
                  <a:srgbClr val="99FF66"/>
                </a:solidFill>
                <a:latin typeface="Arial Black" panose="020B0A04020102020204" pitchFamily="34" charset="0"/>
                <a:cs typeface="Calibri"/>
              </a:rPr>
              <a:t> </a:t>
            </a:r>
            <a:r>
              <a:rPr lang="en-US" sz="2400" spc="-15" dirty="0">
                <a:solidFill>
                  <a:srgbClr val="99FF66"/>
                </a:solidFill>
                <a:latin typeface="Arial Black" panose="020B0A04020102020204" pitchFamily="34" charset="0"/>
                <a:cs typeface="Calibri"/>
              </a:rPr>
              <a:t>provisions</a:t>
            </a:r>
            <a:r>
              <a:rPr lang="en-US" sz="2400" spc="-55" dirty="0">
                <a:solidFill>
                  <a:srgbClr val="99FF66"/>
                </a:solidFill>
                <a:latin typeface="Arial Black" panose="020B0A04020102020204" pitchFamily="34" charset="0"/>
                <a:cs typeface="Calibri"/>
              </a:rPr>
              <a:t> </a:t>
            </a:r>
            <a:r>
              <a:rPr lang="en-US" sz="2400" spc="-5" dirty="0">
                <a:solidFill>
                  <a:srgbClr val="99FF66"/>
                </a:solidFill>
                <a:latin typeface="Arial Black" panose="020B0A04020102020204" pitchFamily="34" charset="0"/>
                <a:cs typeface="Calibri"/>
              </a:rPr>
              <a:t>of</a:t>
            </a:r>
            <a:r>
              <a:rPr lang="en-US" sz="2400" spc="-10" dirty="0">
                <a:solidFill>
                  <a:srgbClr val="99FF66"/>
                </a:solidFill>
                <a:latin typeface="Arial Black" panose="020B0A04020102020204" pitchFamily="34" charset="0"/>
                <a:cs typeface="Calibri"/>
              </a:rPr>
              <a:t> </a:t>
            </a:r>
            <a:r>
              <a:rPr lang="en-US" sz="2400" dirty="0">
                <a:solidFill>
                  <a:srgbClr val="99FF66"/>
                </a:solidFill>
                <a:latin typeface="Arial Black" panose="020B0A04020102020204" pitchFamily="34" charset="0"/>
                <a:cs typeface="Calibri"/>
              </a:rPr>
              <a:t>the</a:t>
            </a:r>
            <a:r>
              <a:rPr lang="en-US" sz="2400" spc="-35" dirty="0">
                <a:solidFill>
                  <a:srgbClr val="99FF66"/>
                </a:solidFill>
                <a:latin typeface="Arial Black" panose="020B0A04020102020204" pitchFamily="34" charset="0"/>
                <a:cs typeface="Calibri"/>
              </a:rPr>
              <a:t> </a:t>
            </a:r>
            <a:r>
              <a:rPr lang="en-US" sz="2400" dirty="0">
                <a:solidFill>
                  <a:srgbClr val="99FF66"/>
                </a:solidFill>
                <a:latin typeface="Arial Black" panose="020B0A04020102020204" pitchFamily="34" charset="0"/>
                <a:cs typeface="Calibri"/>
              </a:rPr>
              <a:t>Act,</a:t>
            </a:r>
          </a:p>
          <a:p>
            <a:pPr marL="427355" indent="-415290" algn="just">
              <a:lnSpc>
                <a:spcPts val="4840"/>
              </a:lnSpc>
              <a:buClr>
                <a:srgbClr val="FFFF00"/>
              </a:buClr>
              <a:buSzPct val="150000"/>
              <a:buFont typeface="Wingdings" panose="05000000000000000000" pitchFamily="2" charset="2"/>
              <a:buChar char="q"/>
              <a:tabLst>
                <a:tab pos="427990" algn="l"/>
              </a:tabLst>
            </a:pPr>
            <a:r>
              <a:rPr lang="en-US" sz="2400" dirty="0">
                <a:solidFill>
                  <a:srgbClr val="99FF66"/>
                </a:solidFill>
                <a:latin typeface="Arial Black" panose="020B0A04020102020204" pitchFamily="34" charset="0"/>
                <a:cs typeface="Calibri"/>
              </a:rPr>
              <a:t>the </a:t>
            </a:r>
            <a:r>
              <a:rPr lang="en-US" sz="2400" spc="-10" dirty="0">
                <a:solidFill>
                  <a:srgbClr val="99FF66"/>
                </a:solidFill>
                <a:latin typeface="Arial Black" panose="020B0A04020102020204" pitchFamily="34" charset="0"/>
                <a:cs typeface="Calibri"/>
              </a:rPr>
              <a:t>accounting</a:t>
            </a:r>
            <a:r>
              <a:rPr lang="en-US" sz="2400" spc="-50" dirty="0">
                <a:solidFill>
                  <a:srgbClr val="99FF66"/>
                </a:solidFill>
                <a:latin typeface="Arial Black" panose="020B0A04020102020204" pitchFamily="34" charset="0"/>
                <a:cs typeface="Calibri"/>
              </a:rPr>
              <a:t> </a:t>
            </a:r>
            <a:r>
              <a:rPr lang="en-US" sz="2400" dirty="0">
                <a:solidFill>
                  <a:srgbClr val="99FF66"/>
                </a:solidFill>
                <a:latin typeface="Arial Black" panose="020B0A04020102020204" pitchFamily="34" charset="0"/>
                <a:cs typeface="Calibri"/>
              </a:rPr>
              <a:t>and</a:t>
            </a:r>
            <a:r>
              <a:rPr lang="en-US" sz="2400" spc="-15" dirty="0">
                <a:solidFill>
                  <a:srgbClr val="99FF66"/>
                </a:solidFill>
                <a:latin typeface="Arial Black" panose="020B0A04020102020204" pitchFamily="34" charset="0"/>
                <a:cs typeface="Calibri"/>
              </a:rPr>
              <a:t> </a:t>
            </a:r>
            <a:r>
              <a:rPr lang="en-US" sz="2400" dirty="0">
                <a:solidFill>
                  <a:srgbClr val="99FF66"/>
                </a:solidFill>
                <a:latin typeface="Arial Black" panose="020B0A04020102020204" pitchFamily="34" charset="0"/>
                <a:cs typeface="Calibri"/>
              </a:rPr>
              <a:t>auditing</a:t>
            </a:r>
            <a:r>
              <a:rPr lang="en-US" sz="2400" spc="-55" dirty="0">
                <a:solidFill>
                  <a:srgbClr val="99FF66"/>
                </a:solidFill>
                <a:latin typeface="Arial Black" panose="020B0A04020102020204" pitchFamily="34" charset="0"/>
                <a:cs typeface="Calibri"/>
              </a:rPr>
              <a:t> </a:t>
            </a:r>
            <a:r>
              <a:rPr lang="en-US" sz="2400" spc="-15" dirty="0">
                <a:solidFill>
                  <a:srgbClr val="99FF66"/>
                </a:solidFill>
                <a:latin typeface="Arial Black" panose="020B0A04020102020204" pitchFamily="34" charset="0"/>
                <a:cs typeface="Calibri"/>
              </a:rPr>
              <a:t>Standards,</a:t>
            </a:r>
            <a:endParaRPr lang="en-US" sz="2400" dirty="0">
              <a:solidFill>
                <a:srgbClr val="99FF66"/>
              </a:solidFill>
              <a:latin typeface="Arial Black" panose="020B0A04020102020204" pitchFamily="34" charset="0"/>
              <a:cs typeface="Calibri"/>
            </a:endParaRPr>
          </a:p>
          <a:p>
            <a:pPr marL="355599" marR="5080" indent="-342900" algn="just">
              <a:lnSpc>
                <a:spcPct val="70100"/>
              </a:lnSpc>
              <a:spcBef>
                <a:spcPts val="1435"/>
              </a:spcBef>
              <a:buClr>
                <a:srgbClr val="FFFF00"/>
              </a:buClr>
              <a:buSzPct val="150000"/>
              <a:buFont typeface="Wingdings" panose="05000000000000000000" pitchFamily="2" charset="2"/>
              <a:buChar char="q"/>
              <a:tabLst>
                <a:tab pos="427990" algn="l"/>
              </a:tabLst>
            </a:pPr>
            <a:r>
              <a:rPr lang="en-US" sz="2400" spc="-35" dirty="0">
                <a:solidFill>
                  <a:srgbClr val="99FF66"/>
                </a:solidFill>
                <a:latin typeface="Arial Black" panose="020B0A04020102020204" pitchFamily="34" charset="0"/>
                <a:cs typeface="Calibri"/>
              </a:rPr>
              <a:t>matters </a:t>
            </a:r>
            <a:r>
              <a:rPr lang="en-US" sz="2400" dirty="0">
                <a:solidFill>
                  <a:srgbClr val="99FF66"/>
                </a:solidFill>
                <a:latin typeface="Arial Black" panose="020B0A04020102020204" pitchFamily="34" charset="0"/>
                <a:cs typeface="Calibri"/>
              </a:rPr>
              <a:t>which </a:t>
            </a:r>
            <a:r>
              <a:rPr lang="en-US" sz="2400" spc="-20" dirty="0">
                <a:solidFill>
                  <a:srgbClr val="99FF66"/>
                </a:solidFill>
                <a:latin typeface="Arial Black" panose="020B0A04020102020204" pitchFamily="34" charset="0"/>
                <a:cs typeface="Calibri"/>
              </a:rPr>
              <a:t>are </a:t>
            </a:r>
            <a:r>
              <a:rPr lang="en-US" sz="2400" spc="-15" dirty="0">
                <a:solidFill>
                  <a:srgbClr val="99FF66"/>
                </a:solidFill>
                <a:latin typeface="Arial Black" panose="020B0A04020102020204" pitchFamily="34" charset="0"/>
                <a:cs typeface="Calibri"/>
              </a:rPr>
              <a:t>required to </a:t>
            </a:r>
            <a:r>
              <a:rPr lang="en-US" sz="2400" dirty="0">
                <a:solidFill>
                  <a:srgbClr val="99FF66"/>
                </a:solidFill>
                <a:latin typeface="Arial Black" panose="020B0A04020102020204" pitchFamily="34" charset="0"/>
                <a:cs typeface="Calibri"/>
              </a:rPr>
              <a:t>be included in the </a:t>
            </a:r>
            <a:r>
              <a:rPr lang="en-US" sz="2400" spc="5" dirty="0">
                <a:solidFill>
                  <a:srgbClr val="99FF66"/>
                </a:solidFill>
                <a:latin typeface="Arial Black" panose="020B0A04020102020204" pitchFamily="34" charset="0"/>
                <a:cs typeface="Calibri"/>
              </a:rPr>
              <a:t> </a:t>
            </a:r>
            <a:r>
              <a:rPr lang="en-US" sz="2400" dirty="0">
                <a:solidFill>
                  <a:srgbClr val="99FF66"/>
                </a:solidFill>
                <a:latin typeface="Arial Black" panose="020B0A04020102020204" pitchFamily="34" charset="0"/>
                <a:cs typeface="Calibri"/>
              </a:rPr>
              <a:t>Audit</a:t>
            </a:r>
            <a:r>
              <a:rPr lang="en-US" sz="2400" spc="-20" dirty="0">
                <a:solidFill>
                  <a:srgbClr val="99FF66"/>
                </a:solidFill>
                <a:latin typeface="Arial Black" panose="020B0A04020102020204" pitchFamily="34" charset="0"/>
                <a:cs typeface="Calibri"/>
              </a:rPr>
              <a:t> </a:t>
            </a:r>
            <a:r>
              <a:rPr lang="en-US" sz="2400" spc="-10" dirty="0">
                <a:solidFill>
                  <a:srgbClr val="99FF66"/>
                </a:solidFill>
                <a:latin typeface="Arial Black" panose="020B0A04020102020204" pitchFamily="34" charset="0"/>
                <a:cs typeface="Calibri"/>
              </a:rPr>
              <a:t>Report</a:t>
            </a:r>
            <a:r>
              <a:rPr lang="en-US" sz="2400" spc="-25" dirty="0">
                <a:solidFill>
                  <a:srgbClr val="99FF66"/>
                </a:solidFill>
                <a:latin typeface="Arial Black" panose="020B0A04020102020204" pitchFamily="34" charset="0"/>
                <a:cs typeface="Calibri"/>
              </a:rPr>
              <a:t> </a:t>
            </a:r>
            <a:r>
              <a:rPr lang="en-US" sz="2400" dirty="0">
                <a:solidFill>
                  <a:srgbClr val="99FF66"/>
                </a:solidFill>
                <a:latin typeface="Arial Black" panose="020B0A04020102020204" pitchFamily="34" charset="0"/>
                <a:cs typeface="Calibri"/>
              </a:rPr>
              <a:t>under</a:t>
            </a:r>
            <a:r>
              <a:rPr lang="en-US" sz="2400" spc="-45" dirty="0">
                <a:solidFill>
                  <a:srgbClr val="99FF66"/>
                </a:solidFill>
                <a:latin typeface="Arial Black" panose="020B0A04020102020204" pitchFamily="34" charset="0"/>
                <a:cs typeface="Calibri"/>
              </a:rPr>
              <a:t> </a:t>
            </a:r>
            <a:r>
              <a:rPr lang="en-US" sz="2400" dirty="0">
                <a:solidFill>
                  <a:srgbClr val="99FF66"/>
                </a:solidFill>
                <a:latin typeface="Arial Black" panose="020B0A04020102020204" pitchFamily="34" charset="0"/>
                <a:cs typeface="Calibri"/>
              </a:rPr>
              <a:t>the </a:t>
            </a:r>
            <a:r>
              <a:rPr lang="en-US" sz="2400" spc="-15" dirty="0">
                <a:solidFill>
                  <a:srgbClr val="99FF66"/>
                </a:solidFill>
                <a:latin typeface="Arial Black" panose="020B0A04020102020204" pitchFamily="34" charset="0"/>
                <a:cs typeface="Calibri"/>
              </a:rPr>
              <a:t>provisions</a:t>
            </a:r>
            <a:r>
              <a:rPr lang="en-US" sz="2400" spc="-50" dirty="0">
                <a:solidFill>
                  <a:srgbClr val="99FF66"/>
                </a:solidFill>
                <a:latin typeface="Arial Black" panose="020B0A04020102020204" pitchFamily="34" charset="0"/>
                <a:cs typeface="Calibri"/>
              </a:rPr>
              <a:t> </a:t>
            </a:r>
            <a:r>
              <a:rPr lang="en-US" sz="2400" spc="-5" dirty="0">
                <a:solidFill>
                  <a:srgbClr val="99FF66"/>
                </a:solidFill>
                <a:latin typeface="Arial Black" panose="020B0A04020102020204" pitchFamily="34" charset="0"/>
                <a:cs typeface="Calibri"/>
              </a:rPr>
              <a:t>of </a:t>
            </a:r>
            <a:r>
              <a:rPr lang="en-US" sz="2400" dirty="0">
                <a:solidFill>
                  <a:srgbClr val="99FF66"/>
                </a:solidFill>
                <a:latin typeface="Arial Black" panose="020B0A04020102020204" pitchFamily="34" charset="0"/>
                <a:cs typeface="Calibri"/>
              </a:rPr>
              <a:t>the</a:t>
            </a:r>
            <a:r>
              <a:rPr lang="en-US" sz="2400" spc="-20" dirty="0">
                <a:solidFill>
                  <a:srgbClr val="99FF66"/>
                </a:solidFill>
                <a:latin typeface="Arial Black" panose="020B0A04020102020204" pitchFamily="34" charset="0"/>
                <a:cs typeface="Calibri"/>
              </a:rPr>
              <a:t> </a:t>
            </a:r>
            <a:r>
              <a:rPr lang="en-US" sz="2400" dirty="0">
                <a:solidFill>
                  <a:srgbClr val="99FF66"/>
                </a:solidFill>
                <a:latin typeface="Arial Black" panose="020B0A04020102020204" pitchFamily="34" charset="0"/>
                <a:cs typeface="Calibri"/>
              </a:rPr>
              <a:t>Act</a:t>
            </a:r>
            <a:r>
              <a:rPr lang="en-US" sz="2400" spc="5" dirty="0">
                <a:solidFill>
                  <a:srgbClr val="99FF66"/>
                </a:solidFill>
                <a:latin typeface="Arial Black" panose="020B0A04020102020204" pitchFamily="34" charset="0"/>
                <a:cs typeface="Calibri"/>
              </a:rPr>
              <a:t> </a:t>
            </a:r>
            <a:r>
              <a:rPr lang="en-US" sz="2400" dirty="0">
                <a:solidFill>
                  <a:srgbClr val="99FF66"/>
                </a:solidFill>
                <a:latin typeface="Arial Black" panose="020B0A04020102020204" pitchFamily="34" charset="0"/>
                <a:cs typeface="Calibri"/>
              </a:rPr>
              <a:t>/</a:t>
            </a:r>
            <a:r>
              <a:rPr lang="en-US" sz="2400" spc="-5" dirty="0">
                <a:solidFill>
                  <a:srgbClr val="99FF66"/>
                </a:solidFill>
                <a:latin typeface="Arial Black" panose="020B0A04020102020204" pitchFamily="34" charset="0"/>
                <a:cs typeface="Calibri"/>
              </a:rPr>
              <a:t> </a:t>
            </a:r>
            <a:r>
              <a:rPr lang="en-US" sz="2400" spc="-5" dirty="0" smtClean="0">
                <a:solidFill>
                  <a:srgbClr val="99FF66"/>
                </a:solidFill>
                <a:latin typeface="Arial Black" panose="020B0A04020102020204" pitchFamily="34" charset="0"/>
                <a:cs typeface="Calibri"/>
              </a:rPr>
              <a:t>Rules</a:t>
            </a:r>
            <a:r>
              <a:rPr lang="en-US" sz="2400" dirty="0" smtClean="0">
                <a:solidFill>
                  <a:srgbClr val="99FF66"/>
                </a:solidFill>
                <a:latin typeface="Arial Black" panose="020B0A04020102020204" pitchFamily="34" charset="0"/>
                <a:cs typeface="Calibri"/>
              </a:rPr>
              <a:t> /</a:t>
            </a:r>
            <a:r>
              <a:rPr lang="en-US" sz="2400" spc="-20" dirty="0" smtClean="0">
                <a:solidFill>
                  <a:srgbClr val="99FF66"/>
                </a:solidFill>
                <a:latin typeface="Arial Black" panose="020B0A04020102020204" pitchFamily="34" charset="0"/>
                <a:cs typeface="Calibri"/>
              </a:rPr>
              <a:t> </a:t>
            </a:r>
            <a:r>
              <a:rPr lang="en-US" sz="2400" spc="-20" dirty="0">
                <a:solidFill>
                  <a:srgbClr val="99FF66"/>
                </a:solidFill>
                <a:latin typeface="Arial Black" panose="020B0A04020102020204" pitchFamily="34" charset="0"/>
                <a:cs typeface="Calibri"/>
              </a:rPr>
              <a:t>Order</a:t>
            </a:r>
            <a:r>
              <a:rPr lang="en-US" sz="2400" spc="-35" dirty="0">
                <a:solidFill>
                  <a:srgbClr val="99FF66"/>
                </a:solidFill>
                <a:latin typeface="Arial Black" panose="020B0A04020102020204" pitchFamily="34" charset="0"/>
                <a:cs typeface="Calibri"/>
              </a:rPr>
              <a:t> </a:t>
            </a:r>
            <a:r>
              <a:rPr lang="en-US" sz="2400" spc="-25" dirty="0">
                <a:solidFill>
                  <a:srgbClr val="99FF66"/>
                </a:solidFill>
                <a:latin typeface="Arial Black" panose="020B0A04020102020204" pitchFamily="34" charset="0"/>
                <a:cs typeface="Calibri"/>
              </a:rPr>
              <a:t>u/s</a:t>
            </a:r>
            <a:r>
              <a:rPr lang="en-US" sz="2400" spc="-20" dirty="0">
                <a:solidFill>
                  <a:srgbClr val="99FF66"/>
                </a:solidFill>
                <a:latin typeface="Arial Black" panose="020B0A04020102020204" pitchFamily="34" charset="0"/>
                <a:cs typeface="Calibri"/>
              </a:rPr>
              <a:t> </a:t>
            </a:r>
            <a:r>
              <a:rPr lang="en-US" sz="2400" spc="-5" dirty="0">
                <a:solidFill>
                  <a:srgbClr val="99FF66"/>
                </a:solidFill>
                <a:latin typeface="Arial Black" panose="020B0A04020102020204" pitchFamily="34" charset="0"/>
                <a:cs typeface="Calibri"/>
              </a:rPr>
              <a:t>143(11)</a:t>
            </a:r>
            <a:endParaRPr lang="en-US" sz="2400" dirty="0">
              <a:solidFill>
                <a:srgbClr val="99FF66"/>
              </a:solidFill>
              <a:latin typeface="Arial Black" panose="020B0A04020102020204" pitchFamily="34" charset="0"/>
              <a:cs typeface="Calibri"/>
            </a:endParaRPr>
          </a:p>
          <a:p>
            <a:pPr marL="427355" indent="-415290" algn="just">
              <a:lnSpc>
                <a:spcPts val="4885"/>
              </a:lnSpc>
              <a:buClr>
                <a:srgbClr val="FFFF00"/>
              </a:buClr>
              <a:buSzPct val="150000"/>
              <a:buFont typeface="Wingdings" panose="05000000000000000000" pitchFamily="2" charset="2"/>
              <a:buChar char="q"/>
              <a:tabLst>
                <a:tab pos="427990" algn="l"/>
              </a:tabLst>
            </a:pPr>
            <a:r>
              <a:rPr lang="en-US" sz="2400" spc="-15" dirty="0">
                <a:solidFill>
                  <a:srgbClr val="99FF66"/>
                </a:solidFill>
                <a:latin typeface="Arial Black" panose="020B0A04020102020204" pitchFamily="34" charset="0"/>
                <a:cs typeface="Calibri"/>
              </a:rPr>
              <a:t>best</a:t>
            </a:r>
            <a:r>
              <a:rPr lang="en-US" sz="2400" spc="-35" dirty="0">
                <a:solidFill>
                  <a:srgbClr val="99FF66"/>
                </a:solidFill>
                <a:latin typeface="Arial Black" panose="020B0A04020102020204" pitchFamily="34" charset="0"/>
                <a:cs typeface="Calibri"/>
              </a:rPr>
              <a:t> </a:t>
            </a:r>
            <a:r>
              <a:rPr lang="en-US" sz="2400" dirty="0">
                <a:solidFill>
                  <a:srgbClr val="99FF66"/>
                </a:solidFill>
                <a:latin typeface="Arial Black" panose="020B0A04020102020204" pitchFamily="34" charset="0"/>
                <a:cs typeface="Calibri"/>
              </a:rPr>
              <a:t>of</a:t>
            </a:r>
            <a:r>
              <a:rPr lang="en-US" sz="2400" spc="-15" dirty="0">
                <a:solidFill>
                  <a:srgbClr val="99FF66"/>
                </a:solidFill>
                <a:latin typeface="Arial Black" panose="020B0A04020102020204" pitchFamily="34" charset="0"/>
                <a:cs typeface="Calibri"/>
              </a:rPr>
              <a:t> </a:t>
            </a:r>
            <a:r>
              <a:rPr lang="en-US" sz="2400" spc="-5" dirty="0">
                <a:solidFill>
                  <a:srgbClr val="99FF66"/>
                </a:solidFill>
                <a:latin typeface="Arial Black" panose="020B0A04020102020204" pitchFamily="34" charset="0"/>
                <a:cs typeface="Calibri"/>
              </a:rPr>
              <a:t>his</a:t>
            </a:r>
            <a:r>
              <a:rPr lang="en-US" sz="2400" spc="-45" dirty="0">
                <a:solidFill>
                  <a:srgbClr val="99FF66"/>
                </a:solidFill>
                <a:latin typeface="Arial Black" panose="020B0A04020102020204" pitchFamily="34" charset="0"/>
                <a:cs typeface="Calibri"/>
              </a:rPr>
              <a:t> </a:t>
            </a:r>
            <a:r>
              <a:rPr lang="en-US" sz="2400" spc="-15" dirty="0">
                <a:solidFill>
                  <a:srgbClr val="99FF66"/>
                </a:solidFill>
                <a:latin typeface="Arial Black" panose="020B0A04020102020204" pitchFamily="34" charset="0"/>
                <a:cs typeface="Calibri"/>
              </a:rPr>
              <a:t>information</a:t>
            </a:r>
            <a:r>
              <a:rPr lang="en-US" sz="2400" spc="-45" dirty="0">
                <a:solidFill>
                  <a:srgbClr val="99FF66"/>
                </a:solidFill>
                <a:latin typeface="Arial Black" panose="020B0A04020102020204" pitchFamily="34" charset="0"/>
                <a:cs typeface="Calibri"/>
              </a:rPr>
              <a:t> </a:t>
            </a:r>
            <a:r>
              <a:rPr lang="en-US" sz="2400" dirty="0">
                <a:solidFill>
                  <a:srgbClr val="99FF66"/>
                </a:solidFill>
                <a:latin typeface="Arial Black" panose="020B0A04020102020204" pitchFamily="34" charset="0"/>
                <a:cs typeface="Calibri"/>
              </a:rPr>
              <a:t>and</a:t>
            </a:r>
            <a:r>
              <a:rPr lang="en-US" sz="2400" spc="-30" dirty="0">
                <a:solidFill>
                  <a:srgbClr val="99FF66"/>
                </a:solidFill>
                <a:latin typeface="Arial Black" panose="020B0A04020102020204" pitchFamily="34" charset="0"/>
                <a:cs typeface="Calibri"/>
              </a:rPr>
              <a:t> </a:t>
            </a:r>
            <a:r>
              <a:rPr lang="en-US" sz="2400" spc="-5" dirty="0">
                <a:solidFill>
                  <a:srgbClr val="99FF66"/>
                </a:solidFill>
                <a:latin typeface="Arial Black" panose="020B0A04020102020204" pitchFamily="34" charset="0"/>
                <a:cs typeface="Calibri"/>
              </a:rPr>
              <a:t>knowledge</a:t>
            </a:r>
            <a:r>
              <a:rPr lang="en-US" sz="2400" spc="-5" dirty="0" smtClean="0">
                <a:solidFill>
                  <a:srgbClr val="99FF66"/>
                </a:solidFill>
                <a:latin typeface="Arial Black" panose="020B0A04020102020204" pitchFamily="34" charset="0"/>
                <a:cs typeface="Calibri"/>
              </a:rPr>
              <a:t>.</a:t>
            </a:r>
            <a:endParaRPr lang="en-US" sz="2400" dirty="0">
              <a:solidFill>
                <a:srgbClr val="99FF66"/>
              </a:solidFill>
              <a:latin typeface="Arial Black" panose="020B0A04020102020204" pitchFamily="34" charset="0"/>
              <a:cs typeface="Calibri"/>
            </a:endParaRPr>
          </a:p>
        </p:txBody>
      </p:sp>
    </p:spTree>
    <p:extLst>
      <p:ext uri="{BB962C8B-B14F-4D97-AF65-F5344CB8AC3E}">
        <p14:creationId xmlns="" xmlns:p14="http://schemas.microsoft.com/office/powerpoint/2010/main" val="4186471969"/>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609680" y="265789"/>
            <a:ext cx="8963891" cy="937370"/>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w="0"/>
                <a:solidFill>
                  <a:srgbClr val="0070C0"/>
                </a:solidFill>
                <a:effectLst>
                  <a:outerShdw blurRad="38100" dist="25400" dir="5400000" algn="ctr" rotWithShape="0">
                    <a:srgbClr val="6E747A">
                      <a:alpha val="43000"/>
                    </a:srgbClr>
                  </a:outerShdw>
                </a:effectLst>
                <a:latin typeface="Arial Black" panose="020B0A04020102020204" pitchFamily="34" charset="0"/>
              </a:rPr>
              <a:t>Litigations &amp; Claims</a:t>
            </a:r>
            <a:endParaRPr lang="en-IN" sz="36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5" name="Table 4"/>
          <p:cNvGraphicFramePr>
            <a:graphicFrameLocks noGrp="1"/>
          </p:cNvGraphicFramePr>
          <p:nvPr>
            <p:extLst>
              <p:ext uri="{D42A27DB-BD31-4B8C-83A1-F6EECF244321}">
                <p14:modId xmlns="" xmlns:p14="http://schemas.microsoft.com/office/powerpoint/2010/main" val="1814359723"/>
              </p:ext>
            </p:extLst>
          </p:nvPr>
        </p:nvGraphicFramePr>
        <p:xfrm>
          <a:off x="1311440" y="1407696"/>
          <a:ext cx="9745580" cy="5252802"/>
        </p:xfrm>
        <a:graphic>
          <a:graphicData uri="http://schemas.openxmlformats.org/drawingml/2006/table">
            <a:tbl>
              <a:tblPr firstRow="1" bandRow="1">
                <a:tableStyleId>{5C22544A-7EE6-4342-B048-85BDC9FD1C3A}</a:tableStyleId>
              </a:tblPr>
              <a:tblGrid>
                <a:gridCol w="3092118">
                  <a:extLst>
                    <a:ext uri="{9D8B030D-6E8A-4147-A177-3AD203B41FA5}">
                      <a16:colId xmlns="" xmlns:a16="http://schemas.microsoft.com/office/drawing/2014/main" val="2485736198"/>
                    </a:ext>
                  </a:extLst>
                </a:gridCol>
                <a:gridCol w="6653462">
                  <a:extLst>
                    <a:ext uri="{9D8B030D-6E8A-4147-A177-3AD203B41FA5}">
                      <a16:colId xmlns="" xmlns:a16="http://schemas.microsoft.com/office/drawing/2014/main" val="1602829677"/>
                    </a:ext>
                  </a:extLst>
                </a:gridCol>
              </a:tblGrid>
              <a:tr h="727668">
                <a:tc>
                  <a:txBody>
                    <a:bodyPr/>
                    <a:lstStyle/>
                    <a:p>
                      <a:pPr algn="ctr"/>
                      <a:r>
                        <a:rPr lang="en-US" sz="2400" u="sng" dirty="0" smtClean="0">
                          <a:solidFill>
                            <a:srgbClr val="FFFF00"/>
                          </a:solidFill>
                          <a:latin typeface="Arial Black" panose="020B0A04020102020204" pitchFamily="34" charset="0"/>
                        </a:rPr>
                        <a:t>Auditor’s Duty</a:t>
                      </a:r>
                      <a:endParaRPr lang="en-IN" sz="2400" u="sng" dirty="0">
                        <a:solidFill>
                          <a:srgbClr val="FFFF00"/>
                        </a:solidFill>
                        <a:latin typeface="Arial Black" panose="020B0A04020102020204" pitchFamily="34" charset="0"/>
                      </a:endParaRPr>
                    </a:p>
                  </a:txBody>
                  <a:tcPr>
                    <a:cell3D prstMaterial="dkEdge">
                      <a:bevel prst="convex"/>
                      <a:lightRig rig="flood" dir="t"/>
                    </a:cell3D>
                  </a:tcPr>
                </a:tc>
                <a:tc>
                  <a:txBody>
                    <a:bodyPr/>
                    <a:lstStyle/>
                    <a:p>
                      <a:pPr algn="ctr"/>
                      <a:r>
                        <a:rPr lang="en-US" sz="2400" u="sng" dirty="0" smtClean="0">
                          <a:solidFill>
                            <a:srgbClr val="FFFF00"/>
                          </a:solidFill>
                          <a:latin typeface="Arial Black" panose="020B0A04020102020204" pitchFamily="34" charset="0"/>
                        </a:rPr>
                        <a:t>Audit procedure</a:t>
                      </a:r>
                      <a:endParaRPr lang="en-IN" sz="2400" u="sng" dirty="0">
                        <a:solidFill>
                          <a:srgbClr val="FFFF00"/>
                        </a:solidFill>
                        <a:latin typeface="Arial Black" panose="020B0A04020102020204" pitchFamily="34" charset="0"/>
                      </a:endParaRPr>
                    </a:p>
                  </a:txBody>
                  <a:tcPr>
                    <a:cell3D prstMaterial="dkEdge">
                      <a:bevel prst="convex"/>
                      <a:lightRig rig="flood" dir="t"/>
                    </a:cell3D>
                  </a:tcPr>
                </a:tc>
                <a:extLst>
                  <a:ext uri="{0D108BD9-81ED-4DB2-BD59-A6C34878D82A}">
                    <a16:rowId xmlns="" xmlns:a16="http://schemas.microsoft.com/office/drawing/2014/main" val="2580982529"/>
                  </a:ext>
                </a:extLst>
              </a:tr>
              <a:tr h="463835">
                <a:tc rowSpan="3">
                  <a:txBody>
                    <a:bodyPr/>
                    <a:lstStyle/>
                    <a:p>
                      <a:r>
                        <a:rPr lang="en-US" sz="1800" b="1" i="0" kern="1200" dirty="0" smtClean="0">
                          <a:solidFill>
                            <a:srgbClr val="006600"/>
                          </a:solidFill>
                          <a:effectLst/>
                          <a:latin typeface="Arial Black" panose="020B0A04020102020204" pitchFamily="34" charset="0"/>
                          <a:ea typeface="+mn-ea"/>
                          <a:cs typeface="+mn-cs"/>
                        </a:rPr>
                        <a:t>To identify the litigations &amp; claim</a:t>
                      </a:r>
                      <a:r>
                        <a:rPr lang="en-IN" sz="1800" b="1" i="0" kern="1200" dirty="0" smtClean="0">
                          <a:solidFill>
                            <a:srgbClr val="006600"/>
                          </a:solidFill>
                          <a:effectLst/>
                          <a:latin typeface="Arial Black" panose="020B0A04020102020204" pitchFamily="34" charset="0"/>
                          <a:ea typeface="+mn-ea"/>
                          <a:cs typeface="+mn-cs"/>
                        </a:rPr>
                        <a:t>s</a:t>
                      </a:r>
                      <a:endParaRPr lang="en-IN" b="1" dirty="0">
                        <a:solidFill>
                          <a:srgbClr val="006600"/>
                        </a:solidFill>
                        <a:latin typeface="Arial Black" panose="020B0A04020102020204" pitchFamily="34" charset="0"/>
                      </a:endParaRPr>
                    </a:p>
                  </a:txBody>
                  <a:tcPr>
                    <a:cell3D prstMaterial="dkEdge">
                      <a:bevel prst="convex"/>
                      <a:lightRig rig="flood" dir="t"/>
                    </a:cell3D>
                  </a:tcPr>
                </a:tc>
                <a:tc>
                  <a:txBody>
                    <a:bodyPr/>
                    <a:lstStyle/>
                    <a:p>
                      <a:r>
                        <a:rPr lang="en-US" sz="1800" b="1" kern="1200" dirty="0" smtClean="0">
                          <a:solidFill>
                            <a:srgbClr val="0033CC"/>
                          </a:solidFill>
                          <a:latin typeface="Arial Black" panose="020B0A04020102020204" pitchFamily="34" charset="0"/>
                          <a:ea typeface="+mn-ea"/>
                          <a:cs typeface="+mn-cs"/>
                        </a:rPr>
                        <a:t>Inquiring with management, in-house legal counsel</a:t>
                      </a:r>
                      <a:endParaRPr lang="en-US" sz="1800" b="1" kern="1200" dirty="0">
                        <a:solidFill>
                          <a:srgbClr val="0033CC"/>
                        </a:solidFill>
                        <a:latin typeface="Arial Black" panose="020B0A04020102020204" pitchFamily="34" charset="0"/>
                        <a:ea typeface="+mn-ea"/>
                        <a:cs typeface="+mn-cs"/>
                      </a:endParaRPr>
                    </a:p>
                  </a:txBody>
                  <a:tcPr>
                    <a:cell3D prstMaterial="dkEdge">
                      <a:bevel prst="convex"/>
                      <a:lightRig rig="flood" dir="t"/>
                    </a:cell3D>
                  </a:tcPr>
                </a:tc>
                <a:extLst>
                  <a:ext uri="{0D108BD9-81ED-4DB2-BD59-A6C34878D82A}">
                    <a16:rowId xmlns="" xmlns:a16="http://schemas.microsoft.com/office/drawing/2014/main" val="1202403256"/>
                  </a:ext>
                </a:extLst>
              </a:tr>
              <a:tr h="1150742">
                <a:tc vMerge="1">
                  <a:txBody>
                    <a:bodyPr/>
                    <a:lstStyle/>
                    <a:p>
                      <a:pPr algn="just"/>
                      <a:endParaRPr lang="en-IN" b="1" dirty="0">
                        <a:solidFill>
                          <a:srgbClr val="006600"/>
                        </a:solidFill>
                        <a:latin typeface="Arial Black" panose="020B0A04020102020204" pitchFamily="34" charset="0"/>
                      </a:endParaRPr>
                    </a:p>
                  </a:txBody>
                  <a:tcPr>
                    <a:cell3D prstMaterial="dkEdge">
                      <a:bevel prst="convex"/>
                      <a:lightRig rig="flood" dir="t"/>
                    </a:cell3D>
                  </a:tcPr>
                </a:tc>
                <a:tc>
                  <a:txBody>
                    <a:bodyPr/>
                    <a:lstStyle/>
                    <a:p>
                      <a:r>
                        <a:rPr lang="en-US" sz="1800" b="1" kern="1200" dirty="0" smtClean="0">
                          <a:solidFill>
                            <a:srgbClr val="0033CC"/>
                          </a:solidFill>
                          <a:latin typeface="Arial Black" panose="020B0A04020102020204" pitchFamily="34" charset="0"/>
                          <a:ea typeface="+mn-ea"/>
                          <a:cs typeface="+mn-cs"/>
                        </a:rPr>
                        <a:t>Reviewing minutes of meetings of those charged with governance &amp; correspondence between the entity &amp; its external counsel</a:t>
                      </a:r>
                    </a:p>
                    <a:p>
                      <a:pPr algn="just"/>
                      <a:endParaRPr lang="en-IN" sz="1800" b="1" kern="1200" dirty="0">
                        <a:solidFill>
                          <a:srgbClr val="0033CC"/>
                        </a:solidFill>
                        <a:latin typeface="Arial Black" panose="020B0A04020102020204" pitchFamily="34" charset="0"/>
                        <a:ea typeface="+mn-ea"/>
                        <a:cs typeface="+mn-cs"/>
                      </a:endParaRPr>
                    </a:p>
                  </a:txBody>
                  <a:tcPr>
                    <a:cell3D prstMaterial="dkEdge">
                      <a:bevel prst="convex"/>
                      <a:lightRig rig="flood" dir="t"/>
                    </a:cell3D>
                  </a:tcPr>
                </a:tc>
                <a:extLst>
                  <a:ext uri="{0D108BD9-81ED-4DB2-BD59-A6C34878D82A}">
                    <a16:rowId xmlns="" xmlns:a16="http://schemas.microsoft.com/office/drawing/2014/main" val="2041267921"/>
                  </a:ext>
                </a:extLst>
              </a:tr>
              <a:tr h="542559">
                <a:tc vMerge="1">
                  <a:txBody>
                    <a:bodyPr/>
                    <a:lstStyle/>
                    <a:p>
                      <a:endParaRPr lang="en-IN" dirty="0"/>
                    </a:p>
                  </a:txBody>
                  <a:tcPr>
                    <a:cell3D prstMaterial="dkEdge">
                      <a:bevel prst="convex"/>
                      <a:lightRig rig="flood" dir="t"/>
                    </a:cell3D>
                  </a:tcPr>
                </a:tc>
                <a:tc>
                  <a:txBody>
                    <a:bodyPr/>
                    <a:lstStyle/>
                    <a:p>
                      <a:pPr algn="just"/>
                      <a:r>
                        <a:rPr lang="en-US" b="1" dirty="0" smtClean="0">
                          <a:solidFill>
                            <a:srgbClr val="0033CC"/>
                          </a:solidFill>
                          <a:latin typeface="Arial Black" panose="020B0A04020102020204" pitchFamily="34" charset="0"/>
                        </a:rPr>
                        <a:t>Reviewing Legal Expense Account</a:t>
                      </a:r>
                      <a:endParaRPr lang="en-IN" b="1" dirty="0">
                        <a:solidFill>
                          <a:srgbClr val="0033CC"/>
                        </a:solidFill>
                        <a:latin typeface="Arial Black" panose="020B0A04020102020204" pitchFamily="34" charset="0"/>
                      </a:endParaRPr>
                    </a:p>
                  </a:txBody>
                  <a:tcPr>
                    <a:cell3D prstMaterial="dkEdge">
                      <a:bevel prst="convex"/>
                      <a:lightRig rig="flood" dir="t"/>
                    </a:cell3D>
                  </a:tcPr>
                </a:tc>
                <a:extLst>
                  <a:ext uri="{0D108BD9-81ED-4DB2-BD59-A6C34878D82A}">
                    <a16:rowId xmlns="" xmlns:a16="http://schemas.microsoft.com/office/drawing/2014/main" val="1225637893"/>
                  </a:ext>
                </a:extLst>
              </a:tr>
              <a:tr h="885186">
                <a:tc rowSpan="2">
                  <a:txBody>
                    <a:bodyPr/>
                    <a:lstStyle/>
                    <a:p>
                      <a:pPr algn="just"/>
                      <a:r>
                        <a:rPr lang="en-US" sz="1800" b="1" i="0" kern="1200" dirty="0" smtClean="0">
                          <a:solidFill>
                            <a:srgbClr val="006600"/>
                          </a:solidFill>
                          <a:effectLst/>
                          <a:latin typeface="Arial Black" panose="020B0A04020102020204" pitchFamily="34" charset="0"/>
                          <a:ea typeface="+mn-ea"/>
                          <a:cs typeface="+mn-cs"/>
                        </a:rPr>
                        <a:t>Assess</a:t>
                      </a:r>
                      <a:r>
                        <a:rPr lang="en-US" sz="1800" b="1" i="0" kern="1200" baseline="0" dirty="0" smtClean="0">
                          <a:solidFill>
                            <a:srgbClr val="006600"/>
                          </a:solidFill>
                          <a:effectLst/>
                          <a:latin typeface="Arial Black" panose="020B0A04020102020204" pitchFamily="34" charset="0"/>
                          <a:ea typeface="+mn-ea"/>
                          <a:cs typeface="+mn-cs"/>
                        </a:rPr>
                        <a:t> </a:t>
                      </a:r>
                      <a:r>
                        <a:rPr lang="en-US" sz="1800" b="1" i="0" kern="1200" dirty="0" smtClean="0">
                          <a:solidFill>
                            <a:srgbClr val="006600"/>
                          </a:solidFill>
                          <a:effectLst/>
                          <a:latin typeface="Arial Black" panose="020B0A04020102020204" pitchFamily="34" charset="0"/>
                          <a:ea typeface="+mn-ea"/>
                          <a:cs typeface="+mn-cs"/>
                        </a:rPr>
                        <a:t>the risk of material</a:t>
                      </a:r>
                      <a:r>
                        <a:rPr lang="en-US" sz="1800" b="1" i="0" kern="1200" baseline="0" dirty="0" smtClean="0">
                          <a:solidFill>
                            <a:srgbClr val="006600"/>
                          </a:solidFill>
                          <a:effectLst/>
                          <a:latin typeface="Arial Black" panose="020B0A04020102020204" pitchFamily="34" charset="0"/>
                          <a:ea typeface="+mn-ea"/>
                          <a:cs typeface="+mn-cs"/>
                        </a:rPr>
                        <a:t> </a:t>
                      </a:r>
                      <a:r>
                        <a:rPr lang="en-US" sz="1800" b="1" i="0" kern="1200" dirty="0" smtClean="0">
                          <a:solidFill>
                            <a:srgbClr val="006600"/>
                          </a:solidFill>
                          <a:effectLst/>
                          <a:latin typeface="Arial Black" panose="020B0A04020102020204" pitchFamily="34" charset="0"/>
                          <a:ea typeface="+mn-ea"/>
                          <a:cs typeface="+mn-cs"/>
                        </a:rPr>
                        <a:t>misstatement due to </a:t>
                      </a:r>
                    </a:p>
                    <a:p>
                      <a:pPr algn="just"/>
                      <a:r>
                        <a:rPr lang="en-US" sz="1800" b="1" i="0" kern="1200" dirty="0" smtClean="0">
                          <a:solidFill>
                            <a:srgbClr val="006600"/>
                          </a:solidFill>
                          <a:effectLst/>
                          <a:latin typeface="Arial Black" panose="020B0A04020102020204" pitchFamily="34" charset="0"/>
                          <a:ea typeface="+mn-ea"/>
                          <a:cs typeface="+mn-cs"/>
                        </a:rPr>
                        <a:t>existing litigations or </a:t>
                      </a:r>
                    </a:p>
                    <a:p>
                      <a:pPr algn="just"/>
                      <a:r>
                        <a:rPr lang="en-US" sz="1800" b="1" i="0" kern="1200" dirty="0" smtClean="0">
                          <a:solidFill>
                            <a:srgbClr val="006600"/>
                          </a:solidFill>
                          <a:effectLst/>
                          <a:latin typeface="Arial Black" panose="020B0A04020102020204" pitchFamily="34" charset="0"/>
                          <a:ea typeface="+mn-ea"/>
                          <a:cs typeface="+mn-cs"/>
                        </a:rPr>
                        <a:t>claim</a:t>
                      </a:r>
                    </a:p>
                    <a:p>
                      <a:endParaRPr lang="en-IN" dirty="0">
                        <a:solidFill>
                          <a:srgbClr val="006600"/>
                        </a:solidFill>
                      </a:endParaRPr>
                    </a:p>
                  </a:txBody>
                  <a:tcPr>
                    <a:cell3D prstMaterial="dkEdge">
                      <a:bevel prst="convex"/>
                      <a:lightRig rig="flood" dir="t"/>
                    </a:cell3D>
                  </a:tcPr>
                </a:tc>
                <a:tc>
                  <a:txBody>
                    <a:bodyPr/>
                    <a:lstStyle/>
                    <a:p>
                      <a:r>
                        <a:rPr lang="en-US" sz="1800" b="1" kern="1200" dirty="0" smtClean="0">
                          <a:solidFill>
                            <a:srgbClr val="0033CC"/>
                          </a:solidFill>
                          <a:latin typeface="Arial Black" panose="020B0A04020102020204" pitchFamily="34" charset="0"/>
                          <a:ea typeface="+mn-ea"/>
                          <a:cs typeface="+mn-cs"/>
                        </a:rPr>
                        <a:t>Seek direct communication with the entity’s external legal counsel through a letter of enquiry</a:t>
                      </a:r>
                    </a:p>
                    <a:p>
                      <a:pPr algn="just"/>
                      <a:endParaRPr lang="en-IN" sz="1800" b="1" kern="1200" dirty="0">
                        <a:solidFill>
                          <a:srgbClr val="0033CC"/>
                        </a:solidFill>
                        <a:latin typeface="Arial Black" panose="020B0A04020102020204" pitchFamily="34" charset="0"/>
                        <a:ea typeface="+mn-ea"/>
                        <a:cs typeface="+mn-cs"/>
                      </a:endParaRPr>
                    </a:p>
                  </a:txBody>
                  <a:tcPr>
                    <a:cell3D prstMaterial="dkEdge">
                      <a:bevel prst="convex"/>
                      <a:lightRig rig="flood" dir="t"/>
                    </a:cell3D>
                  </a:tcPr>
                </a:tc>
                <a:extLst>
                  <a:ext uri="{0D108BD9-81ED-4DB2-BD59-A6C34878D82A}">
                    <a16:rowId xmlns="" xmlns:a16="http://schemas.microsoft.com/office/drawing/2014/main" val="2846723587"/>
                  </a:ext>
                </a:extLst>
              </a:tr>
              <a:tr h="1415620">
                <a:tc vMerge="1">
                  <a:txBody>
                    <a:bodyPr/>
                    <a:lstStyle/>
                    <a:p>
                      <a:endParaRPr lang="en-IN" dirty="0"/>
                    </a:p>
                  </a:txBody>
                  <a:tcPr>
                    <a:cell3D prstMaterial="dkEdge">
                      <a:bevel prst="convex"/>
                      <a:lightRig rig="flood" dir="t"/>
                    </a:cell3D>
                  </a:tcPr>
                </a:tc>
                <a:tc>
                  <a:txBody>
                    <a:bodyPr/>
                    <a:lstStyle/>
                    <a:p>
                      <a:r>
                        <a:rPr lang="en-US" sz="1800" b="1" kern="1200" dirty="0" smtClean="0">
                          <a:solidFill>
                            <a:srgbClr val="0033CC"/>
                          </a:solidFill>
                          <a:latin typeface="Arial Black" panose="020B0A04020102020204" pitchFamily="34" charset="0"/>
                          <a:ea typeface="+mn-ea"/>
                          <a:cs typeface="+mn-cs"/>
                        </a:rPr>
                        <a:t>In case law, regulation or the respective legal professional body prohibits the entity’s external legal counsel from communicating directly with the auditor</a:t>
                      </a:r>
                    </a:p>
                  </a:txBody>
                  <a:tcPr>
                    <a:cell3D prstMaterial="dkEdge">
                      <a:bevel prst="convex"/>
                      <a:lightRig rig="flood" dir="t"/>
                    </a:cell3D>
                  </a:tcPr>
                </a:tc>
                <a:extLst>
                  <a:ext uri="{0D108BD9-81ED-4DB2-BD59-A6C34878D82A}">
                    <a16:rowId xmlns="" xmlns:a16="http://schemas.microsoft.com/office/drawing/2014/main" val="2083346119"/>
                  </a:ext>
                </a:extLst>
              </a:tr>
            </a:tbl>
          </a:graphicData>
        </a:graphic>
      </p:graphicFrame>
    </p:spTree>
    <p:extLst>
      <p:ext uri="{BB962C8B-B14F-4D97-AF65-F5344CB8AC3E}">
        <p14:creationId xmlns="" xmlns:p14="http://schemas.microsoft.com/office/powerpoint/2010/main" val="2230410815"/>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89216433"/>
              </p:ext>
            </p:extLst>
          </p:nvPr>
        </p:nvGraphicFramePr>
        <p:xfrm>
          <a:off x="1227219" y="409075"/>
          <a:ext cx="9745580" cy="4842468"/>
        </p:xfrm>
        <a:graphic>
          <a:graphicData uri="http://schemas.openxmlformats.org/drawingml/2006/table">
            <a:tbl>
              <a:tblPr firstRow="1" bandRow="1">
                <a:tableStyleId>{5C22544A-7EE6-4342-B048-85BDC9FD1C3A}</a:tableStyleId>
              </a:tblPr>
              <a:tblGrid>
                <a:gridCol w="3092118">
                  <a:extLst>
                    <a:ext uri="{9D8B030D-6E8A-4147-A177-3AD203B41FA5}">
                      <a16:colId xmlns="" xmlns:a16="http://schemas.microsoft.com/office/drawing/2014/main" val="2485736198"/>
                    </a:ext>
                  </a:extLst>
                </a:gridCol>
                <a:gridCol w="6653462">
                  <a:extLst>
                    <a:ext uri="{9D8B030D-6E8A-4147-A177-3AD203B41FA5}">
                      <a16:colId xmlns="" xmlns:a16="http://schemas.microsoft.com/office/drawing/2014/main" val="1602829677"/>
                    </a:ext>
                  </a:extLst>
                </a:gridCol>
              </a:tblGrid>
              <a:tr h="727668">
                <a:tc>
                  <a:txBody>
                    <a:bodyPr/>
                    <a:lstStyle/>
                    <a:p>
                      <a:pPr algn="ctr"/>
                      <a:r>
                        <a:rPr lang="en-US" sz="2400" u="sng" dirty="0" smtClean="0">
                          <a:solidFill>
                            <a:srgbClr val="FFFF00"/>
                          </a:solidFill>
                          <a:latin typeface="Arial Black" panose="020B0A04020102020204" pitchFamily="34" charset="0"/>
                        </a:rPr>
                        <a:t>Auditor’s Duty</a:t>
                      </a:r>
                      <a:endParaRPr lang="en-IN" sz="2400" u="sng" dirty="0">
                        <a:solidFill>
                          <a:srgbClr val="FFFF00"/>
                        </a:solidFill>
                        <a:latin typeface="Arial Black" panose="020B0A04020102020204" pitchFamily="34" charset="0"/>
                      </a:endParaRPr>
                    </a:p>
                  </a:txBody>
                  <a:tcPr>
                    <a:cell3D prstMaterial="dkEdge">
                      <a:bevel prst="convex"/>
                      <a:lightRig rig="flood" dir="t"/>
                    </a:cell3D>
                  </a:tcPr>
                </a:tc>
                <a:tc>
                  <a:txBody>
                    <a:bodyPr/>
                    <a:lstStyle/>
                    <a:p>
                      <a:pPr algn="ctr"/>
                      <a:r>
                        <a:rPr lang="en-US" sz="2400" u="sng" dirty="0" smtClean="0">
                          <a:solidFill>
                            <a:srgbClr val="FFFF00"/>
                          </a:solidFill>
                          <a:latin typeface="Arial Black" panose="020B0A04020102020204" pitchFamily="34" charset="0"/>
                        </a:rPr>
                        <a:t>Audit procedure</a:t>
                      </a:r>
                      <a:endParaRPr lang="en-IN" sz="2400" u="sng" dirty="0">
                        <a:solidFill>
                          <a:srgbClr val="FFFF00"/>
                        </a:solidFill>
                        <a:latin typeface="Arial Black" panose="020B0A04020102020204" pitchFamily="34" charset="0"/>
                      </a:endParaRPr>
                    </a:p>
                  </a:txBody>
                  <a:tcPr>
                    <a:cell3D prstMaterial="dkEdge">
                      <a:bevel prst="convex"/>
                      <a:lightRig rig="flood" dir="t"/>
                    </a:cell3D>
                  </a:tcPr>
                </a:tc>
                <a:extLst>
                  <a:ext uri="{0D108BD9-81ED-4DB2-BD59-A6C34878D82A}">
                    <a16:rowId xmlns="" xmlns:a16="http://schemas.microsoft.com/office/drawing/2014/main" val="2580982529"/>
                  </a:ext>
                </a:extLst>
              </a:tr>
              <a:tr h="463835">
                <a:tc rowSpan="3">
                  <a:txBody>
                    <a:bodyPr/>
                    <a:lstStyle/>
                    <a:p>
                      <a:r>
                        <a:rPr lang="en-US" sz="2800" b="1" i="0" kern="1200" dirty="0" smtClean="0">
                          <a:solidFill>
                            <a:srgbClr val="006600"/>
                          </a:solidFill>
                          <a:effectLst/>
                          <a:latin typeface="Arial Black" panose="020B0A04020102020204" pitchFamily="34" charset="0"/>
                          <a:ea typeface="+mn-ea"/>
                          <a:cs typeface="+mn-cs"/>
                        </a:rPr>
                        <a:t>To</a:t>
                      </a:r>
                      <a:r>
                        <a:rPr lang="en-US" sz="2800" b="0" i="0" kern="1200" dirty="0" smtClean="0">
                          <a:solidFill>
                            <a:schemeClr val="dk1"/>
                          </a:solidFill>
                          <a:effectLst/>
                          <a:latin typeface="+mn-lt"/>
                          <a:ea typeface="+mn-ea"/>
                          <a:cs typeface="+mn-cs"/>
                        </a:rPr>
                        <a:t> </a:t>
                      </a:r>
                      <a:r>
                        <a:rPr lang="en-US" sz="2800" b="1" i="0" kern="1200" dirty="0" smtClean="0">
                          <a:solidFill>
                            <a:srgbClr val="006600"/>
                          </a:solidFill>
                          <a:effectLst/>
                          <a:latin typeface="Arial Black" panose="020B0A04020102020204" pitchFamily="34" charset="0"/>
                          <a:ea typeface="+mn-ea"/>
                          <a:cs typeface="+mn-cs"/>
                        </a:rPr>
                        <a:t>obtain written representation </a:t>
                      </a:r>
                      <a:endParaRPr lang="en-IN" sz="2800" b="1" i="0" kern="1200" dirty="0">
                        <a:solidFill>
                          <a:srgbClr val="006600"/>
                        </a:solidFill>
                        <a:effectLst/>
                        <a:latin typeface="Arial Black" panose="020B0A04020102020204" pitchFamily="34" charset="0"/>
                        <a:ea typeface="+mn-ea"/>
                        <a:cs typeface="+mn-cs"/>
                      </a:endParaRPr>
                    </a:p>
                  </a:txBody>
                  <a:tcPr>
                    <a:cell3D prstMaterial="dkEdge">
                      <a:bevel prst="convex"/>
                      <a:lightRig rig="flood" dir="t"/>
                    </a:cell3D>
                  </a:tcPr>
                </a:tc>
                <a:tc>
                  <a:txBody>
                    <a:bodyPr/>
                    <a:lstStyle/>
                    <a:p>
                      <a:r>
                        <a:rPr lang="en-US" sz="2800" b="1" kern="1200" dirty="0" smtClean="0">
                          <a:solidFill>
                            <a:srgbClr val="0033CC"/>
                          </a:solidFill>
                          <a:latin typeface="Arial Black" panose="020B0A04020102020204" pitchFamily="34" charset="0"/>
                          <a:ea typeface="+mn-ea"/>
                          <a:cs typeface="+mn-cs"/>
                        </a:rPr>
                        <a:t>It is obtained by the Auditor</a:t>
                      </a:r>
                      <a:endParaRPr lang="en-US" sz="2800" b="1" kern="1200" dirty="0">
                        <a:solidFill>
                          <a:srgbClr val="0033CC"/>
                        </a:solidFill>
                        <a:latin typeface="Arial Black" panose="020B0A04020102020204" pitchFamily="34" charset="0"/>
                        <a:ea typeface="+mn-ea"/>
                        <a:cs typeface="+mn-cs"/>
                      </a:endParaRPr>
                    </a:p>
                  </a:txBody>
                  <a:tcPr>
                    <a:cell3D prstMaterial="dkEdge">
                      <a:bevel prst="convex"/>
                      <a:lightRig rig="flood" dir="t"/>
                    </a:cell3D>
                  </a:tcPr>
                </a:tc>
                <a:extLst>
                  <a:ext uri="{0D108BD9-81ED-4DB2-BD59-A6C34878D82A}">
                    <a16:rowId xmlns="" xmlns:a16="http://schemas.microsoft.com/office/drawing/2014/main" val="1202403256"/>
                  </a:ext>
                </a:extLst>
              </a:tr>
              <a:tr h="541043">
                <a:tc vMerge="1">
                  <a:txBody>
                    <a:bodyPr/>
                    <a:lstStyle/>
                    <a:p>
                      <a:pPr algn="just"/>
                      <a:endParaRPr lang="en-IN" b="1" dirty="0">
                        <a:solidFill>
                          <a:srgbClr val="006600"/>
                        </a:solidFill>
                        <a:latin typeface="Arial Black" panose="020B0A04020102020204" pitchFamily="34" charset="0"/>
                      </a:endParaRPr>
                    </a:p>
                  </a:txBody>
                  <a:tcPr>
                    <a:cell3D prstMaterial="dkEdge">
                      <a:bevel prst="convex"/>
                      <a:lightRig rig="flood" dir="t"/>
                    </a:cell3D>
                  </a:tcPr>
                </a:tc>
                <a:tc>
                  <a:txBody>
                    <a:bodyPr/>
                    <a:lstStyle/>
                    <a:p>
                      <a:r>
                        <a:rPr lang="en-US" sz="2800" b="1" kern="1200" dirty="0" smtClean="0">
                          <a:solidFill>
                            <a:srgbClr val="0033CC"/>
                          </a:solidFill>
                          <a:latin typeface="Arial Black" panose="020B0A04020102020204" pitchFamily="34" charset="0"/>
                          <a:ea typeface="+mn-ea"/>
                          <a:cs typeface="+mn-cs"/>
                        </a:rPr>
                        <a:t>It is collected from the Management</a:t>
                      </a:r>
                    </a:p>
                    <a:p>
                      <a:pPr algn="just"/>
                      <a:endParaRPr lang="en-IN" sz="2800" b="1" kern="1200" dirty="0">
                        <a:solidFill>
                          <a:srgbClr val="0033CC"/>
                        </a:solidFill>
                        <a:latin typeface="Arial Black" panose="020B0A04020102020204" pitchFamily="34" charset="0"/>
                        <a:ea typeface="+mn-ea"/>
                        <a:cs typeface="+mn-cs"/>
                      </a:endParaRPr>
                    </a:p>
                  </a:txBody>
                  <a:tcPr>
                    <a:cell3D prstMaterial="dkEdge">
                      <a:bevel prst="convex"/>
                      <a:lightRig rig="flood" dir="t"/>
                    </a:cell3D>
                  </a:tcPr>
                </a:tc>
                <a:extLst>
                  <a:ext uri="{0D108BD9-81ED-4DB2-BD59-A6C34878D82A}">
                    <a16:rowId xmlns="" xmlns:a16="http://schemas.microsoft.com/office/drawing/2014/main" val="2041267921"/>
                  </a:ext>
                </a:extLst>
              </a:tr>
              <a:tr h="542559">
                <a:tc vMerge="1">
                  <a:txBody>
                    <a:bodyPr/>
                    <a:lstStyle/>
                    <a:p>
                      <a:endParaRPr lang="en-IN" dirty="0"/>
                    </a:p>
                  </a:txBody>
                  <a:tcPr>
                    <a:cell3D prstMaterial="dkEdge">
                      <a:bevel prst="convex"/>
                      <a:lightRig rig="flood" dir="t"/>
                    </a:cell3D>
                  </a:tcPr>
                </a:tc>
                <a:tc>
                  <a:txBody>
                    <a:bodyPr/>
                    <a:lstStyle/>
                    <a:p>
                      <a:r>
                        <a:rPr lang="en-US" sz="2800" b="1" kern="1200" dirty="0" smtClean="0">
                          <a:solidFill>
                            <a:srgbClr val="0033CC"/>
                          </a:solidFill>
                          <a:latin typeface="Arial Black" panose="020B0A04020102020204" pitchFamily="34" charset="0"/>
                          <a:ea typeface="+mn-ea"/>
                          <a:cs typeface="+mn-cs"/>
                        </a:rPr>
                        <a:t>Properly accounted for &amp; disclosed in</a:t>
                      </a:r>
                    </a:p>
                    <a:p>
                      <a:r>
                        <a:rPr lang="en-US" sz="2800" b="1" kern="1200" dirty="0" smtClean="0">
                          <a:solidFill>
                            <a:srgbClr val="0033CC"/>
                          </a:solidFill>
                          <a:latin typeface="Arial Black" panose="020B0A04020102020204" pitchFamily="34" charset="0"/>
                          <a:ea typeface="+mn-ea"/>
                          <a:cs typeface="+mn-cs"/>
                        </a:rPr>
                        <a:t> accordance with the applicable financial</a:t>
                      </a:r>
                    </a:p>
                    <a:p>
                      <a:r>
                        <a:rPr lang="en-US" sz="2800" b="1" kern="1200" dirty="0" smtClean="0">
                          <a:solidFill>
                            <a:srgbClr val="0033CC"/>
                          </a:solidFill>
                          <a:latin typeface="Arial Black" panose="020B0A04020102020204" pitchFamily="34" charset="0"/>
                          <a:ea typeface="+mn-ea"/>
                          <a:cs typeface="+mn-cs"/>
                        </a:rPr>
                        <a:t> reporting framework</a:t>
                      </a:r>
                      <a:endParaRPr lang="en-US" sz="2800" b="1" kern="1200" dirty="0">
                        <a:solidFill>
                          <a:srgbClr val="0033CC"/>
                        </a:solidFill>
                        <a:latin typeface="Arial Black" panose="020B0A04020102020204" pitchFamily="34" charset="0"/>
                        <a:ea typeface="+mn-ea"/>
                        <a:cs typeface="+mn-cs"/>
                      </a:endParaRPr>
                    </a:p>
                  </a:txBody>
                  <a:tcPr>
                    <a:cell3D prstMaterial="dkEdge">
                      <a:bevel prst="convex"/>
                      <a:lightRig rig="flood" dir="t"/>
                    </a:cell3D>
                  </a:tcPr>
                </a:tc>
                <a:extLst>
                  <a:ext uri="{0D108BD9-81ED-4DB2-BD59-A6C34878D82A}">
                    <a16:rowId xmlns="" xmlns:a16="http://schemas.microsoft.com/office/drawing/2014/main" val="1225637893"/>
                  </a:ext>
                </a:extLst>
              </a:tr>
            </a:tbl>
          </a:graphicData>
        </a:graphic>
      </p:graphicFrame>
    </p:spTree>
    <p:extLst>
      <p:ext uri="{BB962C8B-B14F-4D97-AF65-F5344CB8AC3E}">
        <p14:creationId xmlns="" xmlns:p14="http://schemas.microsoft.com/office/powerpoint/2010/main" val="2365533008"/>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609680" y="265789"/>
            <a:ext cx="8963891" cy="937370"/>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w="0"/>
                <a:solidFill>
                  <a:srgbClr val="0070C0"/>
                </a:solidFill>
                <a:effectLst>
                  <a:outerShdw blurRad="38100" dist="25400" dir="5400000" algn="ctr" rotWithShape="0">
                    <a:srgbClr val="6E747A">
                      <a:alpha val="43000"/>
                    </a:srgbClr>
                  </a:outerShdw>
                </a:effectLst>
                <a:latin typeface="Arial Black" panose="020B0A04020102020204" pitchFamily="34" charset="0"/>
              </a:rPr>
              <a:t>Segment Information</a:t>
            </a:r>
            <a:endParaRPr lang="en-IN" sz="36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5" name="Table 4"/>
          <p:cNvGraphicFramePr>
            <a:graphicFrameLocks noGrp="1"/>
          </p:cNvGraphicFramePr>
          <p:nvPr>
            <p:extLst>
              <p:ext uri="{D42A27DB-BD31-4B8C-83A1-F6EECF244321}">
                <p14:modId xmlns="" xmlns:p14="http://schemas.microsoft.com/office/powerpoint/2010/main" val="3977382462"/>
              </p:ext>
            </p:extLst>
          </p:nvPr>
        </p:nvGraphicFramePr>
        <p:xfrm>
          <a:off x="1311440" y="1407696"/>
          <a:ext cx="9745580" cy="3349502"/>
        </p:xfrm>
        <a:graphic>
          <a:graphicData uri="http://schemas.openxmlformats.org/drawingml/2006/table">
            <a:tbl>
              <a:tblPr firstRow="1" bandRow="1">
                <a:tableStyleId>{5C22544A-7EE6-4342-B048-85BDC9FD1C3A}</a:tableStyleId>
              </a:tblPr>
              <a:tblGrid>
                <a:gridCol w="3789949">
                  <a:extLst>
                    <a:ext uri="{9D8B030D-6E8A-4147-A177-3AD203B41FA5}">
                      <a16:colId xmlns="" xmlns:a16="http://schemas.microsoft.com/office/drawing/2014/main" val="2485736198"/>
                    </a:ext>
                  </a:extLst>
                </a:gridCol>
                <a:gridCol w="5955631">
                  <a:extLst>
                    <a:ext uri="{9D8B030D-6E8A-4147-A177-3AD203B41FA5}">
                      <a16:colId xmlns="" xmlns:a16="http://schemas.microsoft.com/office/drawing/2014/main" val="1602829677"/>
                    </a:ext>
                  </a:extLst>
                </a:gridCol>
              </a:tblGrid>
              <a:tr h="727668">
                <a:tc>
                  <a:txBody>
                    <a:bodyPr/>
                    <a:lstStyle/>
                    <a:p>
                      <a:pPr algn="ctr"/>
                      <a:r>
                        <a:rPr lang="en-US" sz="2400" u="sng" dirty="0" smtClean="0">
                          <a:solidFill>
                            <a:srgbClr val="FFFF00"/>
                          </a:solidFill>
                          <a:latin typeface="Arial Black" panose="020B0A04020102020204" pitchFamily="34" charset="0"/>
                        </a:rPr>
                        <a:t>Auditor’s Duty</a:t>
                      </a:r>
                      <a:endParaRPr lang="en-IN" sz="2400" u="sng" dirty="0">
                        <a:solidFill>
                          <a:srgbClr val="FFFF00"/>
                        </a:solidFill>
                        <a:latin typeface="Arial Black" panose="020B0A04020102020204" pitchFamily="34" charset="0"/>
                      </a:endParaRPr>
                    </a:p>
                  </a:txBody>
                  <a:tcPr>
                    <a:cell3D prstMaterial="dkEdge">
                      <a:bevel prst="convex"/>
                      <a:lightRig rig="flood" dir="t"/>
                    </a:cell3D>
                  </a:tcPr>
                </a:tc>
                <a:tc>
                  <a:txBody>
                    <a:bodyPr/>
                    <a:lstStyle/>
                    <a:p>
                      <a:pPr algn="ctr"/>
                      <a:r>
                        <a:rPr lang="en-US" sz="2400" u="sng" dirty="0" smtClean="0">
                          <a:solidFill>
                            <a:srgbClr val="FFFF00"/>
                          </a:solidFill>
                          <a:latin typeface="Arial Black" panose="020B0A04020102020204" pitchFamily="34" charset="0"/>
                        </a:rPr>
                        <a:t>Audit procedure</a:t>
                      </a:r>
                      <a:endParaRPr lang="en-IN" sz="2400" u="sng" dirty="0">
                        <a:solidFill>
                          <a:srgbClr val="FFFF00"/>
                        </a:solidFill>
                        <a:latin typeface="Arial Black" panose="020B0A04020102020204" pitchFamily="34" charset="0"/>
                      </a:endParaRPr>
                    </a:p>
                  </a:txBody>
                  <a:tcPr>
                    <a:cell3D prstMaterial="dkEdge">
                      <a:bevel prst="convex"/>
                      <a:lightRig rig="flood" dir="t"/>
                    </a:cell3D>
                  </a:tcPr>
                </a:tc>
                <a:extLst>
                  <a:ext uri="{0D108BD9-81ED-4DB2-BD59-A6C34878D82A}">
                    <a16:rowId xmlns="" xmlns:a16="http://schemas.microsoft.com/office/drawing/2014/main" val="2580982529"/>
                  </a:ext>
                </a:extLst>
              </a:tr>
              <a:tr h="463835">
                <a:tc rowSpan="3">
                  <a:txBody>
                    <a:bodyPr/>
                    <a:lstStyle/>
                    <a:p>
                      <a:r>
                        <a:rPr lang="en-US" sz="2000" b="1" i="0" kern="1200" dirty="0" smtClean="0">
                          <a:solidFill>
                            <a:srgbClr val="006600"/>
                          </a:solidFill>
                          <a:effectLst/>
                          <a:latin typeface="Arial Black" panose="020B0A04020102020204" pitchFamily="34" charset="0"/>
                          <a:ea typeface="+mn-ea"/>
                          <a:cs typeface="+mn-cs"/>
                        </a:rPr>
                        <a:t>Obtain an understanding of the</a:t>
                      </a:r>
                      <a:r>
                        <a:rPr lang="en-US" sz="2000" b="1" i="0" kern="1200" baseline="0" dirty="0" smtClean="0">
                          <a:solidFill>
                            <a:srgbClr val="006600"/>
                          </a:solidFill>
                          <a:effectLst/>
                          <a:latin typeface="Arial Black" panose="020B0A04020102020204" pitchFamily="34" charset="0"/>
                          <a:ea typeface="+mn-ea"/>
                          <a:cs typeface="+mn-cs"/>
                        </a:rPr>
                        <a:t> </a:t>
                      </a:r>
                      <a:r>
                        <a:rPr lang="en-US" sz="2000" b="1" i="0" kern="1200" dirty="0" smtClean="0">
                          <a:solidFill>
                            <a:srgbClr val="006600"/>
                          </a:solidFill>
                          <a:effectLst/>
                          <a:latin typeface="Arial Black" panose="020B0A04020102020204" pitchFamily="34" charset="0"/>
                          <a:ea typeface="+mn-ea"/>
                          <a:cs typeface="+mn-cs"/>
                        </a:rPr>
                        <a:t>methods</a:t>
                      </a:r>
                      <a:r>
                        <a:rPr lang="en-US" sz="2000" b="1" i="0" kern="1200" baseline="0" dirty="0" smtClean="0">
                          <a:solidFill>
                            <a:srgbClr val="006600"/>
                          </a:solidFill>
                          <a:effectLst/>
                          <a:latin typeface="Arial Black" panose="020B0A04020102020204" pitchFamily="34" charset="0"/>
                          <a:ea typeface="+mn-ea"/>
                          <a:cs typeface="+mn-cs"/>
                        </a:rPr>
                        <a:t> used</a:t>
                      </a:r>
                      <a:r>
                        <a:rPr lang="en-US" sz="2000" b="1" i="0" kern="1200" dirty="0" smtClean="0">
                          <a:solidFill>
                            <a:srgbClr val="006600"/>
                          </a:solidFill>
                          <a:effectLst/>
                          <a:latin typeface="Arial Black" panose="020B0A04020102020204" pitchFamily="34" charset="0"/>
                          <a:ea typeface="+mn-ea"/>
                          <a:cs typeface="+mn-cs"/>
                        </a:rPr>
                        <a:t> by</a:t>
                      </a:r>
                      <a:r>
                        <a:rPr lang="en-US" sz="2000" b="1" i="0" kern="1200" baseline="0" dirty="0" smtClean="0">
                          <a:solidFill>
                            <a:srgbClr val="006600"/>
                          </a:solidFill>
                          <a:effectLst/>
                          <a:latin typeface="Arial Black" panose="020B0A04020102020204" pitchFamily="34" charset="0"/>
                          <a:ea typeface="+mn-ea"/>
                          <a:cs typeface="+mn-cs"/>
                        </a:rPr>
                        <a:t> </a:t>
                      </a:r>
                      <a:r>
                        <a:rPr lang="en-US" sz="2000" b="1" i="0" kern="1200" dirty="0" smtClean="0">
                          <a:solidFill>
                            <a:srgbClr val="006600"/>
                          </a:solidFill>
                          <a:effectLst/>
                          <a:latin typeface="Arial Black" panose="020B0A04020102020204" pitchFamily="34" charset="0"/>
                          <a:ea typeface="+mn-ea"/>
                          <a:cs typeface="+mn-cs"/>
                        </a:rPr>
                        <a:t>the management</a:t>
                      </a:r>
                      <a:r>
                        <a:rPr lang="en-US" sz="2000" b="1" i="0" kern="1200" baseline="0" dirty="0" smtClean="0">
                          <a:solidFill>
                            <a:srgbClr val="006600"/>
                          </a:solidFill>
                          <a:effectLst/>
                          <a:latin typeface="Arial Black" panose="020B0A04020102020204" pitchFamily="34" charset="0"/>
                          <a:ea typeface="+mn-ea"/>
                          <a:cs typeface="+mn-cs"/>
                        </a:rPr>
                        <a:t> </a:t>
                      </a:r>
                      <a:r>
                        <a:rPr lang="en-US" sz="2000" b="1" i="0" kern="1200" dirty="0" smtClean="0">
                          <a:solidFill>
                            <a:srgbClr val="006600"/>
                          </a:solidFill>
                          <a:effectLst/>
                          <a:latin typeface="Arial Black" panose="020B0A04020102020204" pitchFamily="34" charset="0"/>
                          <a:ea typeface="+mn-ea"/>
                          <a:cs typeface="+mn-cs"/>
                        </a:rPr>
                        <a:t>in determining</a:t>
                      </a:r>
                      <a:r>
                        <a:rPr lang="en-US" sz="2000" b="1" i="0" kern="1200" baseline="0" dirty="0" smtClean="0">
                          <a:solidFill>
                            <a:srgbClr val="006600"/>
                          </a:solidFill>
                          <a:effectLst/>
                          <a:latin typeface="Arial Black" panose="020B0A04020102020204" pitchFamily="34" charset="0"/>
                          <a:ea typeface="+mn-ea"/>
                          <a:cs typeface="+mn-cs"/>
                        </a:rPr>
                        <a:t> </a:t>
                      </a:r>
                      <a:r>
                        <a:rPr lang="en-US" sz="2000" b="1" i="0" kern="1200" dirty="0" smtClean="0">
                          <a:solidFill>
                            <a:srgbClr val="006600"/>
                          </a:solidFill>
                          <a:effectLst/>
                          <a:latin typeface="Arial Black" panose="020B0A04020102020204" pitchFamily="34" charset="0"/>
                          <a:ea typeface="+mn-ea"/>
                          <a:cs typeface="+mn-cs"/>
                        </a:rPr>
                        <a:t>segment</a:t>
                      </a:r>
                    </a:p>
                    <a:p>
                      <a:r>
                        <a:rPr lang="en-US" sz="2000" b="1" i="0" kern="1200" dirty="0" smtClean="0">
                          <a:solidFill>
                            <a:srgbClr val="006600"/>
                          </a:solidFill>
                          <a:effectLst/>
                          <a:latin typeface="Arial Black" panose="020B0A04020102020204" pitchFamily="34" charset="0"/>
                          <a:ea typeface="+mn-ea"/>
                          <a:cs typeface="+mn-cs"/>
                        </a:rPr>
                        <a:t> information</a:t>
                      </a:r>
                      <a:endParaRPr lang="en-US" sz="2000" b="1" i="0" kern="1200" dirty="0">
                        <a:solidFill>
                          <a:srgbClr val="006600"/>
                        </a:solidFill>
                        <a:effectLst/>
                        <a:latin typeface="Arial Black" panose="020B0A04020102020204" pitchFamily="34" charset="0"/>
                        <a:ea typeface="+mn-ea"/>
                        <a:cs typeface="+mn-cs"/>
                      </a:endParaRPr>
                    </a:p>
                  </a:txBody>
                  <a:tcPr>
                    <a:cell3D prstMaterial="dkEdge">
                      <a:bevel prst="convex"/>
                      <a:lightRig rig="flood" dir="t"/>
                    </a:cell3D>
                  </a:tcPr>
                </a:tc>
                <a:tc>
                  <a:txBody>
                    <a:bodyPr/>
                    <a:lstStyle/>
                    <a:p>
                      <a:r>
                        <a:rPr lang="en-IN" sz="2000" b="1" i="0" kern="1200" baseline="0" dirty="0" smtClean="0">
                          <a:solidFill>
                            <a:srgbClr val="0033CC"/>
                          </a:solidFill>
                          <a:effectLst/>
                          <a:latin typeface="Arial Black" panose="020B0A04020102020204" pitchFamily="34" charset="0"/>
                          <a:ea typeface="+mn-ea"/>
                          <a:cs typeface="+mn-cs"/>
                        </a:rPr>
                        <a:t>Evaluate such methods</a:t>
                      </a:r>
                      <a:endParaRPr lang="en-US" sz="2000" b="1" i="0" kern="1200" baseline="0" dirty="0">
                        <a:solidFill>
                          <a:srgbClr val="0033CC"/>
                        </a:solidFill>
                        <a:effectLst/>
                        <a:latin typeface="Arial Black" panose="020B0A04020102020204" pitchFamily="34" charset="0"/>
                        <a:ea typeface="+mn-ea"/>
                        <a:cs typeface="+mn-cs"/>
                      </a:endParaRPr>
                    </a:p>
                  </a:txBody>
                  <a:tcPr>
                    <a:cell3D prstMaterial="dkEdge">
                      <a:bevel prst="convex"/>
                      <a:lightRig rig="flood" dir="t"/>
                    </a:cell3D>
                  </a:tcPr>
                </a:tc>
                <a:extLst>
                  <a:ext uri="{0D108BD9-81ED-4DB2-BD59-A6C34878D82A}">
                    <a16:rowId xmlns="" xmlns:a16="http://schemas.microsoft.com/office/drawing/2014/main" val="1202403256"/>
                  </a:ext>
                </a:extLst>
              </a:tr>
              <a:tr h="1150742">
                <a:tc vMerge="1">
                  <a:txBody>
                    <a:bodyPr/>
                    <a:lstStyle/>
                    <a:p>
                      <a:pPr algn="just"/>
                      <a:endParaRPr lang="en-IN" b="1" dirty="0">
                        <a:solidFill>
                          <a:srgbClr val="006600"/>
                        </a:solidFill>
                        <a:latin typeface="Arial Black" panose="020B0A04020102020204" pitchFamily="34" charset="0"/>
                      </a:endParaRPr>
                    </a:p>
                  </a:txBody>
                  <a:tcPr>
                    <a:cell3D prstMaterial="dkEdge">
                      <a:bevel prst="convex"/>
                      <a:lightRig rig="flood" dir="t"/>
                    </a:cell3D>
                  </a:tcPr>
                </a:tc>
                <a:tc>
                  <a:txBody>
                    <a:bodyPr/>
                    <a:lstStyle/>
                    <a:p>
                      <a:r>
                        <a:rPr lang="en-US" sz="2000" b="1" i="0" kern="1200" baseline="0" dirty="0" smtClean="0">
                          <a:solidFill>
                            <a:srgbClr val="0033CC"/>
                          </a:solidFill>
                          <a:effectLst/>
                          <a:latin typeface="Arial Black" panose="020B0A04020102020204" pitchFamily="34" charset="0"/>
                          <a:ea typeface="+mn-ea"/>
                          <a:cs typeface="+mn-cs"/>
                        </a:rPr>
                        <a:t>Check whether such methods are likely to results in disclosure in accordance with the applicable</a:t>
                      </a:r>
                    </a:p>
                    <a:p>
                      <a:r>
                        <a:rPr lang="en-US" sz="2000" b="1" i="0" kern="1200" baseline="0" dirty="0" smtClean="0">
                          <a:solidFill>
                            <a:srgbClr val="0033CC"/>
                          </a:solidFill>
                          <a:effectLst/>
                          <a:latin typeface="Arial Black" panose="020B0A04020102020204" pitchFamily="34" charset="0"/>
                          <a:ea typeface="+mn-ea"/>
                          <a:cs typeface="+mn-cs"/>
                        </a:rPr>
                        <a:t>Financial reporting framework</a:t>
                      </a:r>
                    </a:p>
                    <a:p>
                      <a:endParaRPr lang="en-IN" sz="2000" b="1" i="0" kern="1200" baseline="0" dirty="0">
                        <a:solidFill>
                          <a:srgbClr val="0033CC"/>
                        </a:solidFill>
                        <a:effectLst/>
                        <a:latin typeface="Arial Black" panose="020B0A04020102020204" pitchFamily="34" charset="0"/>
                        <a:ea typeface="+mn-ea"/>
                        <a:cs typeface="+mn-cs"/>
                      </a:endParaRPr>
                    </a:p>
                  </a:txBody>
                  <a:tcPr>
                    <a:cell3D prstMaterial="dkEdge">
                      <a:bevel prst="convex"/>
                      <a:lightRig rig="flood" dir="t"/>
                    </a:cell3D>
                  </a:tcPr>
                </a:tc>
                <a:extLst>
                  <a:ext uri="{0D108BD9-81ED-4DB2-BD59-A6C34878D82A}">
                    <a16:rowId xmlns="" xmlns:a16="http://schemas.microsoft.com/office/drawing/2014/main" val="2041267921"/>
                  </a:ext>
                </a:extLst>
              </a:tr>
              <a:tr h="542559">
                <a:tc vMerge="1">
                  <a:txBody>
                    <a:bodyPr/>
                    <a:lstStyle/>
                    <a:p>
                      <a:endParaRPr lang="en-IN" dirty="0"/>
                    </a:p>
                  </a:txBody>
                  <a:tcPr>
                    <a:cell3D prstMaterial="dkEdge">
                      <a:bevel prst="convex"/>
                      <a:lightRig rig="flood" dir="t"/>
                    </a:cell3D>
                  </a:tcPr>
                </a:tc>
                <a:tc>
                  <a:txBody>
                    <a:bodyPr/>
                    <a:lstStyle/>
                    <a:p>
                      <a:r>
                        <a:rPr lang="en-IN" sz="2000" b="1" i="0" kern="1200" baseline="0" dirty="0" smtClean="0">
                          <a:solidFill>
                            <a:srgbClr val="0033CC"/>
                          </a:solidFill>
                          <a:effectLst/>
                          <a:latin typeface="Arial Black" panose="020B0A04020102020204" pitchFamily="34" charset="0"/>
                          <a:ea typeface="+mn-ea"/>
                          <a:cs typeface="+mn-cs"/>
                        </a:rPr>
                        <a:t>Perform analytical procedures</a:t>
                      </a:r>
                      <a:endParaRPr lang="en-IN" sz="2000" b="1" i="0" kern="1200" baseline="0" dirty="0">
                        <a:solidFill>
                          <a:srgbClr val="0033CC"/>
                        </a:solidFill>
                        <a:effectLst/>
                        <a:latin typeface="Arial Black" panose="020B0A04020102020204" pitchFamily="34" charset="0"/>
                        <a:ea typeface="+mn-ea"/>
                        <a:cs typeface="+mn-cs"/>
                      </a:endParaRPr>
                    </a:p>
                  </a:txBody>
                  <a:tcPr>
                    <a:cell3D prstMaterial="dkEdge">
                      <a:bevel prst="convex"/>
                      <a:lightRig rig="flood" dir="t"/>
                    </a:cell3D>
                  </a:tcPr>
                </a:tc>
                <a:extLst>
                  <a:ext uri="{0D108BD9-81ED-4DB2-BD59-A6C34878D82A}">
                    <a16:rowId xmlns="" xmlns:a16="http://schemas.microsoft.com/office/drawing/2014/main" val="1225637893"/>
                  </a:ext>
                </a:extLst>
              </a:tr>
            </a:tbl>
          </a:graphicData>
        </a:graphic>
      </p:graphicFrame>
      <p:sp>
        <p:nvSpPr>
          <p:cNvPr id="4" name="TextBox 3"/>
          <p:cNvSpPr txBox="1"/>
          <p:nvPr/>
        </p:nvSpPr>
        <p:spPr>
          <a:xfrm>
            <a:off x="180110" y="5735782"/>
            <a:ext cx="872836" cy="646331"/>
          </a:xfrm>
          <a:prstGeom prst="rect">
            <a:avLst/>
          </a:prstGeom>
          <a:noFill/>
        </p:spPr>
        <p:txBody>
          <a:bodyPr wrap="square" rtlCol="0">
            <a:spAutoFit/>
          </a:bodyPr>
          <a:lstStyle/>
          <a:p>
            <a:r>
              <a:rPr lang="en-US" dirty="0" smtClean="0">
                <a:solidFill>
                  <a:schemeClr val="tx2">
                    <a:lumMod val="10000"/>
                  </a:schemeClr>
                </a:solidFill>
              </a:rPr>
              <a:t>S</a:t>
            </a:r>
          </a:p>
          <a:p>
            <a:r>
              <a:rPr lang="en-IN" dirty="0" smtClean="0">
                <a:hlinkClick r:id="rId3" action="ppaction://hlinksldjump" tooltip="Go To"/>
              </a:rPr>
              <a:t>Go To</a:t>
            </a:r>
            <a:endParaRPr lang="en-IN" dirty="0"/>
          </a:p>
        </p:txBody>
      </p:sp>
    </p:spTree>
    <p:extLst>
      <p:ext uri="{BB962C8B-B14F-4D97-AF65-F5344CB8AC3E}">
        <p14:creationId xmlns="" xmlns:p14="http://schemas.microsoft.com/office/powerpoint/2010/main" val="1991548029"/>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4" name="chimes.wav"/>
          </p:stSnd>
        </p:sndAc>
      </p:transition>
    </mc:Choice>
    <mc:Fallback>
      <p:transition spd="slow">
        <p:fade/>
        <p:sndAc>
          <p:stSnd>
            <p:snd r:embed="rId2" name="chimes.wav"/>
          </p:stSnd>
        </p:sndAc>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1913226240"/>
              </p:ext>
            </p:extLst>
          </p:nvPr>
        </p:nvGraphicFramePr>
        <p:xfrm>
          <a:off x="1588653" y="747375"/>
          <a:ext cx="913476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901664806"/>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anim calcmode="lin" valueType="num">
                                      <p:cBhvr>
                                        <p:cTn id="9" dur="5000" fill="hold"/>
                                        <p:tgtEl>
                                          <p:spTgt spid="2"/>
                                        </p:tgtEl>
                                        <p:attrNameLst>
                                          <p:attrName>style.rotation</p:attrName>
                                        </p:attrNameLst>
                                      </p:cBhvr>
                                      <p:tavLst>
                                        <p:tav tm="0">
                                          <p:val>
                                            <p:fltVal val="90"/>
                                          </p:val>
                                        </p:tav>
                                        <p:tav tm="100000">
                                          <p:val>
                                            <p:fltVal val="0"/>
                                          </p:val>
                                        </p:tav>
                                      </p:tavLst>
                                    </p:anim>
                                    <p:animEffect transition="in" filter="fade">
                                      <p:cBhvr>
                                        <p:cTn id="10"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12221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0"/>
                <a:solidFill>
                  <a:srgbClr val="0070C0"/>
                </a:solidFill>
                <a:effectLst>
                  <a:outerShdw blurRad="38100" dist="25400" dir="5400000" algn="ctr" rotWithShape="0">
                    <a:srgbClr val="6E747A">
                      <a:alpha val="43000"/>
                    </a:srgbClr>
                  </a:outerShdw>
                </a:effectLst>
                <a:latin typeface="Arial Black" panose="020B0A04020102020204" pitchFamily="34" charset="0"/>
              </a:rPr>
              <a:t>Scope &amp; Effective Date</a:t>
            </a:r>
            <a:endParaRPr lang="en-IN" sz="32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4" name="TextBox 3"/>
          <p:cNvSpPr txBox="1"/>
          <p:nvPr/>
        </p:nvSpPr>
        <p:spPr>
          <a:xfrm>
            <a:off x="1330036" y="1496291"/>
            <a:ext cx="9739746" cy="3798476"/>
          </a:xfrm>
          <a:prstGeom prst="rect">
            <a:avLst/>
          </a:prstGeom>
          <a:noFill/>
        </p:spPr>
        <p:txBody>
          <a:bodyPr wrap="square" rtlCol="0">
            <a:spAutoFit/>
          </a:bodyPr>
          <a:lstStyle/>
          <a:p>
            <a:pPr marL="12700" algn="just">
              <a:lnSpc>
                <a:spcPts val="4795"/>
              </a:lnSpc>
              <a:spcBef>
                <a:spcPts val="105"/>
              </a:spcBef>
            </a:pPr>
            <a:r>
              <a:rPr lang="en-US" sz="3600" b="1" spc="-15" dirty="0">
                <a:solidFill>
                  <a:srgbClr val="FFFF00"/>
                </a:solidFill>
                <a:uFill>
                  <a:solidFill>
                    <a:srgbClr val="7E7E7E"/>
                  </a:solidFill>
                </a:uFill>
                <a:latin typeface="Arial Black" panose="020B0A04020102020204" pitchFamily="34" charset="0"/>
                <a:cs typeface="Calibri"/>
              </a:rPr>
              <a:t>This standard deals with </a:t>
            </a:r>
            <a:r>
              <a:rPr lang="en-US" sz="3600" b="1" spc="-15" dirty="0" smtClean="0">
                <a:solidFill>
                  <a:srgbClr val="FFFF00"/>
                </a:solidFill>
                <a:uFill>
                  <a:solidFill>
                    <a:srgbClr val="7E7E7E"/>
                  </a:solidFill>
                </a:uFill>
                <a:latin typeface="Arial Black" panose="020B0A04020102020204" pitchFamily="34" charset="0"/>
                <a:cs typeface="Calibri"/>
              </a:rPr>
              <a:t>the auditor’s use of external confirmation procedures to obtain audit evidence. It does not address inquiries regarding litigation and claims.</a:t>
            </a:r>
          </a:p>
          <a:p>
            <a:pPr marL="12700" algn="just">
              <a:lnSpc>
                <a:spcPts val="4795"/>
              </a:lnSpc>
              <a:spcBef>
                <a:spcPts val="105"/>
              </a:spcBef>
            </a:pPr>
            <a:r>
              <a:rPr lang="en-US" sz="3600" b="1" spc="-15" dirty="0" smtClean="0">
                <a:solidFill>
                  <a:srgbClr val="00FFFF"/>
                </a:solidFill>
                <a:uFill>
                  <a:solidFill>
                    <a:srgbClr val="7E7E7E"/>
                  </a:solidFill>
                </a:uFill>
                <a:latin typeface="Arial Black" panose="020B0A04020102020204" pitchFamily="34" charset="0"/>
                <a:cs typeface="Calibri"/>
              </a:rPr>
              <a:t>It is effective on or after 01.04.2010.</a:t>
            </a:r>
            <a:endParaRPr lang="en-US" sz="3600" b="1" spc="-15" dirty="0">
              <a:solidFill>
                <a:srgbClr val="00FFFF"/>
              </a:solidFill>
              <a:uFill>
                <a:solidFill>
                  <a:srgbClr val="7E7E7E"/>
                </a:solidFill>
              </a:uFill>
              <a:latin typeface="Arial Black" panose="020B0A04020102020204" pitchFamily="34" charset="0"/>
              <a:cs typeface="Calibri"/>
            </a:endParaRPr>
          </a:p>
        </p:txBody>
      </p:sp>
    </p:spTree>
    <p:extLst>
      <p:ext uri="{BB962C8B-B14F-4D97-AF65-F5344CB8AC3E}">
        <p14:creationId xmlns="" xmlns:p14="http://schemas.microsoft.com/office/powerpoint/2010/main" val="2285739513"/>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2"/>
            <a:ext cx="8963891" cy="1967345"/>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0"/>
                <a:solidFill>
                  <a:srgbClr val="0070C0"/>
                </a:solidFill>
                <a:effectLst>
                  <a:outerShdw blurRad="38100" dist="25400" dir="5400000" algn="ctr" rotWithShape="0">
                    <a:srgbClr val="6E747A">
                      <a:alpha val="43000"/>
                    </a:srgbClr>
                  </a:outerShdw>
                </a:effectLst>
                <a:latin typeface="Arial Black" panose="020B0A04020102020204" pitchFamily="34" charset="0"/>
              </a:rPr>
              <a:t>Objective to prepare Audit Documentation</a:t>
            </a:r>
            <a:endParaRPr lang="en-IN" sz="40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3" name="Diagram 2"/>
          <p:cNvGraphicFramePr/>
          <p:nvPr>
            <p:extLst>
              <p:ext uri="{D42A27DB-BD31-4B8C-83A1-F6EECF244321}">
                <p14:modId xmlns="" xmlns:p14="http://schemas.microsoft.com/office/powerpoint/2010/main" val="1979108097"/>
              </p:ext>
            </p:extLst>
          </p:nvPr>
        </p:nvGraphicFramePr>
        <p:xfrm>
          <a:off x="1473200" y="1893523"/>
          <a:ext cx="9453418" cy="4087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86620284"/>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12221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0"/>
                <a:solidFill>
                  <a:srgbClr val="0070C0"/>
                </a:solidFill>
                <a:effectLst>
                  <a:outerShdw blurRad="38100" dist="25400" dir="5400000" algn="ctr" rotWithShape="0">
                    <a:srgbClr val="6E747A">
                      <a:alpha val="43000"/>
                    </a:srgbClr>
                  </a:outerShdw>
                </a:effectLst>
                <a:latin typeface="Arial Black" panose="020B0A04020102020204" pitchFamily="34" charset="0"/>
              </a:rPr>
              <a:t>Few Related Definitions</a:t>
            </a:r>
            <a:endParaRPr lang="en-IN" sz="32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3" name="Diagram 2"/>
          <p:cNvGraphicFramePr/>
          <p:nvPr>
            <p:extLst>
              <p:ext uri="{D42A27DB-BD31-4B8C-83A1-F6EECF244321}">
                <p14:modId xmlns="" xmlns:p14="http://schemas.microsoft.com/office/powerpoint/2010/main" val="1663533436"/>
              </p:ext>
            </p:extLst>
          </p:nvPr>
        </p:nvGraphicFramePr>
        <p:xfrm>
          <a:off x="1198418" y="1496291"/>
          <a:ext cx="10002982" cy="4960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078893913"/>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 xmlns:p14="http://schemas.microsoft.com/office/powerpoint/2010/main" val="942303623"/>
              </p:ext>
            </p:extLst>
          </p:nvPr>
        </p:nvGraphicFramePr>
        <p:xfrm>
          <a:off x="1198418" y="436728"/>
          <a:ext cx="10002982" cy="6020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469553183"/>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3379" y="184302"/>
            <a:ext cx="8963891" cy="112221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0"/>
                <a:solidFill>
                  <a:srgbClr val="0070C0"/>
                </a:solidFill>
                <a:effectLst>
                  <a:outerShdw blurRad="38100" dist="25400" dir="5400000" algn="ctr" rotWithShape="0">
                    <a:srgbClr val="6E747A">
                      <a:alpha val="43000"/>
                    </a:srgbClr>
                  </a:outerShdw>
                </a:effectLst>
                <a:latin typeface="Arial Black" panose="020B0A04020102020204" pitchFamily="34" charset="0"/>
              </a:rPr>
              <a:t>Procedure for External Confirmation</a:t>
            </a:r>
            <a:endParaRPr lang="en-IN" sz="32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3" name="Diagram 2"/>
          <p:cNvGraphicFramePr/>
          <p:nvPr>
            <p:extLst>
              <p:ext uri="{D42A27DB-BD31-4B8C-83A1-F6EECF244321}">
                <p14:modId xmlns="" xmlns:p14="http://schemas.microsoft.com/office/powerpoint/2010/main" val="1475418999"/>
              </p:ext>
            </p:extLst>
          </p:nvPr>
        </p:nvGraphicFramePr>
        <p:xfrm>
          <a:off x="1185838" y="1306520"/>
          <a:ext cx="10018974" cy="5421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960757183"/>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3379" y="184302"/>
            <a:ext cx="8963891" cy="1630850"/>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0"/>
                <a:solidFill>
                  <a:srgbClr val="0070C0"/>
                </a:solidFill>
                <a:effectLst>
                  <a:outerShdw blurRad="38100" dist="25400" dir="5400000" algn="ctr" rotWithShape="0">
                    <a:srgbClr val="6E747A">
                      <a:alpha val="43000"/>
                    </a:srgbClr>
                  </a:outerShdw>
                </a:effectLst>
                <a:latin typeface="Arial Black" panose="020B0A04020102020204" pitchFamily="34" charset="0"/>
              </a:rPr>
              <a:t>Factors to be considered while designing confirmation requests</a:t>
            </a:r>
            <a:endParaRPr lang="en-IN" sz="32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3" name="TextBox 2"/>
          <p:cNvSpPr txBox="1"/>
          <p:nvPr/>
        </p:nvSpPr>
        <p:spPr>
          <a:xfrm>
            <a:off x="1207206" y="1960315"/>
            <a:ext cx="9739746" cy="4524315"/>
          </a:xfrm>
          <a:prstGeom prst="rect">
            <a:avLst/>
          </a:prstGeom>
          <a:noFill/>
        </p:spPr>
        <p:txBody>
          <a:bodyPr wrap="square" rtlCol="0">
            <a:spAutoFit/>
          </a:bodyPr>
          <a:lstStyle/>
          <a:p>
            <a:pPr marL="285750" indent="-285750" algn="just" fontAlgn="auto">
              <a:buClr>
                <a:srgbClr val="FFCCFF"/>
              </a:buClr>
              <a:buSzPct val="150000"/>
              <a:buFont typeface="Wingdings" panose="05000000000000000000" pitchFamily="2" charset="2"/>
              <a:buChar char="q"/>
            </a:pPr>
            <a:r>
              <a:rPr lang="en-US" sz="2400" b="1" dirty="0">
                <a:solidFill>
                  <a:srgbClr val="99FF66"/>
                </a:solidFill>
                <a:latin typeface="Arial Black" panose="020B0A04020102020204" pitchFamily="34" charset="0"/>
              </a:rPr>
              <a:t>The assertions being addressed</a:t>
            </a:r>
            <a:r>
              <a:rPr lang="en-US" sz="2400" b="1" dirty="0" smtClean="0">
                <a:solidFill>
                  <a:srgbClr val="99FF66"/>
                </a:solidFill>
                <a:latin typeface="Arial Black" panose="020B0A04020102020204" pitchFamily="34" charset="0"/>
              </a:rPr>
              <a:t>.</a:t>
            </a:r>
          </a:p>
          <a:p>
            <a:pPr algn="just" fontAlgn="auto">
              <a:buClr>
                <a:srgbClr val="FFCCFF"/>
              </a:buClr>
              <a:buSzPct val="150000"/>
            </a:pPr>
            <a:endParaRPr lang="en-US" sz="2400" b="1" dirty="0">
              <a:solidFill>
                <a:srgbClr val="99FF66"/>
              </a:solidFill>
              <a:latin typeface="Arial Black" panose="020B0A04020102020204" pitchFamily="34" charset="0"/>
            </a:endParaRPr>
          </a:p>
          <a:p>
            <a:pPr marL="285750" indent="-285750" algn="just" fontAlgn="auto">
              <a:buClr>
                <a:srgbClr val="FFCCFF"/>
              </a:buClr>
              <a:buSzPct val="150000"/>
              <a:buFont typeface="Wingdings" panose="05000000000000000000" pitchFamily="2" charset="2"/>
              <a:buChar char="q"/>
            </a:pPr>
            <a:r>
              <a:rPr lang="en-US" sz="2400" b="1" dirty="0" smtClean="0">
                <a:solidFill>
                  <a:srgbClr val="99FF66"/>
                </a:solidFill>
                <a:latin typeface="Arial Black" panose="020B0A04020102020204" pitchFamily="34" charset="0"/>
              </a:rPr>
              <a:t>Specific </a:t>
            </a:r>
            <a:r>
              <a:rPr lang="en-US" sz="2400" b="1" dirty="0">
                <a:solidFill>
                  <a:srgbClr val="99FF66"/>
                </a:solidFill>
                <a:latin typeface="Arial Black" panose="020B0A04020102020204" pitchFamily="34" charset="0"/>
              </a:rPr>
              <a:t>identified risks of material misstatement, including fraud risks</a:t>
            </a:r>
            <a:r>
              <a:rPr lang="en-US" sz="2400" b="1" dirty="0" smtClean="0">
                <a:solidFill>
                  <a:srgbClr val="99FF66"/>
                </a:solidFill>
                <a:latin typeface="Arial Black" panose="020B0A04020102020204" pitchFamily="34" charset="0"/>
              </a:rPr>
              <a:t>.</a:t>
            </a:r>
          </a:p>
          <a:p>
            <a:pPr algn="just" fontAlgn="auto">
              <a:buClr>
                <a:srgbClr val="FFCCFF"/>
              </a:buClr>
              <a:buSzPct val="150000"/>
            </a:pPr>
            <a:endParaRPr lang="en-US" sz="2400" b="1" dirty="0">
              <a:solidFill>
                <a:srgbClr val="99FF66"/>
              </a:solidFill>
              <a:latin typeface="Arial Black" panose="020B0A04020102020204" pitchFamily="34" charset="0"/>
            </a:endParaRPr>
          </a:p>
          <a:p>
            <a:pPr marL="285750" indent="-285750" algn="just" fontAlgn="auto">
              <a:buClr>
                <a:srgbClr val="FFCCFF"/>
              </a:buClr>
              <a:buSzPct val="150000"/>
              <a:buFont typeface="Wingdings" panose="05000000000000000000" pitchFamily="2" charset="2"/>
              <a:buChar char="q"/>
            </a:pPr>
            <a:r>
              <a:rPr lang="en-US" sz="2400" b="1" dirty="0" smtClean="0">
                <a:solidFill>
                  <a:srgbClr val="99FF66"/>
                </a:solidFill>
                <a:latin typeface="Arial Black" panose="020B0A04020102020204" pitchFamily="34" charset="0"/>
              </a:rPr>
              <a:t>The </a:t>
            </a:r>
            <a:r>
              <a:rPr lang="en-US" sz="2400" b="1" dirty="0">
                <a:solidFill>
                  <a:srgbClr val="99FF66"/>
                </a:solidFill>
                <a:latin typeface="Arial Black" panose="020B0A04020102020204" pitchFamily="34" charset="0"/>
              </a:rPr>
              <a:t>layout and presentation of the confirmation request</a:t>
            </a:r>
            <a:r>
              <a:rPr lang="en-US" sz="2400" b="1" dirty="0" smtClean="0">
                <a:solidFill>
                  <a:srgbClr val="99FF66"/>
                </a:solidFill>
                <a:latin typeface="Arial Black" panose="020B0A04020102020204" pitchFamily="34" charset="0"/>
              </a:rPr>
              <a:t>.</a:t>
            </a:r>
          </a:p>
          <a:p>
            <a:pPr algn="just" fontAlgn="auto">
              <a:buClr>
                <a:srgbClr val="FFCCFF"/>
              </a:buClr>
              <a:buSzPct val="150000"/>
            </a:pPr>
            <a:endParaRPr lang="en-US" sz="2400" b="1" dirty="0">
              <a:solidFill>
                <a:srgbClr val="99FF66"/>
              </a:solidFill>
              <a:latin typeface="Arial Black" panose="020B0A04020102020204" pitchFamily="34" charset="0"/>
            </a:endParaRPr>
          </a:p>
          <a:p>
            <a:pPr marL="285750" indent="-285750" algn="just" fontAlgn="auto">
              <a:buClr>
                <a:srgbClr val="FFCCFF"/>
              </a:buClr>
              <a:buSzPct val="150000"/>
              <a:buFont typeface="Wingdings" panose="05000000000000000000" pitchFamily="2" charset="2"/>
              <a:buChar char="q"/>
            </a:pPr>
            <a:r>
              <a:rPr lang="en-US" sz="2400" b="1" dirty="0" smtClean="0">
                <a:solidFill>
                  <a:srgbClr val="99FF66"/>
                </a:solidFill>
                <a:latin typeface="Arial Black" panose="020B0A04020102020204" pitchFamily="34" charset="0"/>
              </a:rPr>
              <a:t>Prior </a:t>
            </a:r>
            <a:r>
              <a:rPr lang="en-US" sz="2400" b="1" dirty="0">
                <a:solidFill>
                  <a:srgbClr val="99FF66"/>
                </a:solidFill>
                <a:latin typeface="Arial Black" panose="020B0A04020102020204" pitchFamily="34" charset="0"/>
              </a:rPr>
              <a:t>experience of an audit or similar engagements</a:t>
            </a:r>
            <a:r>
              <a:rPr lang="en-US" sz="2400" b="1" dirty="0" smtClean="0">
                <a:solidFill>
                  <a:srgbClr val="99FF66"/>
                </a:solidFill>
                <a:latin typeface="Arial Black" panose="020B0A04020102020204" pitchFamily="34" charset="0"/>
              </a:rPr>
              <a:t>.</a:t>
            </a:r>
          </a:p>
          <a:p>
            <a:pPr algn="just" fontAlgn="auto">
              <a:buClr>
                <a:srgbClr val="FFCCFF"/>
              </a:buClr>
              <a:buSzPct val="150000"/>
            </a:pPr>
            <a:endParaRPr lang="en-US" sz="2400" b="1" dirty="0">
              <a:solidFill>
                <a:srgbClr val="99FF66"/>
              </a:solidFill>
              <a:latin typeface="Arial Black" panose="020B0A04020102020204" pitchFamily="34" charset="0"/>
            </a:endParaRPr>
          </a:p>
          <a:p>
            <a:pPr marL="285750" indent="-285750" algn="just" fontAlgn="auto">
              <a:buClr>
                <a:srgbClr val="FFCCFF"/>
              </a:buClr>
              <a:buSzPct val="150000"/>
              <a:buFont typeface="Wingdings" panose="05000000000000000000" pitchFamily="2" charset="2"/>
              <a:buChar char="q"/>
            </a:pPr>
            <a:r>
              <a:rPr lang="en-US" sz="2400" b="1" dirty="0" smtClean="0">
                <a:solidFill>
                  <a:srgbClr val="99FF66"/>
                </a:solidFill>
                <a:latin typeface="Arial Black" panose="020B0A04020102020204" pitchFamily="34" charset="0"/>
              </a:rPr>
              <a:t>The </a:t>
            </a:r>
            <a:r>
              <a:rPr lang="en-US" sz="2400" b="1" dirty="0">
                <a:solidFill>
                  <a:srgbClr val="99FF66"/>
                </a:solidFill>
                <a:latin typeface="Arial Black" panose="020B0A04020102020204" pitchFamily="34" charset="0"/>
              </a:rPr>
              <a:t>method of communication (for example, in paper form, or by electronic or other mediums</a:t>
            </a:r>
            <a:r>
              <a:rPr lang="en-US" sz="2400" b="1" dirty="0" smtClean="0">
                <a:solidFill>
                  <a:srgbClr val="99FF66"/>
                </a:solidFill>
                <a:latin typeface="Arial Black" panose="020B0A04020102020204" pitchFamily="34" charset="0"/>
              </a:rPr>
              <a:t>).</a:t>
            </a:r>
          </a:p>
        </p:txBody>
      </p:sp>
    </p:spTree>
    <p:extLst>
      <p:ext uri="{BB962C8B-B14F-4D97-AF65-F5344CB8AC3E}">
        <p14:creationId xmlns="" xmlns:p14="http://schemas.microsoft.com/office/powerpoint/2010/main" val="1198220582"/>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12221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Sec. </a:t>
            </a:r>
            <a:r>
              <a:rPr lang="en-US" sz="2800" dirty="0" smtClean="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143(10) </a:t>
            </a:r>
            <a:r>
              <a:rPr lang="en-US" sz="28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of the Companies Act, 2013</a:t>
            </a:r>
            <a:endParaRPr lang="en-IN" sz="28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4" name="TextBox 3"/>
          <p:cNvSpPr txBox="1"/>
          <p:nvPr/>
        </p:nvSpPr>
        <p:spPr>
          <a:xfrm>
            <a:off x="1330036" y="1648691"/>
            <a:ext cx="9739746" cy="4247317"/>
          </a:xfrm>
          <a:prstGeom prst="rect">
            <a:avLst/>
          </a:prstGeom>
          <a:noFill/>
        </p:spPr>
        <p:txBody>
          <a:bodyPr wrap="square" rtlCol="0">
            <a:spAutoFit/>
          </a:bodyPr>
          <a:lstStyle/>
          <a:p>
            <a:endParaRPr lang="en-IN" dirty="0"/>
          </a:p>
          <a:p>
            <a:pPr algn="just"/>
            <a:r>
              <a:rPr lang="en-IN" sz="2800" b="1" dirty="0" smtClean="0">
                <a:solidFill>
                  <a:srgbClr val="FFFF00"/>
                </a:solidFill>
                <a:latin typeface="Arial Black" panose="020B0A04020102020204" pitchFamily="34" charset="0"/>
              </a:rPr>
              <a:t>The Central Government may prescribe the Standards of Auditing, as recommended by the ICAI, in consultation with and after examination of the recommendations made by the National Financial Reporting Authority.</a:t>
            </a:r>
          </a:p>
          <a:p>
            <a:pPr algn="just"/>
            <a:endParaRPr lang="en-IN" sz="2800" b="1" dirty="0">
              <a:solidFill>
                <a:srgbClr val="FFFF00"/>
              </a:solidFill>
              <a:latin typeface="Arial Black" panose="020B0A04020102020204" pitchFamily="34" charset="0"/>
            </a:endParaRPr>
          </a:p>
          <a:p>
            <a:pPr algn="just"/>
            <a:r>
              <a:rPr lang="en-IN" sz="2800" b="1" dirty="0" smtClean="0">
                <a:solidFill>
                  <a:srgbClr val="99FF66"/>
                </a:solidFill>
                <a:latin typeface="Arial Black" panose="020B0A04020102020204" pitchFamily="34" charset="0"/>
              </a:rPr>
              <a:t>Till such Auditing Standards are notified, Standards of Auditing specified by the ICAI shall be deemed to be the Auditing Standards</a:t>
            </a:r>
            <a:endParaRPr lang="en-IN" sz="2800" b="1" dirty="0">
              <a:solidFill>
                <a:srgbClr val="99FF66"/>
              </a:solidFill>
              <a:latin typeface="Arial Black" panose="020B0A04020102020204" pitchFamily="34" charset="0"/>
            </a:endParaRPr>
          </a:p>
        </p:txBody>
      </p:sp>
    </p:spTree>
    <p:extLst>
      <p:ext uri="{BB962C8B-B14F-4D97-AF65-F5344CB8AC3E}">
        <p14:creationId xmlns="" xmlns:p14="http://schemas.microsoft.com/office/powerpoint/2010/main" val="2688930555"/>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8967" y="841198"/>
            <a:ext cx="9739746" cy="4832092"/>
          </a:xfrm>
          <a:prstGeom prst="rect">
            <a:avLst/>
          </a:prstGeom>
          <a:noFill/>
        </p:spPr>
        <p:txBody>
          <a:bodyPr wrap="square" rtlCol="0">
            <a:spAutoFit/>
          </a:bodyPr>
          <a:lstStyle/>
          <a:p>
            <a:pPr marL="285750" indent="-285750" algn="just" fontAlgn="auto">
              <a:buClr>
                <a:srgbClr val="FFCCFF"/>
              </a:buClr>
              <a:buSzPct val="150000"/>
              <a:buFont typeface="Wingdings" panose="05000000000000000000" pitchFamily="2" charset="2"/>
              <a:buChar char="q"/>
            </a:pPr>
            <a:r>
              <a:rPr lang="en-US" sz="2800" b="1" dirty="0" smtClean="0">
                <a:solidFill>
                  <a:srgbClr val="99FF66"/>
                </a:solidFill>
                <a:latin typeface="Arial Black" panose="020B0A04020102020204" pitchFamily="34" charset="0"/>
              </a:rPr>
              <a:t>Management’s authorization </a:t>
            </a:r>
            <a:r>
              <a:rPr lang="en-US" sz="2800" b="1" dirty="0">
                <a:solidFill>
                  <a:srgbClr val="99FF66"/>
                </a:solidFill>
                <a:latin typeface="Arial Black" panose="020B0A04020102020204" pitchFamily="34" charset="0"/>
              </a:rPr>
              <a:t>or encouragement to the confirming parties to respond to the auditor. Confirming parties may only be willing to respond to a confirmation request containing management’s </a:t>
            </a:r>
            <a:r>
              <a:rPr lang="en-US" sz="2800" b="1" dirty="0" smtClean="0">
                <a:solidFill>
                  <a:srgbClr val="99FF66"/>
                </a:solidFill>
                <a:latin typeface="Arial Black" panose="020B0A04020102020204" pitchFamily="34" charset="0"/>
              </a:rPr>
              <a:t>authorization.</a:t>
            </a:r>
          </a:p>
          <a:p>
            <a:pPr algn="just" fontAlgn="auto">
              <a:buClr>
                <a:srgbClr val="FFCCFF"/>
              </a:buClr>
              <a:buSzPct val="150000"/>
            </a:pPr>
            <a:endParaRPr lang="en-US" sz="2800" b="1" dirty="0" smtClean="0">
              <a:solidFill>
                <a:srgbClr val="99FF66"/>
              </a:solidFill>
              <a:latin typeface="Arial Black" panose="020B0A04020102020204" pitchFamily="34" charset="0"/>
            </a:endParaRPr>
          </a:p>
          <a:p>
            <a:pPr marL="285750" indent="-285750" algn="just" fontAlgn="auto">
              <a:buClr>
                <a:srgbClr val="FFCCFF"/>
              </a:buClr>
              <a:buSzPct val="150000"/>
              <a:buFont typeface="Wingdings" panose="05000000000000000000" pitchFamily="2" charset="2"/>
              <a:buChar char="q"/>
            </a:pPr>
            <a:r>
              <a:rPr lang="en-US" sz="2800" b="1" dirty="0">
                <a:solidFill>
                  <a:srgbClr val="99FF66"/>
                </a:solidFill>
                <a:latin typeface="Arial Black" panose="020B0A04020102020204" pitchFamily="34" charset="0"/>
              </a:rPr>
              <a:t>The ability of the intended confirming party to confirm or provide the requested information (for example, individual invoice amount versus total </a:t>
            </a:r>
            <a:r>
              <a:rPr lang="en-US" sz="2800" b="1" dirty="0" smtClean="0">
                <a:solidFill>
                  <a:srgbClr val="99FF66"/>
                </a:solidFill>
                <a:latin typeface="Arial Black" panose="020B0A04020102020204" pitchFamily="34" charset="0"/>
              </a:rPr>
              <a:t>balance)</a:t>
            </a:r>
            <a:endParaRPr lang="en-US" sz="2800" b="1" dirty="0">
              <a:solidFill>
                <a:srgbClr val="99FF66"/>
              </a:solidFill>
              <a:latin typeface="Arial Black" panose="020B0A04020102020204" pitchFamily="34" charset="0"/>
            </a:endParaRPr>
          </a:p>
        </p:txBody>
      </p:sp>
    </p:spTree>
    <p:extLst>
      <p:ext uri="{BB962C8B-B14F-4D97-AF65-F5344CB8AC3E}">
        <p14:creationId xmlns="" xmlns:p14="http://schemas.microsoft.com/office/powerpoint/2010/main" val="937414297"/>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3379" y="184302"/>
            <a:ext cx="8963891" cy="1630850"/>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70C0"/>
                </a:solidFill>
                <a:latin typeface="Arial Black" panose="020B0A04020102020204" pitchFamily="34" charset="0"/>
              </a:rPr>
              <a:t>Management’s Refusal to Allow the Auditor to Send a Confirmation Request</a:t>
            </a:r>
            <a:endParaRPr lang="en-IN" sz="44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3" name="Diagram 2"/>
          <p:cNvGraphicFramePr/>
          <p:nvPr>
            <p:extLst>
              <p:ext uri="{D42A27DB-BD31-4B8C-83A1-F6EECF244321}">
                <p14:modId xmlns="" xmlns:p14="http://schemas.microsoft.com/office/powerpoint/2010/main" val="4038080208"/>
              </p:ext>
            </p:extLst>
          </p:nvPr>
        </p:nvGraphicFramePr>
        <p:xfrm>
          <a:off x="1241186" y="1978924"/>
          <a:ext cx="9908275" cy="4596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552132362"/>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3231201469"/>
              </p:ext>
            </p:extLst>
          </p:nvPr>
        </p:nvGraphicFramePr>
        <p:xfrm>
          <a:off x="1269242" y="327546"/>
          <a:ext cx="9840036" cy="6277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728340098"/>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3379" y="184302"/>
            <a:ext cx="8963891" cy="1194122"/>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latin typeface="Arial Black" panose="020B0A04020102020204" pitchFamily="34" charset="0"/>
              </a:rPr>
              <a:t>Decoding Results &amp; Actions Thereon </a:t>
            </a:r>
            <a:endParaRPr lang="en-IN" sz="44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3" name="Diagram 2"/>
          <p:cNvGraphicFramePr/>
          <p:nvPr>
            <p:extLst>
              <p:ext uri="{D42A27DB-BD31-4B8C-83A1-F6EECF244321}">
                <p14:modId xmlns="" xmlns:p14="http://schemas.microsoft.com/office/powerpoint/2010/main" val="2183897491"/>
              </p:ext>
            </p:extLst>
          </p:nvPr>
        </p:nvGraphicFramePr>
        <p:xfrm>
          <a:off x="1269242" y="1514902"/>
          <a:ext cx="9894627" cy="5090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437325758"/>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 xmlns:p14="http://schemas.microsoft.com/office/powerpoint/2010/main" val="3365957381"/>
              </p:ext>
            </p:extLst>
          </p:nvPr>
        </p:nvGraphicFramePr>
        <p:xfrm>
          <a:off x="1269242" y="109182"/>
          <a:ext cx="9894627" cy="6496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988506354"/>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 xmlns:p14="http://schemas.microsoft.com/office/powerpoint/2010/main" val="2325136687"/>
              </p:ext>
            </p:extLst>
          </p:nvPr>
        </p:nvGraphicFramePr>
        <p:xfrm>
          <a:off x="1269242" y="109182"/>
          <a:ext cx="9894627" cy="6496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269432431"/>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 xmlns:p14="http://schemas.microsoft.com/office/powerpoint/2010/main" val="4261730437"/>
              </p:ext>
            </p:extLst>
          </p:nvPr>
        </p:nvGraphicFramePr>
        <p:xfrm>
          <a:off x="1269242" y="109182"/>
          <a:ext cx="9894627" cy="6496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80110" y="5735782"/>
            <a:ext cx="872836" cy="646331"/>
          </a:xfrm>
          <a:prstGeom prst="rect">
            <a:avLst/>
          </a:prstGeom>
          <a:noFill/>
        </p:spPr>
        <p:txBody>
          <a:bodyPr wrap="square" rtlCol="0">
            <a:spAutoFit/>
          </a:bodyPr>
          <a:lstStyle/>
          <a:p>
            <a:r>
              <a:rPr lang="en-US" dirty="0" smtClean="0">
                <a:solidFill>
                  <a:schemeClr val="tx2">
                    <a:lumMod val="10000"/>
                  </a:schemeClr>
                </a:solidFill>
              </a:rPr>
              <a:t>S</a:t>
            </a:r>
          </a:p>
          <a:p>
            <a:r>
              <a:rPr lang="en-US" dirty="0" smtClean="0">
                <a:hlinkClick r:id="rId7" action="ppaction://hlinksldjump" tooltip="Go To"/>
              </a:rPr>
              <a:t>Go To</a:t>
            </a:r>
            <a:endParaRPr lang="en-IN" dirty="0"/>
          </a:p>
        </p:txBody>
      </p:sp>
    </p:spTree>
    <p:extLst>
      <p:ext uri="{BB962C8B-B14F-4D97-AF65-F5344CB8AC3E}">
        <p14:creationId xmlns="" xmlns:p14="http://schemas.microsoft.com/office/powerpoint/2010/main" val="365049792"/>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8" name="chimes.wav"/>
          </p:stSnd>
        </p:sndAc>
      </p:transition>
    </mc:Choice>
    <mc:Fallback>
      <p:transition spd="slow">
        <p:fade/>
        <p:sndAc>
          <p:stSnd>
            <p:snd r:embed="rId2" name="chimes.wav"/>
          </p:stSnd>
        </p:sndAc>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duotone>
              <a:schemeClr val="accent2">
                <a:shade val="45000"/>
                <a:satMod val="135000"/>
              </a:schemeClr>
              <a:prstClr val="white"/>
            </a:duotone>
            <a:extLst>
              <a:ext uri="{28A0092B-C50C-407E-A947-70E740481C1C}">
                <a14:useLocalDpi xmlns="" xmlns:a14="http://schemas.microsoft.com/office/drawing/2010/main" val="0"/>
              </a:ext>
            </a:extLst>
          </a:blip>
          <a:stretch>
            <a:fillRect/>
          </a:stretch>
        </p:blipFill>
        <p:spPr>
          <a:xfrm rot="20152232">
            <a:off x="1648692" y="1149927"/>
            <a:ext cx="4497961" cy="2530103"/>
          </a:xfrm>
          <a:prstGeom prst="rect">
            <a:avLst/>
          </a:prstGeom>
          <a:ln>
            <a:noFill/>
          </a:ln>
          <a:effectLst>
            <a:softEdge rad="112500"/>
          </a:effectLst>
        </p:spPr>
      </p:pic>
      <p:pic>
        <p:nvPicPr>
          <p:cNvPr id="3" name="Picture 2"/>
          <p:cNvPicPr>
            <a:picLocks noChangeAspect="1"/>
          </p:cNvPicPr>
          <p:nvPr/>
        </p:nvPicPr>
        <p:blipFill>
          <a:blip r:embed="rId4">
            <a:duotone>
              <a:prstClr val="black"/>
              <a:schemeClr val="accent6">
                <a:tint val="45000"/>
                <a:satMod val="400000"/>
              </a:schemeClr>
            </a:duotone>
            <a:extLst>
              <a:ext uri="{28A0092B-C50C-407E-A947-70E740481C1C}">
                <a14:useLocalDpi xmlns="" xmlns:a14="http://schemas.microsoft.com/office/drawing/2010/main" val="0"/>
              </a:ext>
            </a:extLst>
          </a:blip>
          <a:stretch>
            <a:fillRect/>
          </a:stretch>
        </p:blipFill>
        <p:spPr>
          <a:xfrm>
            <a:off x="6262885" y="3934690"/>
            <a:ext cx="4541853" cy="2567135"/>
          </a:xfrm>
          <a:prstGeom prst="rect">
            <a:avLst/>
          </a:prstGeom>
          <a:ln>
            <a:noFill/>
          </a:ln>
          <a:effectLst>
            <a:softEdge rad="112500"/>
          </a:effectLst>
        </p:spPr>
      </p:pic>
    </p:spTree>
    <p:extLst>
      <p:ext uri="{BB962C8B-B14F-4D97-AF65-F5344CB8AC3E}">
        <p14:creationId xmlns="" xmlns:p14="http://schemas.microsoft.com/office/powerpoint/2010/main" val="859785529"/>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5"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anim calcmode="lin" valueType="num">
                                      <p:cBhvr>
                                        <p:cTn id="8" dur="5000" fill="hold"/>
                                        <p:tgtEl>
                                          <p:spTgt spid="2"/>
                                        </p:tgtEl>
                                        <p:attrNameLst>
                                          <p:attrName>ppt_w</p:attrName>
                                        </p:attrNameLst>
                                      </p:cBhvr>
                                      <p:tavLst>
                                        <p:tav tm="0" fmla="#ppt_w*sin(2.5*pi*$)">
                                          <p:val>
                                            <p:fltVal val="0"/>
                                          </p:val>
                                        </p:tav>
                                        <p:tav tm="100000">
                                          <p:val>
                                            <p:fltVal val="1"/>
                                          </p:val>
                                        </p:tav>
                                      </p:tavLst>
                                    </p:anim>
                                    <p:anim calcmode="lin" valueType="num">
                                      <p:cBhvr>
                                        <p:cTn id="9" dur="5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5000"/>
                            </p:stCondLst>
                            <p:childTnLst>
                              <p:par>
                                <p:cTn id="11" presetID="26"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1450">
                                          <p:stCondLst>
                                            <p:cond delay="0"/>
                                          </p:stCondLst>
                                        </p:cTn>
                                        <p:tgtEl>
                                          <p:spTgt spid="3"/>
                                        </p:tgtEl>
                                      </p:cBhvr>
                                    </p:animEffect>
                                    <p:anim calcmode="lin" valueType="num">
                                      <p:cBhvr>
                                        <p:cTn id="14" dur="4555"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1660"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1660" tmFilter="0, 0; 0.125,0.2665; 0.25,0.4; 0.375,0.465; 0.5,0.5;  0.625,0.535; 0.75,0.6; 0.875,0.7335; 1,1">
                                          <p:stCondLst>
                                            <p:cond delay="1660"/>
                                          </p:stCondLst>
                                        </p:cTn>
                                        <p:tgtEl>
                                          <p:spTgt spid="3"/>
                                        </p:tgtEl>
                                        <p:attrNameLst>
                                          <p:attrName>ppt_y</p:attrName>
                                        </p:attrNameLst>
                                      </p:cBhvr>
                                      <p:tavLst>
                                        <p:tav tm="0" fmla="#ppt_y-sin(pi*$)/9">
                                          <p:val>
                                            <p:fltVal val="0"/>
                                          </p:val>
                                        </p:tav>
                                        <p:tav tm="100000">
                                          <p:val>
                                            <p:fltVal val="1"/>
                                          </p:val>
                                        </p:tav>
                                      </p:tavLst>
                                    </p:anim>
                                    <p:anim calcmode="lin" valueType="num">
                                      <p:cBhvr>
                                        <p:cTn id="17" dur="830" tmFilter="0, 0; 0.125,0.2665; 0.25,0.4; 0.375,0.465; 0.5,0.5;  0.625,0.535; 0.75,0.6; 0.875,0.7335; 1,1">
                                          <p:stCondLst>
                                            <p:cond delay="3310"/>
                                          </p:stCondLst>
                                        </p:cTn>
                                        <p:tgtEl>
                                          <p:spTgt spid="3"/>
                                        </p:tgtEl>
                                        <p:attrNameLst>
                                          <p:attrName>ppt_y</p:attrName>
                                        </p:attrNameLst>
                                      </p:cBhvr>
                                      <p:tavLst>
                                        <p:tav tm="0" fmla="#ppt_y-sin(pi*$)/27">
                                          <p:val>
                                            <p:fltVal val="0"/>
                                          </p:val>
                                        </p:tav>
                                        <p:tav tm="100000">
                                          <p:val>
                                            <p:fltVal val="1"/>
                                          </p:val>
                                        </p:tav>
                                      </p:tavLst>
                                    </p:anim>
                                    <p:anim calcmode="lin" valueType="num">
                                      <p:cBhvr>
                                        <p:cTn id="18" dur="410" tmFilter="0, 0; 0.125,0.2665; 0.25,0.4; 0.375,0.465; 0.5,0.5;  0.625,0.535; 0.75,0.6; 0.875,0.7335; 1,1">
                                          <p:stCondLst>
                                            <p:cond delay="4140"/>
                                          </p:stCondLst>
                                        </p:cTn>
                                        <p:tgtEl>
                                          <p:spTgt spid="3"/>
                                        </p:tgtEl>
                                        <p:attrNameLst>
                                          <p:attrName>ppt_y</p:attrName>
                                        </p:attrNameLst>
                                      </p:cBhvr>
                                      <p:tavLst>
                                        <p:tav tm="0" fmla="#ppt_y-sin(pi*$)/81">
                                          <p:val>
                                            <p:fltVal val="0"/>
                                          </p:val>
                                        </p:tav>
                                        <p:tav tm="100000">
                                          <p:val>
                                            <p:fltVal val="1"/>
                                          </p:val>
                                        </p:tav>
                                      </p:tavLst>
                                    </p:anim>
                                    <p:animScale>
                                      <p:cBhvr>
                                        <p:cTn id="19" dur="65">
                                          <p:stCondLst>
                                            <p:cond delay="1625"/>
                                          </p:stCondLst>
                                        </p:cTn>
                                        <p:tgtEl>
                                          <p:spTgt spid="3"/>
                                        </p:tgtEl>
                                      </p:cBhvr>
                                      <p:to x="100000" y="60000"/>
                                    </p:animScale>
                                    <p:animScale>
                                      <p:cBhvr>
                                        <p:cTn id="20" dur="415" decel="50000">
                                          <p:stCondLst>
                                            <p:cond delay="1690"/>
                                          </p:stCondLst>
                                        </p:cTn>
                                        <p:tgtEl>
                                          <p:spTgt spid="3"/>
                                        </p:tgtEl>
                                      </p:cBhvr>
                                      <p:to x="100000" y="100000"/>
                                    </p:animScale>
                                    <p:animScale>
                                      <p:cBhvr>
                                        <p:cTn id="21" dur="65">
                                          <p:stCondLst>
                                            <p:cond delay="3280"/>
                                          </p:stCondLst>
                                        </p:cTn>
                                        <p:tgtEl>
                                          <p:spTgt spid="3"/>
                                        </p:tgtEl>
                                      </p:cBhvr>
                                      <p:to x="100000" y="80000"/>
                                    </p:animScale>
                                    <p:animScale>
                                      <p:cBhvr>
                                        <p:cTn id="22" dur="415" decel="50000">
                                          <p:stCondLst>
                                            <p:cond delay="3345"/>
                                          </p:stCondLst>
                                        </p:cTn>
                                        <p:tgtEl>
                                          <p:spTgt spid="3"/>
                                        </p:tgtEl>
                                      </p:cBhvr>
                                      <p:to x="100000" y="100000"/>
                                    </p:animScale>
                                    <p:animScale>
                                      <p:cBhvr>
                                        <p:cTn id="23" dur="65">
                                          <p:stCondLst>
                                            <p:cond delay="4105"/>
                                          </p:stCondLst>
                                        </p:cTn>
                                        <p:tgtEl>
                                          <p:spTgt spid="3"/>
                                        </p:tgtEl>
                                      </p:cBhvr>
                                      <p:to x="100000" y="90000"/>
                                    </p:animScale>
                                    <p:animScale>
                                      <p:cBhvr>
                                        <p:cTn id="24" dur="415" decel="50000">
                                          <p:stCondLst>
                                            <p:cond delay="4170"/>
                                          </p:stCondLst>
                                        </p:cTn>
                                        <p:tgtEl>
                                          <p:spTgt spid="3"/>
                                        </p:tgtEl>
                                      </p:cBhvr>
                                      <p:to x="100000" y="100000"/>
                                    </p:animScale>
                                    <p:animScale>
                                      <p:cBhvr>
                                        <p:cTn id="25" dur="65">
                                          <p:stCondLst>
                                            <p:cond delay="4520"/>
                                          </p:stCondLst>
                                        </p:cTn>
                                        <p:tgtEl>
                                          <p:spTgt spid="3"/>
                                        </p:tgtEl>
                                      </p:cBhvr>
                                      <p:to x="100000" y="95000"/>
                                    </p:animScale>
                                    <p:animScale>
                                      <p:cBhvr>
                                        <p:cTn id="26" dur="415" decel="50000">
                                          <p:stCondLst>
                                            <p:cond delay="4585"/>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266824" y="325148"/>
            <a:ext cx="6364143" cy="3346307"/>
          </a:xfrm>
          <a:prstGeom prst="ellipse">
            <a:avLst/>
          </a:prstGeom>
          <a:ln>
            <a:noFill/>
          </a:ln>
          <a:effectLst>
            <a:softEdge rad="112500"/>
          </a:effectLst>
        </p:spPr>
      </p:pic>
      <p:sp>
        <p:nvSpPr>
          <p:cNvPr id="3" name="Rounded Rectangle 2"/>
          <p:cNvSpPr/>
          <p:nvPr/>
        </p:nvSpPr>
        <p:spPr>
          <a:xfrm>
            <a:off x="2951018" y="4184073"/>
            <a:ext cx="7952509" cy="2105891"/>
          </a:xfrm>
          <a:prstGeom prst="roundRect">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latin typeface="Algerian" panose="04020705040A02060702" pitchFamily="82" charset="0"/>
              </a:rPr>
              <a:t>Kindly free to contact me at:</a:t>
            </a:r>
          </a:p>
          <a:p>
            <a:pPr algn="ctr"/>
            <a:endParaRPr lang="en-US" sz="2800" b="1" dirty="0" smtClean="0">
              <a:latin typeface="Algerian" panose="04020705040A02060702" pitchFamily="82" charset="0"/>
            </a:endParaRPr>
          </a:p>
          <a:p>
            <a:pPr algn="ctr"/>
            <a:r>
              <a:rPr lang="en-US" sz="2800" b="1" dirty="0" smtClean="0">
                <a:solidFill>
                  <a:srgbClr val="00FFFF"/>
                </a:solidFill>
                <a:latin typeface="Algerian" panose="04020705040A02060702" pitchFamily="82" charset="0"/>
              </a:rPr>
              <a:t>M: 9831208273 / 9831144828</a:t>
            </a:r>
          </a:p>
          <a:p>
            <a:pPr algn="ctr"/>
            <a:r>
              <a:rPr lang="en-US" sz="2800" b="1" dirty="0" smtClean="0">
                <a:solidFill>
                  <a:srgbClr val="00FFFF"/>
                </a:solidFill>
                <a:latin typeface="Algerian" panose="04020705040A02060702" pitchFamily="82" charset="0"/>
              </a:rPr>
              <a:t>E-Mail: krishanufca.b@gmail.com</a:t>
            </a:r>
            <a:endParaRPr lang="en-IN" sz="2800" b="1" dirty="0">
              <a:solidFill>
                <a:srgbClr val="00FFFF"/>
              </a:solidFill>
              <a:latin typeface="Algerian" panose="04020705040A02060702" pitchFamily="82" charset="0"/>
            </a:endParaRPr>
          </a:p>
        </p:txBody>
      </p:sp>
    </p:spTree>
    <p:extLst>
      <p:ext uri="{BB962C8B-B14F-4D97-AF65-F5344CB8AC3E}">
        <p14:creationId xmlns="" xmlns:p14="http://schemas.microsoft.com/office/powerpoint/2010/main" val="2342312348"/>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500"/>
                                        <p:tgtEl>
                                          <p:spTgt spid="2"/>
                                        </p:tgtEl>
                                      </p:cBhvr>
                                    </p:animEffect>
                                    <p:set>
                                      <p:cBhvr>
                                        <p:cTn id="7" dur="1" fill="hold">
                                          <p:stCondLst>
                                            <p:cond delay="5499"/>
                                          </p:stCondLst>
                                        </p:cTn>
                                        <p:tgtEl>
                                          <p:spTgt spid="2"/>
                                        </p:tgtEl>
                                        <p:attrNameLst>
                                          <p:attrName>style.visibility</p:attrName>
                                        </p:attrNameLst>
                                      </p:cBhvr>
                                      <p:to>
                                        <p:strVal val="hidden"/>
                                      </p:to>
                                    </p:set>
                                  </p:childTnLst>
                                </p:cTn>
                              </p:par>
                            </p:childTnLst>
                          </p:cTn>
                        </p:par>
                        <p:par>
                          <p:cTn id="8" fill="hold">
                            <p:stCondLst>
                              <p:cond delay="5500"/>
                            </p:stCondLst>
                            <p:childTnLst>
                              <p:par>
                                <p:cTn id="9" presetID="53" presetClass="exit" presetSubtype="32" fill="hold" grpId="0" nodeType="afterEffect">
                                  <p:stCondLst>
                                    <p:cond delay="0"/>
                                  </p:stCondLst>
                                  <p:childTnLst>
                                    <p:anim calcmode="lin" valueType="num">
                                      <p:cBhvr>
                                        <p:cTn id="10" dur="5500"/>
                                        <p:tgtEl>
                                          <p:spTgt spid="3"/>
                                        </p:tgtEl>
                                        <p:attrNameLst>
                                          <p:attrName>ppt_w</p:attrName>
                                        </p:attrNameLst>
                                      </p:cBhvr>
                                      <p:tavLst>
                                        <p:tav tm="0">
                                          <p:val>
                                            <p:strVal val="ppt_w"/>
                                          </p:val>
                                        </p:tav>
                                        <p:tav tm="100000">
                                          <p:val>
                                            <p:fltVal val="0"/>
                                          </p:val>
                                        </p:tav>
                                      </p:tavLst>
                                    </p:anim>
                                    <p:anim calcmode="lin" valueType="num">
                                      <p:cBhvr>
                                        <p:cTn id="11" dur="5500"/>
                                        <p:tgtEl>
                                          <p:spTgt spid="3"/>
                                        </p:tgtEl>
                                        <p:attrNameLst>
                                          <p:attrName>ppt_h</p:attrName>
                                        </p:attrNameLst>
                                      </p:cBhvr>
                                      <p:tavLst>
                                        <p:tav tm="0">
                                          <p:val>
                                            <p:strVal val="ppt_h"/>
                                          </p:val>
                                        </p:tav>
                                        <p:tav tm="100000">
                                          <p:val>
                                            <p:fltVal val="0"/>
                                          </p:val>
                                        </p:tav>
                                      </p:tavLst>
                                    </p:anim>
                                    <p:animEffect transition="out" filter="fade">
                                      <p:cBhvr>
                                        <p:cTn id="12" dur="5500"/>
                                        <p:tgtEl>
                                          <p:spTgt spid="3"/>
                                        </p:tgtEl>
                                      </p:cBhvr>
                                    </p:animEffect>
                                    <p:set>
                                      <p:cBhvr>
                                        <p:cTn id="13" dur="1" fill="hold">
                                          <p:stCondLst>
                                            <p:cond delay="5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46908" y="500583"/>
            <a:ext cx="9698183" cy="5690147"/>
          </a:xfrm>
          <a:prstGeom prst="rect">
            <a:avLst/>
          </a:prstGeom>
        </p:spPr>
        <p:txBody>
          <a:bodyPr vert="horz" wrap="square" lIns="0" tIns="75565" rIns="0" bIns="0" rtlCol="0">
            <a:spAutoFit/>
          </a:bodyPr>
          <a:lstStyle/>
          <a:p>
            <a:pPr marL="12700" marR="5080" indent="138430" algn="just">
              <a:lnSpc>
                <a:spcPct val="94900"/>
              </a:lnSpc>
              <a:spcBef>
                <a:spcPts val="595"/>
              </a:spcBef>
              <a:tabLst>
                <a:tab pos="10794365" algn="l"/>
              </a:tabLst>
            </a:pPr>
            <a:r>
              <a:rPr lang="en-US" sz="9600" b="1" spc="85" dirty="0" smtClean="0">
                <a:solidFill>
                  <a:srgbClr val="00FFFF"/>
                </a:solidFill>
                <a:latin typeface="Brush Script MT" panose="03060802040406070304" pitchFamily="66" charset="0"/>
                <a:cs typeface="Calibri"/>
              </a:rPr>
              <a:t>How does the </a:t>
            </a:r>
            <a:r>
              <a:rPr sz="9600" b="1" spc="-5" dirty="0" smtClean="0">
                <a:solidFill>
                  <a:srgbClr val="00FFFF"/>
                </a:solidFill>
                <a:latin typeface="Brush Script MT" panose="03060802040406070304" pitchFamily="66" charset="0"/>
                <a:cs typeface="Calibri"/>
              </a:rPr>
              <a:t>Auditing </a:t>
            </a:r>
            <a:r>
              <a:rPr sz="9600" b="1" spc="-25" dirty="0">
                <a:solidFill>
                  <a:srgbClr val="00FFFF"/>
                </a:solidFill>
                <a:latin typeface="Brush Script MT" panose="03060802040406070304" pitchFamily="66" charset="0"/>
                <a:cs typeface="Calibri"/>
              </a:rPr>
              <a:t>Standards </a:t>
            </a:r>
            <a:r>
              <a:rPr sz="9600" b="1" spc="-20" dirty="0">
                <a:solidFill>
                  <a:srgbClr val="00FFFF"/>
                </a:solidFill>
                <a:latin typeface="Brush Script MT" panose="03060802040406070304" pitchFamily="66" charset="0"/>
                <a:cs typeface="Calibri"/>
              </a:rPr>
              <a:t> </a:t>
            </a:r>
            <a:r>
              <a:rPr lang="en-US" sz="9600" b="1" spc="-10" dirty="0" smtClean="0">
                <a:solidFill>
                  <a:srgbClr val="00FFFF"/>
                </a:solidFill>
                <a:latin typeface="Brush Script MT" panose="03060802040406070304" pitchFamily="66" charset="0"/>
                <a:cs typeface="Calibri"/>
              </a:rPr>
              <a:t>aid in conducting </a:t>
            </a:r>
            <a:r>
              <a:rPr sz="9600" b="1" dirty="0" smtClean="0">
                <a:solidFill>
                  <a:srgbClr val="00FFFF"/>
                </a:solidFill>
                <a:latin typeface="Brush Script MT" panose="03060802040406070304" pitchFamily="66" charset="0"/>
                <a:cs typeface="Calibri"/>
              </a:rPr>
              <a:t>Audit</a:t>
            </a:r>
            <a:r>
              <a:rPr lang="en-US" sz="9600" b="1" dirty="0" smtClean="0">
                <a:solidFill>
                  <a:srgbClr val="00FFFF"/>
                </a:solidFill>
                <a:latin typeface="Brush Script MT" panose="03060802040406070304" pitchFamily="66" charset="0"/>
                <a:cs typeface="Calibri"/>
              </a:rPr>
              <a:t> of a Financial Statements</a:t>
            </a:r>
            <a:r>
              <a:rPr sz="9600" b="1" dirty="0" smtClean="0">
                <a:solidFill>
                  <a:srgbClr val="00FFFF"/>
                </a:solidFill>
                <a:latin typeface="Brush Script MT" panose="03060802040406070304" pitchFamily="66" charset="0"/>
                <a:cs typeface="Calibri"/>
              </a:rPr>
              <a:t>?</a:t>
            </a:r>
            <a:endParaRPr sz="9600" b="1" dirty="0">
              <a:solidFill>
                <a:srgbClr val="00FFFF"/>
              </a:solidFill>
              <a:latin typeface="Brush Script MT" panose="03060802040406070304" pitchFamily="66" charset="0"/>
              <a:cs typeface="Calibri"/>
            </a:endParaRPr>
          </a:p>
        </p:txBody>
      </p:sp>
    </p:spTree>
    <p:extLst>
      <p:ext uri="{BB962C8B-B14F-4D97-AF65-F5344CB8AC3E}">
        <p14:creationId xmlns="" xmlns:p14="http://schemas.microsoft.com/office/powerpoint/2010/main" val="1147615185"/>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6073" y="383407"/>
            <a:ext cx="10002981" cy="5987280"/>
          </a:xfrm>
          <a:prstGeom prst="rect">
            <a:avLst/>
          </a:prstGeom>
          <a:noFill/>
        </p:spPr>
        <p:txBody>
          <a:bodyPr wrap="square" rtlCol="0">
            <a:spAutoFit/>
          </a:bodyPr>
          <a:lstStyle/>
          <a:p>
            <a:pPr marL="104139" marR="7620">
              <a:lnSpc>
                <a:spcPts val="2590"/>
              </a:lnSpc>
              <a:spcBef>
                <a:spcPts val="425"/>
              </a:spcBef>
              <a:tabLst>
                <a:tab pos="702945" algn="l"/>
                <a:tab pos="1275715" algn="l"/>
                <a:tab pos="2333625" algn="l"/>
                <a:tab pos="3153410" algn="l"/>
                <a:tab pos="4409440" algn="l"/>
                <a:tab pos="4807585" algn="l"/>
                <a:tab pos="5913755" algn="l"/>
                <a:tab pos="6466840" algn="l"/>
                <a:tab pos="7508240" algn="l"/>
                <a:tab pos="7877175" algn="l"/>
                <a:tab pos="9182100" algn="l"/>
              </a:tabLst>
            </a:pPr>
            <a:r>
              <a:rPr lang="en-US" sz="2400" spc="-5" dirty="0" smtClean="0">
                <a:solidFill>
                  <a:srgbClr val="99FF66"/>
                </a:solidFill>
                <a:latin typeface="Arial Black" panose="020B0A04020102020204" pitchFamily="34" charset="0"/>
                <a:cs typeface="Calibri"/>
              </a:rPr>
              <a:t>Th</a:t>
            </a:r>
            <a:r>
              <a:rPr lang="en-US" sz="2400" dirty="0" smtClean="0">
                <a:solidFill>
                  <a:srgbClr val="99FF66"/>
                </a:solidFill>
                <a:latin typeface="Arial Black" panose="020B0A04020102020204" pitchFamily="34" charset="0"/>
                <a:cs typeface="Calibri"/>
              </a:rPr>
              <a:t>e </a:t>
            </a:r>
            <a:r>
              <a:rPr lang="en-US" sz="2400" spc="-15" dirty="0" smtClean="0">
                <a:solidFill>
                  <a:srgbClr val="99FF66"/>
                </a:solidFill>
                <a:latin typeface="Arial Black" panose="020B0A04020102020204" pitchFamily="34" charset="0"/>
                <a:cs typeface="Calibri"/>
              </a:rPr>
              <a:t>S</a:t>
            </a:r>
            <a:r>
              <a:rPr lang="en-US" sz="2400" dirty="0" smtClean="0">
                <a:solidFill>
                  <a:srgbClr val="99FF66"/>
                </a:solidFill>
                <a:latin typeface="Arial Black" panose="020B0A04020102020204" pitchFamily="34" charset="0"/>
                <a:cs typeface="Calibri"/>
              </a:rPr>
              <a:t>A’s </a:t>
            </a:r>
            <a:r>
              <a:rPr lang="en-US" sz="2400" spc="-20" dirty="0" smtClean="0">
                <a:solidFill>
                  <a:srgbClr val="99FF66"/>
                </a:solidFill>
                <a:latin typeface="Arial Black" panose="020B0A04020102020204" pitchFamily="34" charset="0"/>
                <a:cs typeface="Calibri"/>
              </a:rPr>
              <a:t>c</a:t>
            </a:r>
            <a:r>
              <a:rPr lang="en-US" sz="2400" spc="-5" dirty="0" smtClean="0">
                <a:solidFill>
                  <a:srgbClr val="99FF66"/>
                </a:solidFill>
                <a:latin typeface="Arial Black" panose="020B0A04020102020204" pitchFamily="34" charset="0"/>
                <a:cs typeface="Calibri"/>
              </a:rPr>
              <a:t>o</a:t>
            </a:r>
            <a:r>
              <a:rPr lang="en-US" sz="2400" spc="-30" dirty="0" smtClean="0">
                <a:solidFill>
                  <a:srgbClr val="99FF66"/>
                </a:solidFill>
                <a:latin typeface="Arial Black" panose="020B0A04020102020204" pitchFamily="34" charset="0"/>
                <a:cs typeface="Calibri"/>
              </a:rPr>
              <a:t>n</a:t>
            </a:r>
            <a:r>
              <a:rPr lang="en-US" sz="2400" spc="-25" dirty="0" smtClean="0">
                <a:solidFill>
                  <a:srgbClr val="99FF66"/>
                </a:solidFill>
                <a:latin typeface="Arial Black" panose="020B0A04020102020204" pitchFamily="34" charset="0"/>
                <a:cs typeface="Calibri"/>
              </a:rPr>
              <a:t>t</a:t>
            </a:r>
            <a:r>
              <a:rPr lang="en-US" sz="2400" dirty="0" smtClean="0">
                <a:solidFill>
                  <a:srgbClr val="99FF66"/>
                </a:solidFill>
                <a:latin typeface="Arial Black" panose="020B0A04020102020204" pitchFamily="34" charset="0"/>
                <a:cs typeface="Calibri"/>
              </a:rPr>
              <a:t>ain i</a:t>
            </a:r>
            <a:r>
              <a:rPr lang="en-US" sz="2400" spc="-25" dirty="0" smtClean="0">
                <a:solidFill>
                  <a:srgbClr val="99FF66"/>
                </a:solidFill>
                <a:latin typeface="Arial Black" panose="020B0A04020102020204" pitchFamily="34" charset="0"/>
                <a:cs typeface="Calibri"/>
              </a:rPr>
              <a:t>t</a:t>
            </a:r>
            <a:r>
              <a:rPr lang="en-US" sz="2400" dirty="0" smtClean="0">
                <a:solidFill>
                  <a:srgbClr val="99FF66"/>
                </a:solidFill>
                <a:latin typeface="Arial Black" panose="020B0A04020102020204" pitchFamily="34" charset="0"/>
                <a:cs typeface="Calibri"/>
              </a:rPr>
              <a:t>ems </a:t>
            </a:r>
            <a:r>
              <a:rPr lang="en-US" sz="2400" spc="-5" dirty="0" smtClean="0">
                <a:solidFill>
                  <a:srgbClr val="99FF66"/>
                </a:solidFill>
                <a:latin typeface="Arial Black" panose="020B0A04020102020204" pitchFamily="34" charset="0"/>
                <a:cs typeface="Calibri"/>
              </a:rPr>
              <a:t>designe</a:t>
            </a:r>
            <a:r>
              <a:rPr lang="en-US" sz="2400" dirty="0" smtClean="0">
                <a:solidFill>
                  <a:srgbClr val="99FF66"/>
                </a:solidFill>
                <a:latin typeface="Arial Black" panose="020B0A04020102020204" pitchFamily="34" charset="0"/>
                <a:cs typeface="Calibri"/>
              </a:rPr>
              <a:t>d </a:t>
            </a:r>
            <a:r>
              <a:rPr lang="en-US" sz="2400" spc="-25" dirty="0" smtClean="0">
                <a:solidFill>
                  <a:srgbClr val="99FF66"/>
                </a:solidFill>
                <a:latin typeface="Arial Black" panose="020B0A04020102020204" pitchFamily="34" charset="0"/>
                <a:cs typeface="Calibri"/>
              </a:rPr>
              <a:t>t</a:t>
            </a:r>
            <a:r>
              <a:rPr lang="en-US" sz="2400" dirty="0" smtClean="0">
                <a:solidFill>
                  <a:srgbClr val="99FF66"/>
                </a:solidFill>
                <a:latin typeface="Arial Black" panose="020B0A04020102020204" pitchFamily="34" charset="0"/>
                <a:cs typeface="Calibri"/>
              </a:rPr>
              <a:t>o </a:t>
            </a:r>
            <a:r>
              <a:rPr lang="en-US" sz="2400" spc="-5" dirty="0" smtClean="0">
                <a:solidFill>
                  <a:srgbClr val="99FF66"/>
                </a:solidFill>
                <a:latin typeface="Arial Black" panose="020B0A04020102020204" pitchFamily="34" charset="0"/>
                <a:cs typeface="Calibri"/>
              </a:rPr>
              <a:t>supp</a:t>
            </a:r>
            <a:r>
              <a:rPr lang="en-US" sz="2400" spc="-10" dirty="0" smtClean="0">
                <a:solidFill>
                  <a:srgbClr val="99FF66"/>
                </a:solidFill>
                <a:latin typeface="Arial Black" panose="020B0A04020102020204" pitchFamily="34" charset="0"/>
                <a:cs typeface="Calibri"/>
              </a:rPr>
              <a:t>o</a:t>
            </a:r>
            <a:r>
              <a:rPr lang="en-US" sz="2400" dirty="0" smtClean="0">
                <a:solidFill>
                  <a:srgbClr val="99FF66"/>
                </a:solidFill>
                <a:latin typeface="Arial Black" panose="020B0A04020102020204" pitchFamily="34" charset="0"/>
                <a:cs typeface="Calibri"/>
              </a:rPr>
              <a:t>rt the audi</a:t>
            </a:r>
            <a:r>
              <a:rPr lang="en-US" sz="2400" spc="-25" dirty="0" smtClean="0">
                <a:solidFill>
                  <a:srgbClr val="99FF66"/>
                </a:solidFill>
                <a:latin typeface="Arial Black" panose="020B0A04020102020204" pitchFamily="34" charset="0"/>
                <a:cs typeface="Calibri"/>
              </a:rPr>
              <a:t>t</a:t>
            </a:r>
            <a:r>
              <a:rPr lang="en-US" sz="2400" spc="-5" dirty="0" smtClean="0">
                <a:solidFill>
                  <a:srgbClr val="99FF66"/>
                </a:solidFill>
                <a:latin typeface="Arial Black" panose="020B0A04020102020204" pitchFamily="34" charset="0"/>
                <a:cs typeface="Calibri"/>
              </a:rPr>
              <a:t>o</a:t>
            </a:r>
            <a:r>
              <a:rPr lang="en-US" sz="2400" dirty="0" smtClean="0">
                <a:solidFill>
                  <a:srgbClr val="99FF66"/>
                </a:solidFill>
                <a:latin typeface="Arial Black" panose="020B0A04020102020204" pitchFamily="34" charset="0"/>
                <a:cs typeface="Calibri"/>
              </a:rPr>
              <a:t>r in </a:t>
            </a:r>
            <a:r>
              <a:rPr lang="en-US" sz="2400" spc="-5" dirty="0" smtClean="0">
                <a:solidFill>
                  <a:srgbClr val="99FF66"/>
                </a:solidFill>
                <a:latin typeface="Arial Black" panose="020B0A04020102020204" pitchFamily="34" charset="0"/>
                <a:cs typeface="Calibri"/>
              </a:rPr>
              <a:t>o</a:t>
            </a:r>
            <a:r>
              <a:rPr lang="en-US" sz="2400" spc="-20" dirty="0" smtClean="0">
                <a:solidFill>
                  <a:srgbClr val="99FF66"/>
                </a:solidFill>
                <a:latin typeface="Arial Black" panose="020B0A04020102020204" pitchFamily="34" charset="0"/>
                <a:cs typeface="Calibri"/>
              </a:rPr>
              <a:t>b</a:t>
            </a:r>
            <a:r>
              <a:rPr lang="en-US" sz="2400" spc="-25" dirty="0" smtClean="0">
                <a:solidFill>
                  <a:srgbClr val="99FF66"/>
                </a:solidFill>
                <a:latin typeface="Arial Black" panose="020B0A04020102020204" pitchFamily="34" charset="0"/>
                <a:cs typeface="Calibri"/>
              </a:rPr>
              <a:t>t</a:t>
            </a:r>
            <a:r>
              <a:rPr lang="en-US" sz="2400" dirty="0" smtClean="0">
                <a:solidFill>
                  <a:srgbClr val="99FF66"/>
                </a:solidFill>
                <a:latin typeface="Arial Black" panose="020B0A04020102020204" pitchFamily="34" charset="0"/>
                <a:cs typeface="Calibri"/>
              </a:rPr>
              <a:t>aining </a:t>
            </a:r>
            <a:r>
              <a:rPr lang="en-US" sz="2400" spc="-35" dirty="0" smtClean="0">
                <a:solidFill>
                  <a:srgbClr val="99FF66"/>
                </a:solidFill>
                <a:latin typeface="Arial Black" panose="020B0A04020102020204" pitchFamily="34" charset="0"/>
                <a:cs typeface="Calibri"/>
              </a:rPr>
              <a:t>r</a:t>
            </a:r>
            <a:r>
              <a:rPr lang="en-US" sz="2400" dirty="0" smtClean="0">
                <a:solidFill>
                  <a:srgbClr val="99FF66"/>
                </a:solidFill>
                <a:latin typeface="Arial Black" panose="020B0A04020102020204" pitchFamily="34" charset="0"/>
                <a:cs typeface="Calibri"/>
              </a:rPr>
              <a:t>e</a:t>
            </a:r>
            <a:r>
              <a:rPr lang="en-US" sz="2400" spc="5" dirty="0" smtClean="0">
                <a:solidFill>
                  <a:srgbClr val="99FF66"/>
                </a:solidFill>
                <a:latin typeface="Arial Black" panose="020B0A04020102020204" pitchFamily="34" charset="0"/>
                <a:cs typeface="Calibri"/>
              </a:rPr>
              <a:t>a</a:t>
            </a:r>
            <a:r>
              <a:rPr lang="en-US" sz="2400" spc="-5" dirty="0" smtClean="0">
                <a:solidFill>
                  <a:srgbClr val="99FF66"/>
                </a:solidFill>
                <a:latin typeface="Arial Black" panose="020B0A04020102020204" pitchFamily="34" charset="0"/>
                <a:cs typeface="Calibri"/>
              </a:rPr>
              <a:t>s</a:t>
            </a:r>
            <a:r>
              <a:rPr lang="en-US" sz="2400" spc="-10" dirty="0" smtClean="0">
                <a:solidFill>
                  <a:srgbClr val="99FF66"/>
                </a:solidFill>
                <a:latin typeface="Arial Black" panose="020B0A04020102020204" pitchFamily="34" charset="0"/>
                <a:cs typeface="Calibri"/>
              </a:rPr>
              <a:t>o</a:t>
            </a:r>
            <a:r>
              <a:rPr lang="en-US" sz="2400" spc="-5" dirty="0" smtClean="0">
                <a:solidFill>
                  <a:srgbClr val="99FF66"/>
                </a:solidFill>
                <a:latin typeface="Arial Black" panose="020B0A04020102020204" pitchFamily="34" charset="0"/>
                <a:cs typeface="Calibri"/>
              </a:rPr>
              <a:t>nable assurance</a:t>
            </a:r>
            <a:r>
              <a:rPr lang="en-US" sz="2400" spc="-5" dirty="0">
                <a:solidFill>
                  <a:srgbClr val="99FF66"/>
                </a:solidFill>
                <a:latin typeface="Arial Black" panose="020B0A04020102020204" pitchFamily="34" charset="0"/>
                <a:cs typeface="Calibri"/>
              </a:rPr>
              <a:t>.</a:t>
            </a:r>
            <a:endParaRPr lang="en-US" sz="2400" dirty="0">
              <a:solidFill>
                <a:srgbClr val="99FF66"/>
              </a:solidFill>
              <a:latin typeface="Arial Black" panose="020B0A04020102020204" pitchFamily="34" charset="0"/>
              <a:cs typeface="Calibri"/>
            </a:endParaRPr>
          </a:p>
          <a:p>
            <a:pPr marL="104139" marR="7620" algn="just">
              <a:lnSpc>
                <a:spcPts val="2590"/>
              </a:lnSpc>
              <a:spcBef>
                <a:spcPts val="1410"/>
              </a:spcBef>
              <a:tabLst>
                <a:tab pos="715010" algn="l"/>
                <a:tab pos="1299845" algn="l"/>
                <a:tab pos="2425065" algn="l"/>
                <a:tab pos="3082290" algn="l"/>
                <a:tab pos="3647440" algn="l"/>
                <a:tab pos="4699000" algn="l"/>
                <a:tab pos="5845175" algn="l"/>
                <a:tab pos="7499350" algn="l"/>
                <a:tab pos="8841740" algn="l"/>
                <a:tab pos="9457690" algn="l"/>
              </a:tabLst>
            </a:pPr>
            <a:r>
              <a:rPr lang="en-US" sz="2400" spc="-5" dirty="0" smtClean="0">
                <a:solidFill>
                  <a:srgbClr val="99FF66"/>
                </a:solidFill>
                <a:latin typeface="Arial Black" panose="020B0A04020102020204" pitchFamily="34" charset="0"/>
                <a:cs typeface="Calibri"/>
              </a:rPr>
              <a:t>Th</a:t>
            </a:r>
            <a:r>
              <a:rPr lang="en-US" sz="2400" dirty="0" smtClean="0">
                <a:solidFill>
                  <a:srgbClr val="99FF66"/>
                </a:solidFill>
                <a:latin typeface="Arial Black" panose="020B0A04020102020204" pitchFamily="34" charset="0"/>
                <a:cs typeface="Calibri"/>
              </a:rPr>
              <a:t>e </a:t>
            </a:r>
            <a:r>
              <a:rPr lang="en-US" sz="2400" spc="-15" dirty="0" smtClean="0">
                <a:solidFill>
                  <a:srgbClr val="99FF66"/>
                </a:solidFill>
                <a:latin typeface="Arial Black" panose="020B0A04020102020204" pitchFamily="34" charset="0"/>
                <a:cs typeface="Calibri"/>
              </a:rPr>
              <a:t>S</a:t>
            </a:r>
            <a:r>
              <a:rPr lang="en-US" sz="2400" dirty="0" smtClean="0">
                <a:solidFill>
                  <a:srgbClr val="99FF66"/>
                </a:solidFill>
                <a:latin typeface="Arial Black" panose="020B0A04020102020204" pitchFamily="34" charset="0"/>
                <a:cs typeface="Calibri"/>
              </a:rPr>
              <a:t>A’s </a:t>
            </a:r>
            <a:r>
              <a:rPr lang="en-US" sz="2400" spc="-35" dirty="0" smtClean="0">
                <a:solidFill>
                  <a:srgbClr val="99FF66"/>
                </a:solidFill>
                <a:latin typeface="Arial Black" panose="020B0A04020102020204" pitchFamily="34" charset="0"/>
                <a:cs typeface="Calibri"/>
              </a:rPr>
              <a:t>r</a:t>
            </a:r>
            <a:r>
              <a:rPr lang="en-US" sz="2400" dirty="0" smtClean="0">
                <a:solidFill>
                  <a:srgbClr val="99FF66"/>
                </a:solidFill>
                <a:latin typeface="Arial Black" panose="020B0A04020102020204" pitchFamily="34" charset="0"/>
                <a:cs typeface="Calibri"/>
              </a:rPr>
              <a:t>e</a:t>
            </a:r>
            <a:r>
              <a:rPr lang="en-US" sz="2400" spc="-10" dirty="0" smtClean="0">
                <a:solidFill>
                  <a:srgbClr val="99FF66"/>
                </a:solidFill>
                <a:latin typeface="Arial Black" panose="020B0A04020102020204" pitchFamily="34" charset="0"/>
                <a:cs typeface="Calibri"/>
              </a:rPr>
              <a:t>q</a:t>
            </a:r>
            <a:r>
              <a:rPr lang="en-US" sz="2400" spc="-5" dirty="0" smtClean="0">
                <a:solidFill>
                  <a:srgbClr val="99FF66"/>
                </a:solidFill>
                <a:latin typeface="Arial Black" panose="020B0A04020102020204" pitchFamily="34" charset="0"/>
                <a:cs typeface="Calibri"/>
              </a:rPr>
              <a:t>ui</a:t>
            </a:r>
            <a:r>
              <a:rPr lang="en-US" sz="2400" spc="-35" dirty="0" smtClean="0">
                <a:solidFill>
                  <a:srgbClr val="99FF66"/>
                </a:solidFill>
                <a:latin typeface="Arial Black" panose="020B0A04020102020204" pitchFamily="34" charset="0"/>
                <a:cs typeface="Calibri"/>
              </a:rPr>
              <a:t>r</a:t>
            </a:r>
            <a:r>
              <a:rPr lang="en-US" sz="2400" dirty="0" smtClean="0">
                <a:solidFill>
                  <a:srgbClr val="99FF66"/>
                </a:solidFill>
                <a:latin typeface="Arial Black" panose="020B0A04020102020204" pitchFamily="34" charset="0"/>
                <a:cs typeface="Calibri"/>
              </a:rPr>
              <a:t>e</a:t>
            </a:r>
            <a:r>
              <a:rPr lang="en-US" sz="2400" dirty="0">
                <a:solidFill>
                  <a:srgbClr val="99FF66"/>
                </a:solidFill>
                <a:latin typeface="Arial Black" panose="020B0A04020102020204" pitchFamily="34" charset="0"/>
                <a:cs typeface="Calibri"/>
              </a:rPr>
              <a:t>,	</a:t>
            </a:r>
            <a:r>
              <a:rPr lang="en-US" sz="2400" dirty="0" smtClean="0">
                <a:solidFill>
                  <a:srgbClr val="99FF66"/>
                </a:solidFill>
                <a:latin typeface="Arial Black" panose="020B0A04020102020204" pitchFamily="34" charset="0"/>
                <a:cs typeface="Calibri"/>
              </a:rPr>
              <a:t>th</a:t>
            </a:r>
            <a:r>
              <a:rPr lang="en-US" sz="2400" spc="-25" dirty="0" smtClean="0">
                <a:solidFill>
                  <a:srgbClr val="99FF66"/>
                </a:solidFill>
                <a:latin typeface="Arial Black" panose="020B0A04020102020204" pitchFamily="34" charset="0"/>
                <a:cs typeface="Calibri"/>
              </a:rPr>
              <a:t>a</a:t>
            </a:r>
            <a:r>
              <a:rPr lang="en-US" sz="2400" dirty="0" smtClean="0">
                <a:solidFill>
                  <a:srgbClr val="99FF66"/>
                </a:solidFill>
                <a:latin typeface="Arial Black" panose="020B0A04020102020204" pitchFamily="34" charset="0"/>
                <a:cs typeface="Calibri"/>
              </a:rPr>
              <a:t>t the audi</a:t>
            </a:r>
            <a:r>
              <a:rPr lang="en-US" sz="2400" spc="-25" dirty="0" smtClean="0">
                <a:solidFill>
                  <a:srgbClr val="99FF66"/>
                </a:solidFill>
                <a:latin typeface="Arial Black" panose="020B0A04020102020204" pitchFamily="34" charset="0"/>
                <a:cs typeface="Calibri"/>
              </a:rPr>
              <a:t>t</a:t>
            </a:r>
            <a:r>
              <a:rPr lang="en-US" sz="2400" spc="-5" dirty="0" smtClean="0">
                <a:solidFill>
                  <a:srgbClr val="99FF66"/>
                </a:solidFill>
                <a:latin typeface="Arial Black" panose="020B0A04020102020204" pitchFamily="34" charset="0"/>
                <a:cs typeface="Calibri"/>
              </a:rPr>
              <a:t>o</a:t>
            </a:r>
            <a:r>
              <a:rPr lang="en-US" sz="2400" dirty="0" smtClean="0">
                <a:solidFill>
                  <a:srgbClr val="99FF66"/>
                </a:solidFill>
                <a:latin typeface="Arial Black" panose="020B0A04020102020204" pitchFamily="34" charset="0"/>
                <a:cs typeface="Calibri"/>
              </a:rPr>
              <a:t>r </a:t>
            </a:r>
            <a:r>
              <a:rPr lang="en-US" sz="2400" spc="-35" dirty="0" smtClean="0">
                <a:solidFill>
                  <a:srgbClr val="99FF66"/>
                </a:solidFill>
                <a:latin typeface="Arial Black" panose="020B0A04020102020204" pitchFamily="34" charset="0"/>
                <a:cs typeface="Calibri"/>
              </a:rPr>
              <a:t>e</a:t>
            </a:r>
            <a:r>
              <a:rPr lang="en-US" sz="2400" spc="-60" dirty="0" smtClean="0">
                <a:solidFill>
                  <a:srgbClr val="99FF66"/>
                </a:solidFill>
                <a:latin typeface="Arial Black" panose="020B0A04020102020204" pitchFamily="34" charset="0"/>
                <a:cs typeface="Calibri"/>
              </a:rPr>
              <a:t>x</a:t>
            </a:r>
            <a:r>
              <a:rPr lang="en-US" sz="2400" dirty="0" smtClean="0">
                <a:solidFill>
                  <a:srgbClr val="99FF66"/>
                </a:solidFill>
                <a:latin typeface="Arial Black" panose="020B0A04020102020204" pitchFamily="34" charset="0"/>
                <a:cs typeface="Calibri"/>
              </a:rPr>
              <a:t>e</a:t>
            </a:r>
            <a:r>
              <a:rPr lang="en-US" sz="2400" spc="-40" dirty="0" smtClean="0">
                <a:solidFill>
                  <a:srgbClr val="99FF66"/>
                </a:solidFill>
                <a:latin typeface="Arial Black" panose="020B0A04020102020204" pitchFamily="34" charset="0"/>
                <a:cs typeface="Calibri"/>
              </a:rPr>
              <a:t>r</a:t>
            </a:r>
            <a:r>
              <a:rPr lang="en-US" sz="2400" dirty="0" smtClean="0">
                <a:solidFill>
                  <a:srgbClr val="99FF66"/>
                </a:solidFill>
                <a:latin typeface="Arial Black" panose="020B0A04020102020204" pitchFamily="34" charset="0"/>
                <a:cs typeface="Calibri"/>
              </a:rPr>
              <a:t>cise </a:t>
            </a:r>
            <a:r>
              <a:rPr lang="en-US" sz="2400" spc="-5" dirty="0" smtClean="0">
                <a:solidFill>
                  <a:srgbClr val="99FF66"/>
                </a:solidFill>
                <a:latin typeface="Arial Black" panose="020B0A04020102020204" pitchFamily="34" charset="0"/>
                <a:cs typeface="Calibri"/>
              </a:rPr>
              <a:t>p</a:t>
            </a:r>
            <a:r>
              <a:rPr lang="en-US" sz="2400" spc="-50" dirty="0" smtClean="0">
                <a:solidFill>
                  <a:srgbClr val="99FF66"/>
                </a:solidFill>
                <a:latin typeface="Arial Black" panose="020B0A04020102020204" pitchFamily="34" charset="0"/>
                <a:cs typeface="Calibri"/>
              </a:rPr>
              <a:t>r</a:t>
            </a:r>
            <a:r>
              <a:rPr lang="en-US" sz="2400" spc="-5" dirty="0" smtClean="0">
                <a:solidFill>
                  <a:srgbClr val="99FF66"/>
                </a:solidFill>
                <a:latin typeface="Arial Black" panose="020B0A04020102020204" pitchFamily="34" charset="0"/>
                <a:cs typeface="Calibri"/>
              </a:rPr>
              <a:t>o</a:t>
            </a:r>
            <a:r>
              <a:rPr lang="en-US" sz="2400" spc="-70" dirty="0" smtClean="0">
                <a:solidFill>
                  <a:srgbClr val="99FF66"/>
                </a:solidFill>
                <a:latin typeface="Arial Black" panose="020B0A04020102020204" pitchFamily="34" charset="0"/>
                <a:cs typeface="Calibri"/>
              </a:rPr>
              <a:t>f</a:t>
            </a:r>
            <a:r>
              <a:rPr lang="en-US" sz="2400" dirty="0" smtClean="0">
                <a:solidFill>
                  <a:srgbClr val="99FF66"/>
                </a:solidFill>
                <a:latin typeface="Arial Black" panose="020B0A04020102020204" pitchFamily="34" charset="0"/>
                <a:cs typeface="Calibri"/>
              </a:rPr>
              <a:t>essional </a:t>
            </a:r>
            <a:r>
              <a:rPr lang="en-US" sz="2400" spc="-5" dirty="0" smtClean="0">
                <a:solidFill>
                  <a:srgbClr val="99FF66"/>
                </a:solidFill>
                <a:latin typeface="Arial Black" panose="020B0A04020102020204" pitchFamily="34" charset="0"/>
                <a:cs typeface="Calibri"/>
              </a:rPr>
              <a:t>judgm</a:t>
            </a:r>
            <a:r>
              <a:rPr lang="en-US" sz="2400" dirty="0" smtClean="0">
                <a:solidFill>
                  <a:srgbClr val="99FF66"/>
                </a:solidFill>
                <a:latin typeface="Arial Black" panose="020B0A04020102020204" pitchFamily="34" charset="0"/>
                <a:cs typeface="Calibri"/>
              </a:rPr>
              <a:t>e</a:t>
            </a:r>
            <a:r>
              <a:rPr lang="en-US" sz="2400" spc="-25" dirty="0" smtClean="0">
                <a:solidFill>
                  <a:srgbClr val="99FF66"/>
                </a:solidFill>
                <a:latin typeface="Arial Black" panose="020B0A04020102020204" pitchFamily="34" charset="0"/>
                <a:cs typeface="Calibri"/>
              </a:rPr>
              <a:t>n</a:t>
            </a:r>
            <a:r>
              <a:rPr lang="en-US" sz="2400" dirty="0" smtClean="0">
                <a:solidFill>
                  <a:srgbClr val="99FF66"/>
                </a:solidFill>
                <a:latin typeface="Arial Black" panose="020B0A04020102020204" pitchFamily="34" charset="0"/>
                <a:cs typeface="Calibri"/>
              </a:rPr>
              <a:t>t </a:t>
            </a:r>
            <a:r>
              <a:rPr lang="en-US" sz="2400" spc="-10" dirty="0" smtClean="0">
                <a:solidFill>
                  <a:srgbClr val="99FF66"/>
                </a:solidFill>
                <a:latin typeface="Arial Black" panose="020B0A04020102020204" pitchFamily="34" charset="0"/>
                <a:cs typeface="Calibri"/>
              </a:rPr>
              <a:t>a</a:t>
            </a:r>
            <a:r>
              <a:rPr lang="en-US" sz="2400" spc="-5" dirty="0" smtClean="0">
                <a:solidFill>
                  <a:srgbClr val="99FF66"/>
                </a:solidFill>
                <a:latin typeface="Arial Black" panose="020B0A04020102020204" pitchFamily="34" charset="0"/>
                <a:cs typeface="Calibri"/>
              </a:rPr>
              <a:t>n</a:t>
            </a:r>
            <a:r>
              <a:rPr lang="en-US" sz="2400" dirty="0" smtClean="0">
                <a:solidFill>
                  <a:srgbClr val="99FF66"/>
                </a:solidFill>
                <a:latin typeface="Arial Black" panose="020B0A04020102020204" pitchFamily="34" charset="0"/>
                <a:cs typeface="Calibri"/>
              </a:rPr>
              <a:t>d</a:t>
            </a:r>
            <a:r>
              <a:rPr lang="en-US" sz="2400" dirty="0">
                <a:solidFill>
                  <a:srgbClr val="99FF66"/>
                </a:solidFill>
                <a:latin typeface="Arial Black" panose="020B0A04020102020204" pitchFamily="34" charset="0"/>
                <a:cs typeface="Calibri"/>
              </a:rPr>
              <a:t>	mai</a:t>
            </a:r>
            <a:r>
              <a:rPr lang="en-US" sz="2400" spc="-20" dirty="0">
                <a:solidFill>
                  <a:srgbClr val="99FF66"/>
                </a:solidFill>
                <a:latin typeface="Arial Black" panose="020B0A04020102020204" pitchFamily="34" charset="0"/>
                <a:cs typeface="Calibri"/>
              </a:rPr>
              <a:t>n</a:t>
            </a:r>
            <a:r>
              <a:rPr lang="en-US" sz="2400" spc="-40" dirty="0">
                <a:solidFill>
                  <a:srgbClr val="99FF66"/>
                </a:solidFill>
                <a:latin typeface="Arial Black" panose="020B0A04020102020204" pitchFamily="34" charset="0"/>
                <a:cs typeface="Calibri"/>
              </a:rPr>
              <a:t>t</a:t>
            </a:r>
            <a:r>
              <a:rPr lang="en-US" sz="2400" dirty="0">
                <a:solidFill>
                  <a:srgbClr val="99FF66"/>
                </a:solidFill>
                <a:latin typeface="Arial Black" panose="020B0A04020102020204" pitchFamily="34" charset="0"/>
                <a:cs typeface="Calibri"/>
              </a:rPr>
              <a:t>ain </a:t>
            </a:r>
            <a:r>
              <a:rPr lang="en-US" sz="2400" spc="-15" dirty="0" smtClean="0">
                <a:solidFill>
                  <a:srgbClr val="99FF66"/>
                </a:solidFill>
                <a:latin typeface="Arial Black" panose="020B0A04020102020204" pitchFamily="34" charset="0"/>
                <a:cs typeface="Calibri"/>
              </a:rPr>
              <a:t>professional</a:t>
            </a:r>
            <a:r>
              <a:rPr lang="en-US" sz="2400" spc="-10" dirty="0" smtClean="0">
                <a:solidFill>
                  <a:srgbClr val="99FF66"/>
                </a:solidFill>
                <a:latin typeface="Arial Black" panose="020B0A04020102020204" pitchFamily="34" charset="0"/>
                <a:cs typeface="Calibri"/>
              </a:rPr>
              <a:t> </a:t>
            </a:r>
            <a:r>
              <a:rPr lang="en-US" sz="2400" spc="-10" dirty="0">
                <a:solidFill>
                  <a:srgbClr val="99FF66"/>
                </a:solidFill>
                <a:latin typeface="Arial Black" panose="020B0A04020102020204" pitchFamily="34" charset="0"/>
                <a:cs typeface="Calibri"/>
              </a:rPr>
              <a:t>skepticism</a:t>
            </a:r>
            <a:r>
              <a:rPr lang="en-US" sz="2400" spc="-25" dirty="0">
                <a:solidFill>
                  <a:srgbClr val="99FF66"/>
                </a:solidFill>
                <a:latin typeface="Arial Black" panose="020B0A04020102020204" pitchFamily="34" charset="0"/>
                <a:cs typeface="Calibri"/>
              </a:rPr>
              <a:t> </a:t>
            </a:r>
            <a:r>
              <a:rPr lang="en-US" sz="2400" dirty="0">
                <a:solidFill>
                  <a:srgbClr val="99FF66"/>
                </a:solidFill>
                <a:latin typeface="Arial Black" panose="020B0A04020102020204" pitchFamily="34" charset="0"/>
                <a:cs typeface="Calibri"/>
              </a:rPr>
              <a:t>and</a:t>
            </a:r>
            <a:r>
              <a:rPr lang="en-US" sz="2400" spc="-10" dirty="0">
                <a:solidFill>
                  <a:srgbClr val="99FF66"/>
                </a:solidFill>
                <a:latin typeface="Arial Black" panose="020B0A04020102020204" pitchFamily="34" charset="0"/>
                <a:cs typeface="Calibri"/>
              </a:rPr>
              <a:t> </a:t>
            </a:r>
            <a:r>
              <a:rPr lang="en-US" sz="2400" spc="-5" dirty="0">
                <a:solidFill>
                  <a:srgbClr val="99FF66"/>
                </a:solidFill>
                <a:latin typeface="Arial Black" panose="020B0A04020102020204" pitchFamily="34" charset="0"/>
                <a:cs typeface="Calibri"/>
              </a:rPr>
              <a:t>shall</a:t>
            </a:r>
            <a:r>
              <a:rPr lang="en-US" sz="2400" spc="-5" dirty="0" smtClean="0">
                <a:solidFill>
                  <a:srgbClr val="99FF66"/>
                </a:solidFill>
                <a:latin typeface="Arial Black" panose="020B0A04020102020204" pitchFamily="34" charset="0"/>
                <a:cs typeface="Calibri"/>
              </a:rPr>
              <a:t>:</a:t>
            </a:r>
          </a:p>
          <a:p>
            <a:pPr marL="104139" marR="7620" algn="just">
              <a:lnSpc>
                <a:spcPts val="2590"/>
              </a:lnSpc>
              <a:spcBef>
                <a:spcPts val="1410"/>
              </a:spcBef>
              <a:tabLst>
                <a:tab pos="715010" algn="l"/>
                <a:tab pos="1299845" algn="l"/>
                <a:tab pos="2425065" algn="l"/>
                <a:tab pos="3082290" algn="l"/>
                <a:tab pos="3647440" algn="l"/>
                <a:tab pos="4699000" algn="l"/>
                <a:tab pos="5845175" algn="l"/>
                <a:tab pos="7499350" algn="l"/>
                <a:tab pos="8841740" algn="l"/>
                <a:tab pos="9457690" algn="l"/>
              </a:tabLst>
            </a:pPr>
            <a:endParaRPr lang="en-US" sz="2400" dirty="0">
              <a:solidFill>
                <a:srgbClr val="99FF66"/>
              </a:solidFill>
              <a:latin typeface="Arial Black" panose="020B0A04020102020204" pitchFamily="34" charset="0"/>
              <a:cs typeface="Calibri"/>
            </a:endParaRPr>
          </a:p>
          <a:p>
            <a:pPr marL="469900" marR="8255" indent="-457200" algn="just">
              <a:lnSpc>
                <a:spcPts val="2590"/>
              </a:lnSpc>
              <a:spcBef>
                <a:spcPts val="1410"/>
              </a:spcBef>
              <a:buClr>
                <a:srgbClr val="FFCCFF"/>
              </a:buClr>
              <a:buSzPct val="150000"/>
              <a:buFont typeface="Wingdings" panose="05000000000000000000" pitchFamily="2" charset="2"/>
              <a:buChar char="q"/>
              <a:tabLst>
                <a:tab pos="469900" algn="l"/>
              </a:tabLst>
            </a:pPr>
            <a:r>
              <a:rPr lang="en-US" sz="2400" spc="-5" dirty="0">
                <a:solidFill>
                  <a:srgbClr val="FFFF00"/>
                </a:solidFill>
                <a:latin typeface="Arial Black" panose="020B0A04020102020204" pitchFamily="34" charset="0"/>
                <a:cs typeface="Calibri"/>
              </a:rPr>
              <a:t>Identify </a:t>
            </a:r>
            <a:r>
              <a:rPr lang="en-US" sz="2400" dirty="0">
                <a:solidFill>
                  <a:srgbClr val="FFFF00"/>
                </a:solidFill>
                <a:latin typeface="Arial Black" panose="020B0A04020102020204" pitchFamily="34" charset="0"/>
                <a:cs typeface="Calibri"/>
              </a:rPr>
              <a:t>and assess </a:t>
            </a:r>
            <a:r>
              <a:rPr lang="en-US" sz="2400" spc="-5" dirty="0">
                <a:solidFill>
                  <a:srgbClr val="FFFF00"/>
                </a:solidFill>
                <a:latin typeface="Arial Black" panose="020B0A04020102020204" pitchFamily="34" charset="0"/>
                <a:cs typeface="Calibri"/>
              </a:rPr>
              <a:t>risks of material </a:t>
            </a:r>
            <a:r>
              <a:rPr lang="en-US" sz="2400" spc="-15" dirty="0">
                <a:solidFill>
                  <a:srgbClr val="FFFF00"/>
                </a:solidFill>
                <a:latin typeface="Arial Black" panose="020B0A04020102020204" pitchFamily="34" charset="0"/>
                <a:cs typeface="Calibri"/>
              </a:rPr>
              <a:t>misstatement, </a:t>
            </a:r>
            <a:r>
              <a:rPr lang="en-US" sz="2400" spc="-5" dirty="0">
                <a:solidFill>
                  <a:srgbClr val="FFFF00"/>
                </a:solidFill>
                <a:latin typeface="Arial Black" panose="020B0A04020102020204" pitchFamily="34" charset="0"/>
                <a:cs typeface="Calibri"/>
              </a:rPr>
              <a:t>whether due </a:t>
            </a:r>
            <a:r>
              <a:rPr lang="en-US" sz="2400" spc="-15" dirty="0">
                <a:solidFill>
                  <a:srgbClr val="FFFF00"/>
                </a:solidFill>
                <a:latin typeface="Arial Black" panose="020B0A04020102020204" pitchFamily="34" charset="0"/>
                <a:cs typeface="Calibri"/>
              </a:rPr>
              <a:t>to fraud </a:t>
            </a:r>
            <a:r>
              <a:rPr lang="en-US" sz="2400" spc="-5" dirty="0">
                <a:solidFill>
                  <a:srgbClr val="FFFF00"/>
                </a:solidFill>
                <a:latin typeface="Arial Black" panose="020B0A04020102020204" pitchFamily="34" charset="0"/>
                <a:cs typeface="Calibri"/>
              </a:rPr>
              <a:t>or </a:t>
            </a:r>
            <a:r>
              <a:rPr lang="en-US" sz="2400" spc="-45" dirty="0">
                <a:solidFill>
                  <a:srgbClr val="FFFF00"/>
                </a:solidFill>
                <a:latin typeface="Arial Black" panose="020B0A04020102020204" pitchFamily="34" charset="0"/>
                <a:cs typeface="Calibri"/>
              </a:rPr>
              <a:t>error, </a:t>
            </a:r>
            <a:r>
              <a:rPr lang="en-US" sz="2400" spc="-40" dirty="0">
                <a:solidFill>
                  <a:srgbClr val="FFFF00"/>
                </a:solidFill>
                <a:latin typeface="Arial Black" panose="020B0A04020102020204" pitchFamily="34" charset="0"/>
                <a:cs typeface="Calibri"/>
              </a:rPr>
              <a:t> </a:t>
            </a:r>
            <a:r>
              <a:rPr lang="en-US" sz="2400" spc="-5" dirty="0">
                <a:solidFill>
                  <a:srgbClr val="FFFF00"/>
                </a:solidFill>
                <a:latin typeface="Arial Black" panose="020B0A04020102020204" pitchFamily="34" charset="0"/>
                <a:cs typeface="Calibri"/>
              </a:rPr>
              <a:t>based</a:t>
            </a:r>
            <a:r>
              <a:rPr lang="en-US" sz="2400" dirty="0">
                <a:solidFill>
                  <a:srgbClr val="FFFF00"/>
                </a:solidFill>
                <a:latin typeface="Arial Black" panose="020B0A04020102020204" pitchFamily="34" charset="0"/>
                <a:cs typeface="Calibri"/>
              </a:rPr>
              <a:t> </a:t>
            </a:r>
            <a:r>
              <a:rPr lang="en-US" sz="2400" spc="-5" dirty="0">
                <a:solidFill>
                  <a:srgbClr val="FFFF00"/>
                </a:solidFill>
                <a:latin typeface="Arial Black" panose="020B0A04020102020204" pitchFamily="34" charset="0"/>
                <a:cs typeface="Calibri"/>
              </a:rPr>
              <a:t>on</a:t>
            </a:r>
            <a:r>
              <a:rPr lang="en-US" sz="2400" dirty="0">
                <a:solidFill>
                  <a:srgbClr val="FFFF00"/>
                </a:solidFill>
                <a:latin typeface="Arial Black" panose="020B0A04020102020204" pitchFamily="34" charset="0"/>
                <a:cs typeface="Calibri"/>
              </a:rPr>
              <a:t> an</a:t>
            </a:r>
            <a:r>
              <a:rPr lang="en-US" sz="2400" spc="5" dirty="0">
                <a:solidFill>
                  <a:srgbClr val="FFFF00"/>
                </a:solidFill>
                <a:latin typeface="Arial Black" panose="020B0A04020102020204" pitchFamily="34" charset="0"/>
                <a:cs typeface="Calibri"/>
              </a:rPr>
              <a:t> </a:t>
            </a:r>
            <a:r>
              <a:rPr lang="en-US" sz="2400" spc="-10" dirty="0">
                <a:solidFill>
                  <a:srgbClr val="FFFF00"/>
                </a:solidFill>
                <a:latin typeface="Arial Black" panose="020B0A04020102020204" pitchFamily="34" charset="0"/>
                <a:cs typeface="Calibri"/>
              </a:rPr>
              <a:t>understanding</a:t>
            </a:r>
            <a:r>
              <a:rPr lang="en-US" sz="2400" spc="-5" dirty="0">
                <a:solidFill>
                  <a:srgbClr val="FFFF00"/>
                </a:solidFill>
                <a:latin typeface="Arial Black" panose="020B0A04020102020204" pitchFamily="34" charset="0"/>
                <a:cs typeface="Calibri"/>
              </a:rPr>
              <a:t> of</a:t>
            </a:r>
            <a:r>
              <a:rPr lang="en-US" sz="2400" dirty="0">
                <a:solidFill>
                  <a:srgbClr val="FFFF00"/>
                </a:solidFill>
                <a:latin typeface="Arial Black" panose="020B0A04020102020204" pitchFamily="34" charset="0"/>
                <a:cs typeface="Calibri"/>
              </a:rPr>
              <a:t> the</a:t>
            </a:r>
            <a:r>
              <a:rPr lang="en-US" sz="2400" spc="5" dirty="0">
                <a:solidFill>
                  <a:srgbClr val="FFFF00"/>
                </a:solidFill>
                <a:latin typeface="Arial Black" panose="020B0A04020102020204" pitchFamily="34" charset="0"/>
                <a:cs typeface="Calibri"/>
              </a:rPr>
              <a:t> </a:t>
            </a:r>
            <a:r>
              <a:rPr lang="en-US" sz="2400" spc="-5" dirty="0">
                <a:solidFill>
                  <a:srgbClr val="FFFF00"/>
                </a:solidFill>
                <a:latin typeface="Arial Black" panose="020B0A04020102020204" pitchFamily="34" charset="0"/>
                <a:cs typeface="Calibri"/>
              </a:rPr>
              <a:t>entity</a:t>
            </a:r>
            <a:r>
              <a:rPr lang="en-US" sz="2400" dirty="0">
                <a:solidFill>
                  <a:srgbClr val="FFFF00"/>
                </a:solidFill>
                <a:latin typeface="Arial Black" panose="020B0A04020102020204" pitchFamily="34" charset="0"/>
                <a:cs typeface="Calibri"/>
              </a:rPr>
              <a:t> and</a:t>
            </a:r>
            <a:r>
              <a:rPr lang="en-US" sz="2400" spc="5" dirty="0">
                <a:solidFill>
                  <a:srgbClr val="FFFF00"/>
                </a:solidFill>
                <a:latin typeface="Arial Black" panose="020B0A04020102020204" pitchFamily="34" charset="0"/>
                <a:cs typeface="Calibri"/>
              </a:rPr>
              <a:t> </a:t>
            </a:r>
            <a:r>
              <a:rPr lang="en-US" sz="2400" dirty="0">
                <a:solidFill>
                  <a:srgbClr val="FFFF00"/>
                </a:solidFill>
                <a:latin typeface="Arial Black" panose="020B0A04020102020204" pitchFamily="34" charset="0"/>
                <a:cs typeface="Calibri"/>
              </a:rPr>
              <a:t>its</a:t>
            </a:r>
            <a:r>
              <a:rPr lang="en-US" sz="2400" spc="5" dirty="0">
                <a:solidFill>
                  <a:srgbClr val="FFFF00"/>
                </a:solidFill>
                <a:latin typeface="Arial Black" panose="020B0A04020102020204" pitchFamily="34" charset="0"/>
                <a:cs typeface="Calibri"/>
              </a:rPr>
              <a:t> </a:t>
            </a:r>
            <a:r>
              <a:rPr lang="en-US" sz="2400" spc="-10" dirty="0">
                <a:solidFill>
                  <a:srgbClr val="FFFF00"/>
                </a:solidFill>
                <a:latin typeface="Arial Black" panose="020B0A04020102020204" pitchFamily="34" charset="0"/>
                <a:cs typeface="Calibri"/>
              </a:rPr>
              <a:t>environment,</a:t>
            </a:r>
            <a:r>
              <a:rPr lang="en-US" sz="2400" spc="-5" dirty="0">
                <a:solidFill>
                  <a:srgbClr val="FFFF00"/>
                </a:solidFill>
                <a:latin typeface="Arial Black" panose="020B0A04020102020204" pitchFamily="34" charset="0"/>
                <a:cs typeface="Calibri"/>
              </a:rPr>
              <a:t> including</a:t>
            </a:r>
            <a:r>
              <a:rPr lang="en-US" sz="2400" dirty="0">
                <a:solidFill>
                  <a:srgbClr val="FFFF00"/>
                </a:solidFill>
                <a:latin typeface="Arial Black" panose="020B0A04020102020204" pitchFamily="34" charset="0"/>
                <a:cs typeface="Calibri"/>
              </a:rPr>
              <a:t> the </a:t>
            </a:r>
            <a:r>
              <a:rPr lang="en-US" sz="2400" spc="5" dirty="0">
                <a:solidFill>
                  <a:srgbClr val="FFFF00"/>
                </a:solidFill>
                <a:latin typeface="Arial Black" panose="020B0A04020102020204" pitchFamily="34" charset="0"/>
                <a:cs typeface="Calibri"/>
              </a:rPr>
              <a:t> </a:t>
            </a:r>
            <a:r>
              <a:rPr lang="en-US" sz="2400" spc="-15" dirty="0">
                <a:solidFill>
                  <a:srgbClr val="FFFF00"/>
                </a:solidFill>
                <a:latin typeface="Arial Black" panose="020B0A04020102020204" pitchFamily="34" charset="0"/>
                <a:cs typeface="Calibri"/>
              </a:rPr>
              <a:t>entity’s</a:t>
            </a:r>
            <a:r>
              <a:rPr lang="en-US" sz="2400" spc="-25" dirty="0">
                <a:solidFill>
                  <a:srgbClr val="FFFF00"/>
                </a:solidFill>
                <a:latin typeface="Arial Black" panose="020B0A04020102020204" pitchFamily="34" charset="0"/>
                <a:cs typeface="Calibri"/>
              </a:rPr>
              <a:t> </a:t>
            </a:r>
            <a:r>
              <a:rPr lang="en-US" sz="2400" spc="-10" dirty="0">
                <a:solidFill>
                  <a:srgbClr val="FFFF00"/>
                </a:solidFill>
                <a:latin typeface="Arial Black" panose="020B0A04020102020204" pitchFamily="34" charset="0"/>
                <a:cs typeface="Calibri"/>
              </a:rPr>
              <a:t>internal </a:t>
            </a:r>
            <a:r>
              <a:rPr lang="en-US" sz="2400" spc="-15" dirty="0">
                <a:solidFill>
                  <a:srgbClr val="FFFF00"/>
                </a:solidFill>
                <a:latin typeface="Arial Black" panose="020B0A04020102020204" pitchFamily="34" charset="0"/>
                <a:cs typeface="Calibri"/>
              </a:rPr>
              <a:t>control.</a:t>
            </a:r>
            <a:endParaRPr lang="en-US" sz="2400" dirty="0">
              <a:solidFill>
                <a:srgbClr val="FFFF00"/>
              </a:solidFill>
              <a:latin typeface="Arial Black" panose="020B0A04020102020204" pitchFamily="34" charset="0"/>
              <a:cs typeface="Calibri"/>
            </a:endParaRPr>
          </a:p>
          <a:p>
            <a:pPr marL="469900" marR="5080" indent="-457200" algn="just">
              <a:lnSpc>
                <a:spcPct val="90100"/>
              </a:lnSpc>
              <a:spcBef>
                <a:spcPts val="1355"/>
              </a:spcBef>
              <a:buClr>
                <a:srgbClr val="FFCCFF"/>
              </a:buClr>
              <a:buSzPct val="150000"/>
              <a:buFont typeface="Wingdings" panose="05000000000000000000" pitchFamily="2" charset="2"/>
              <a:buChar char="q"/>
              <a:tabLst>
                <a:tab pos="469900" algn="l"/>
              </a:tabLst>
            </a:pPr>
            <a:r>
              <a:rPr lang="en-US" sz="2400" spc="-10" dirty="0">
                <a:solidFill>
                  <a:srgbClr val="FFFF00"/>
                </a:solidFill>
                <a:latin typeface="Arial Black" panose="020B0A04020102020204" pitchFamily="34" charset="0"/>
                <a:cs typeface="Calibri"/>
              </a:rPr>
              <a:t>Obtain</a:t>
            </a:r>
            <a:r>
              <a:rPr lang="en-US" sz="2400" spc="-5" dirty="0">
                <a:solidFill>
                  <a:srgbClr val="FFFF00"/>
                </a:solidFill>
                <a:latin typeface="Arial Black" panose="020B0A04020102020204" pitchFamily="34" charset="0"/>
                <a:cs typeface="Calibri"/>
              </a:rPr>
              <a:t> </a:t>
            </a:r>
            <a:r>
              <a:rPr lang="en-US" sz="2400" spc="-10" dirty="0">
                <a:solidFill>
                  <a:srgbClr val="FFFF00"/>
                </a:solidFill>
                <a:latin typeface="Arial Black" panose="020B0A04020102020204" pitchFamily="34" charset="0"/>
                <a:cs typeface="Calibri"/>
              </a:rPr>
              <a:t>sufficient</a:t>
            </a:r>
            <a:r>
              <a:rPr lang="en-US" sz="2400" spc="-5" dirty="0">
                <a:solidFill>
                  <a:srgbClr val="FFFF00"/>
                </a:solidFill>
                <a:latin typeface="Arial Black" panose="020B0A04020102020204" pitchFamily="34" charset="0"/>
                <a:cs typeface="Calibri"/>
              </a:rPr>
              <a:t> </a:t>
            </a:r>
            <a:r>
              <a:rPr lang="en-US" sz="2400" spc="-10" dirty="0">
                <a:solidFill>
                  <a:srgbClr val="FFFF00"/>
                </a:solidFill>
                <a:latin typeface="Arial Black" panose="020B0A04020102020204" pitchFamily="34" charset="0"/>
                <a:cs typeface="Calibri"/>
              </a:rPr>
              <a:t>appropriate</a:t>
            </a:r>
            <a:r>
              <a:rPr lang="en-US" sz="2400" spc="-5" dirty="0">
                <a:solidFill>
                  <a:srgbClr val="FFFF00"/>
                </a:solidFill>
                <a:latin typeface="Arial Black" panose="020B0A04020102020204" pitchFamily="34" charset="0"/>
                <a:cs typeface="Calibri"/>
              </a:rPr>
              <a:t> audit</a:t>
            </a:r>
            <a:r>
              <a:rPr lang="en-US" sz="2400" dirty="0">
                <a:solidFill>
                  <a:srgbClr val="FFFF00"/>
                </a:solidFill>
                <a:latin typeface="Arial Black" panose="020B0A04020102020204" pitchFamily="34" charset="0"/>
                <a:cs typeface="Calibri"/>
              </a:rPr>
              <a:t> </a:t>
            </a:r>
            <a:r>
              <a:rPr lang="en-US" sz="2400" spc="-5" dirty="0">
                <a:solidFill>
                  <a:srgbClr val="FFFF00"/>
                </a:solidFill>
                <a:latin typeface="Arial Black" panose="020B0A04020102020204" pitchFamily="34" charset="0"/>
                <a:cs typeface="Calibri"/>
              </a:rPr>
              <a:t>evidence</a:t>
            </a:r>
            <a:r>
              <a:rPr lang="en-US" sz="2400" dirty="0">
                <a:solidFill>
                  <a:srgbClr val="FFFF00"/>
                </a:solidFill>
                <a:latin typeface="Arial Black" panose="020B0A04020102020204" pitchFamily="34" charset="0"/>
                <a:cs typeface="Calibri"/>
              </a:rPr>
              <a:t> </a:t>
            </a:r>
            <a:r>
              <a:rPr lang="en-US" sz="2400" spc="-5" dirty="0">
                <a:solidFill>
                  <a:srgbClr val="FFFF00"/>
                </a:solidFill>
                <a:latin typeface="Arial Black" panose="020B0A04020102020204" pitchFamily="34" charset="0"/>
                <a:cs typeface="Calibri"/>
              </a:rPr>
              <a:t>about</a:t>
            </a:r>
            <a:r>
              <a:rPr lang="en-US" sz="2400" dirty="0">
                <a:solidFill>
                  <a:srgbClr val="FFFF00"/>
                </a:solidFill>
                <a:latin typeface="Arial Black" panose="020B0A04020102020204" pitchFamily="34" charset="0"/>
                <a:cs typeface="Calibri"/>
              </a:rPr>
              <a:t> </a:t>
            </a:r>
            <a:r>
              <a:rPr lang="en-US" sz="2400" spc="-5" dirty="0">
                <a:solidFill>
                  <a:srgbClr val="FFFF00"/>
                </a:solidFill>
                <a:latin typeface="Arial Black" panose="020B0A04020102020204" pitchFamily="34" charset="0"/>
                <a:cs typeface="Calibri"/>
              </a:rPr>
              <a:t>whether</a:t>
            </a:r>
            <a:r>
              <a:rPr lang="en-US" sz="2400" dirty="0">
                <a:solidFill>
                  <a:srgbClr val="FFFF00"/>
                </a:solidFill>
                <a:latin typeface="Arial Black" panose="020B0A04020102020204" pitchFamily="34" charset="0"/>
                <a:cs typeface="Calibri"/>
              </a:rPr>
              <a:t> </a:t>
            </a:r>
            <a:r>
              <a:rPr lang="en-US" sz="2400" spc="-10" dirty="0">
                <a:solidFill>
                  <a:srgbClr val="FFFF00"/>
                </a:solidFill>
                <a:latin typeface="Arial Black" panose="020B0A04020102020204" pitchFamily="34" charset="0"/>
                <a:cs typeface="Calibri"/>
              </a:rPr>
              <a:t>material </a:t>
            </a:r>
            <a:r>
              <a:rPr lang="en-US" sz="2400" spc="-5" dirty="0">
                <a:solidFill>
                  <a:srgbClr val="FFFF00"/>
                </a:solidFill>
                <a:latin typeface="Arial Black" panose="020B0A04020102020204" pitchFamily="34" charset="0"/>
                <a:cs typeface="Calibri"/>
              </a:rPr>
              <a:t> </a:t>
            </a:r>
            <a:r>
              <a:rPr lang="en-US" sz="2400" spc="-15" dirty="0">
                <a:solidFill>
                  <a:srgbClr val="FFFF00"/>
                </a:solidFill>
                <a:latin typeface="Arial Black" panose="020B0A04020102020204" pitchFamily="34" charset="0"/>
                <a:cs typeface="Calibri"/>
              </a:rPr>
              <a:t>misstatements exist, </a:t>
            </a:r>
            <a:r>
              <a:rPr lang="en-US" sz="2400" spc="-10" dirty="0">
                <a:solidFill>
                  <a:srgbClr val="FFFF00"/>
                </a:solidFill>
                <a:latin typeface="Arial Black" panose="020B0A04020102020204" pitchFamily="34" charset="0"/>
                <a:cs typeface="Calibri"/>
              </a:rPr>
              <a:t>through </a:t>
            </a:r>
            <a:r>
              <a:rPr lang="en-US" sz="2400" spc="-5" dirty="0">
                <a:solidFill>
                  <a:srgbClr val="FFFF00"/>
                </a:solidFill>
                <a:latin typeface="Arial Black" panose="020B0A04020102020204" pitchFamily="34" charset="0"/>
                <a:cs typeface="Calibri"/>
              </a:rPr>
              <a:t>designing </a:t>
            </a:r>
            <a:r>
              <a:rPr lang="en-US" sz="2400" dirty="0">
                <a:solidFill>
                  <a:srgbClr val="FFFF00"/>
                </a:solidFill>
                <a:latin typeface="Arial Black" panose="020B0A04020102020204" pitchFamily="34" charset="0"/>
                <a:cs typeface="Calibri"/>
              </a:rPr>
              <a:t>and </a:t>
            </a:r>
            <a:r>
              <a:rPr lang="en-US" sz="2400" spc="-5" dirty="0">
                <a:solidFill>
                  <a:srgbClr val="FFFF00"/>
                </a:solidFill>
                <a:latin typeface="Arial Black" panose="020B0A04020102020204" pitchFamily="34" charset="0"/>
                <a:cs typeface="Calibri"/>
              </a:rPr>
              <a:t>implementing </a:t>
            </a:r>
            <a:r>
              <a:rPr lang="en-US" sz="2400" spc="-15" dirty="0">
                <a:solidFill>
                  <a:srgbClr val="FFFF00"/>
                </a:solidFill>
                <a:latin typeface="Arial Black" panose="020B0A04020102020204" pitchFamily="34" charset="0"/>
                <a:cs typeface="Calibri"/>
              </a:rPr>
              <a:t>appropriate </a:t>
            </a:r>
            <a:r>
              <a:rPr lang="en-US" sz="2400" spc="-5" dirty="0">
                <a:solidFill>
                  <a:srgbClr val="FFFF00"/>
                </a:solidFill>
                <a:latin typeface="Arial Black" panose="020B0A04020102020204" pitchFamily="34" charset="0"/>
                <a:cs typeface="Calibri"/>
              </a:rPr>
              <a:t>responses </a:t>
            </a:r>
            <a:r>
              <a:rPr lang="en-US" sz="2400" dirty="0">
                <a:solidFill>
                  <a:srgbClr val="FFFF00"/>
                </a:solidFill>
                <a:latin typeface="Arial Black" panose="020B0A04020102020204" pitchFamily="34" charset="0"/>
                <a:cs typeface="Calibri"/>
              </a:rPr>
              <a:t> </a:t>
            </a:r>
            <a:r>
              <a:rPr lang="en-US" sz="2400" spc="-15" dirty="0">
                <a:solidFill>
                  <a:srgbClr val="FFFF00"/>
                </a:solidFill>
                <a:latin typeface="Arial Black" panose="020B0A04020102020204" pitchFamily="34" charset="0"/>
                <a:cs typeface="Calibri"/>
              </a:rPr>
              <a:t>to </a:t>
            </a:r>
            <a:r>
              <a:rPr lang="en-US" sz="2400" dirty="0">
                <a:solidFill>
                  <a:srgbClr val="FFFF00"/>
                </a:solidFill>
                <a:latin typeface="Arial Black" panose="020B0A04020102020204" pitchFamily="34" charset="0"/>
                <a:cs typeface="Calibri"/>
              </a:rPr>
              <a:t>assessed </a:t>
            </a:r>
            <a:r>
              <a:rPr lang="en-US" sz="2400" spc="-5" dirty="0">
                <a:solidFill>
                  <a:srgbClr val="FFFF00"/>
                </a:solidFill>
                <a:latin typeface="Arial Black" panose="020B0A04020102020204" pitchFamily="34" charset="0"/>
                <a:cs typeface="Calibri"/>
              </a:rPr>
              <a:t>risks</a:t>
            </a:r>
            <a:endParaRPr lang="en-US" sz="2400" dirty="0">
              <a:solidFill>
                <a:srgbClr val="FFFF00"/>
              </a:solidFill>
              <a:latin typeface="Arial Black" panose="020B0A04020102020204" pitchFamily="34" charset="0"/>
              <a:cs typeface="Calibri"/>
            </a:endParaRPr>
          </a:p>
          <a:p>
            <a:pPr marL="469900" marR="5715" indent="-457200" algn="just">
              <a:lnSpc>
                <a:spcPts val="2590"/>
              </a:lnSpc>
              <a:spcBef>
                <a:spcPts val="1445"/>
              </a:spcBef>
              <a:buClr>
                <a:srgbClr val="FFCCFF"/>
              </a:buClr>
              <a:buSzPct val="150000"/>
              <a:buFont typeface="Wingdings" panose="05000000000000000000" pitchFamily="2" charset="2"/>
              <a:buChar char="q"/>
              <a:tabLst>
                <a:tab pos="469900" algn="l"/>
              </a:tabLst>
            </a:pPr>
            <a:r>
              <a:rPr lang="en-US" sz="2400" spc="-15" dirty="0">
                <a:solidFill>
                  <a:srgbClr val="FFFF00"/>
                </a:solidFill>
                <a:latin typeface="Arial Black" panose="020B0A04020102020204" pitchFamily="34" charset="0"/>
                <a:cs typeface="Calibri"/>
              </a:rPr>
              <a:t>Form </a:t>
            </a:r>
            <a:r>
              <a:rPr lang="en-US" sz="2400" dirty="0">
                <a:solidFill>
                  <a:srgbClr val="FFFF00"/>
                </a:solidFill>
                <a:latin typeface="Arial Black" panose="020B0A04020102020204" pitchFamily="34" charset="0"/>
                <a:cs typeface="Calibri"/>
              </a:rPr>
              <a:t>an </a:t>
            </a:r>
            <a:r>
              <a:rPr lang="en-US" sz="2400" spc="-10" dirty="0">
                <a:solidFill>
                  <a:srgbClr val="FFFF00"/>
                </a:solidFill>
                <a:latin typeface="Arial Black" panose="020B0A04020102020204" pitchFamily="34" charset="0"/>
                <a:cs typeface="Calibri"/>
              </a:rPr>
              <a:t>opinion </a:t>
            </a:r>
            <a:r>
              <a:rPr lang="en-US" sz="2400" spc="-5" dirty="0">
                <a:solidFill>
                  <a:srgbClr val="FFFF00"/>
                </a:solidFill>
                <a:latin typeface="Arial Black" panose="020B0A04020102020204" pitchFamily="34" charset="0"/>
                <a:cs typeface="Calibri"/>
              </a:rPr>
              <a:t>on </a:t>
            </a:r>
            <a:r>
              <a:rPr lang="en-US" sz="2400" dirty="0">
                <a:solidFill>
                  <a:srgbClr val="FFFF00"/>
                </a:solidFill>
                <a:latin typeface="Arial Black" panose="020B0A04020102020204" pitchFamily="34" charset="0"/>
                <a:cs typeface="Calibri"/>
              </a:rPr>
              <a:t>the </a:t>
            </a:r>
            <a:r>
              <a:rPr lang="en-US" sz="2400" spc="-5" dirty="0">
                <a:solidFill>
                  <a:srgbClr val="FFFF00"/>
                </a:solidFill>
                <a:latin typeface="Arial Black" panose="020B0A04020102020204" pitchFamily="34" charset="0"/>
                <a:cs typeface="Calibri"/>
              </a:rPr>
              <a:t>financial </a:t>
            </a:r>
            <a:r>
              <a:rPr lang="en-US" sz="2400" spc="-15" dirty="0">
                <a:solidFill>
                  <a:srgbClr val="FFFF00"/>
                </a:solidFill>
                <a:latin typeface="Arial Black" panose="020B0A04020102020204" pitchFamily="34" charset="0"/>
                <a:cs typeface="Calibri"/>
              </a:rPr>
              <a:t>statements </a:t>
            </a:r>
            <a:r>
              <a:rPr lang="en-US" sz="2400" spc="-5" dirty="0">
                <a:solidFill>
                  <a:srgbClr val="FFFF00"/>
                </a:solidFill>
                <a:latin typeface="Arial Black" panose="020B0A04020102020204" pitchFamily="34" charset="0"/>
                <a:cs typeface="Calibri"/>
              </a:rPr>
              <a:t>based on </a:t>
            </a:r>
            <a:r>
              <a:rPr lang="en-US" sz="2400" spc="-10" dirty="0">
                <a:solidFill>
                  <a:srgbClr val="FFFF00"/>
                </a:solidFill>
                <a:latin typeface="Arial Black" panose="020B0A04020102020204" pitchFamily="34" charset="0"/>
                <a:cs typeface="Calibri"/>
              </a:rPr>
              <a:t>conclusions </a:t>
            </a:r>
            <a:r>
              <a:rPr lang="en-US" sz="2400" spc="-20" dirty="0">
                <a:solidFill>
                  <a:srgbClr val="FFFF00"/>
                </a:solidFill>
                <a:latin typeface="Arial Black" panose="020B0A04020102020204" pitchFamily="34" charset="0"/>
                <a:cs typeface="Calibri"/>
              </a:rPr>
              <a:t>drawn</a:t>
            </a:r>
            <a:r>
              <a:rPr lang="en-US" sz="2400" spc="500" dirty="0">
                <a:solidFill>
                  <a:srgbClr val="FFFF00"/>
                </a:solidFill>
                <a:latin typeface="Arial Black" panose="020B0A04020102020204" pitchFamily="34" charset="0"/>
                <a:cs typeface="Calibri"/>
              </a:rPr>
              <a:t> </a:t>
            </a:r>
            <a:r>
              <a:rPr lang="en-US" sz="2400" spc="-15" dirty="0">
                <a:solidFill>
                  <a:srgbClr val="FFFF00"/>
                </a:solidFill>
                <a:latin typeface="Arial Black" panose="020B0A04020102020204" pitchFamily="34" charset="0"/>
                <a:cs typeface="Calibri"/>
              </a:rPr>
              <a:t>from </a:t>
            </a:r>
            <a:r>
              <a:rPr lang="en-US" sz="2400" spc="-10" dirty="0">
                <a:solidFill>
                  <a:srgbClr val="FFFF00"/>
                </a:solidFill>
                <a:latin typeface="Arial Black" panose="020B0A04020102020204" pitchFamily="34" charset="0"/>
                <a:cs typeface="Calibri"/>
              </a:rPr>
              <a:t> </a:t>
            </a:r>
            <a:r>
              <a:rPr lang="en-US" sz="2400" spc="-5" dirty="0">
                <a:solidFill>
                  <a:srgbClr val="FFFF00"/>
                </a:solidFill>
                <a:latin typeface="Arial Black" panose="020B0A04020102020204" pitchFamily="34" charset="0"/>
                <a:cs typeface="Calibri"/>
              </a:rPr>
              <a:t>the </a:t>
            </a:r>
            <a:r>
              <a:rPr lang="en-US" sz="2400" dirty="0">
                <a:solidFill>
                  <a:srgbClr val="FFFF00"/>
                </a:solidFill>
                <a:latin typeface="Arial Black" panose="020B0A04020102020204" pitchFamily="34" charset="0"/>
                <a:cs typeface="Calibri"/>
              </a:rPr>
              <a:t>audit</a:t>
            </a:r>
            <a:r>
              <a:rPr lang="en-US" sz="2400" spc="-20" dirty="0">
                <a:solidFill>
                  <a:srgbClr val="FFFF00"/>
                </a:solidFill>
                <a:latin typeface="Arial Black" panose="020B0A04020102020204" pitchFamily="34" charset="0"/>
                <a:cs typeface="Calibri"/>
              </a:rPr>
              <a:t> </a:t>
            </a:r>
            <a:r>
              <a:rPr lang="en-US" sz="2400" spc="-5" dirty="0">
                <a:solidFill>
                  <a:srgbClr val="FFFF00"/>
                </a:solidFill>
                <a:latin typeface="Arial Black" panose="020B0A04020102020204" pitchFamily="34" charset="0"/>
                <a:cs typeface="Calibri"/>
              </a:rPr>
              <a:t>evidence</a:t>
            </a:r>
            <a:r>
              <a:rPr lang="en-US" sz="2400" spc="5" dirty="0">
                <a:solidFill>
                  <a:srgbClr val="FFFF00"/>
                </a:solidFill>
                <a:latin typeface="Arial Black" panose="020B0A04020102020204" pitchFamily="34" charset="0"/>
                <a:cs typeface="Calibri"/>
              </a:rPr>
              <a:t> </a:t>
            </a:r>
            <a:r>
              <a:rPr lang="en-US" sz="2400" spc="-5" dirty="0">
                <a:solidFill>
                  <a:srgbClr val="FFFF00"/>
                </a:solidFill>
                <a:latin typeface="Arial Black" panose="020B0A04020102020204" pitchFamily="34" charset="0"/>
                <a:cs typeface="Calibri"/>
              </a:rPr>
              <a:t>obtained</a:t>
            </a:r>
            <a:r>
              <a:rPr lang="en-US" sz="2400" spc="-5" dirty="0" smtClean="0">
                <a:solidFill>
                  <a:srgbClr val="FFFF00"/>
                </a:solidFill>
                <a:latin typeface="Arial Black" panose="020B0A04020102020204" pitchFamily="34" charset="0"/>
                <a:cs typeface="Calibri"/>
              </a:rPr>
              <a:t>.</a:t>
            </a:r>
            <a:endParaRPr lang="en-US" sz="2400" dirty="0">
              <a:solidFill>
                <a:srgbClr val="FFFF00"/>
              </a:solidFill>
              <a:latin typeface="Arial Black" panose="020B0A04020102020204" pitchFamily="34" charset="0"/>
              <a:cs typeface="Calibri"/>
            </a:endParaRPr>
          </a:p>
        </p:txBody>
      </p:sp>
    </p:spTree>
    <p:extLst>
      <p:ext uri="{BB962C8B-B14F-4D97-AF65-F5344CB8AC3E}">
        <p14:creationId xmlns="" xmlns:p14="http://schemas.microsoft.com/office/powerpoint/2010/main" val="3114934704"/>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12221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Reporting Flow</a:t>
            </a:r>
            <a:endParaRPr lang="en-IN" sz="28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3" name="Diagram 2"/>
          <p:cNvGraphicFramePr/>
          <p:nvPr>
            <p:extLst>
              <p:ext uri="{D42A27DB-BD31-4B8C-83A1-F6EECF244321}">
                <p14:modId xmlns="" xmlns:p14="http://schemas.microsoft.com/office/powerpoint/2010/main" val="4093405613"/>
              </p:ext>
            </p:extLst>
          </p:nvPr>
        </p:nvGraphicFramePr>
        <p:xfrm>
          <a:off x="1334654" y="1259993"/>
          <a:ext cx="973050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793642598"/>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46908" y="500583"/>
            <a:ext cx="9698183" cy="6216445"/>
          </a:xfrm>
          <a:prstGeom prst="rect">
            <a:avLst/>
          </a:prstGeom>
        </p:spPr>
        <p:txBody>
          <a:bodyPr vert="horz" wrap="square" lIns="0" tIns="75565" rIns="0" bIns="0" rtlCol="0">
            <a:spAutoFit/>
          </a:bodyPr>
          <a:lstStyle/>
          <a:p>
            <a:pPr marL="12700" marR="5080" indent="138430" algn="ctr">
              <a:lnSpc>
                <a:spcPct val="94900"/>
              </a:lnSpc>
              <a:spcBef>
                <a:spcPts val="595"/>
              </a:spcBef>
              <a:tabLst>
                <a:tab pos="10794365" algn="l"/>
              </a:tabLst>
            </a:pPr>
            <a:r>
              <a:rPr lang="en-US" sz="7200" b="1" spc="85" dirty="0" smtClean="0">
                <a:solidFill>
                  <a:srgbClr val="00FFFF"/>
                </a:solidFill>
                <a:latin typeface="Brush Script MT" panose="03060802040406070304" pitchFamily="66" charset="0"/>
                <a:cs typeface="Calibri"/>
              </a:rPr>
              <a:t>Why i</a:t>
            </a:r>
            <a:r>
              <a:rPr sz="7200" b="1" spc="85" dirty="0" smtClean="0">
                <a:solidFill>
                  <a:srgbClr val="00FFFF"/>
                </a:solidFill>
                <a:latin typeface="Brush Script MT" panose="03060802040406070304" pitchFamily="66" charset="0"/>
                <a:cs typeface="Calibri"/>
              </a:rPr>
              <a:t>s</a:t>
            </a:r>
            <a:r>
              <a:rPr sz="7200" b="1" spc="-204" dirty="0" smtClean="0">
                <a:solidFill>
                  <a:srgbClr val="00FFFF"/>
                </a:solidFill>
                <a:uFill>
                  <a:solidFill>
                    <a:srgbClr val="7E7E7E"/>
                  </a:solidFill>
                </a:uFill>
                <a:latin typeface="Brush Script MT" panose="03060802040406070304" pitchFamily="66" charset="0"/>
                <a:cs typeface="Calibri"/>
              </a:rPr>
              <a:t> </a:t>
            </a:r>
            <a:r>
              <a:rPr sz="7200" b="1" spc="-5" dirty="0">
                <a:solidFill>
                  <a:srgbClr val="00FFFF"/>
                </a:solidFill>
                <a:uFill>
                  <a:solidFill>
                    <a:srgbClr val="7E7E7E"/>
                  </a:solidFill>
                </a:uFill>
                <a:latin typeface="Brush Script MT" panose="03060802040406070304" pitchFamily="66" charset="0"/>
                <a:cs typeface="Calibri"/>
              </a:rPr>
              <a:t>Compliance</a:t>
            </a:r>
            <a:r>
              <a:rPr sz="7200" b="1" spc="-70" dirty="0">
                <a:solidFill>
                  <a:srgbClr val="00FFFF"/>
                </a:solidFill>
                <a:uFill>
                  <a:solidFill>
                    <a:srgbClr val="7E7E7E"/>
                  </a:solidFill>
                </a:uFill>
                <a:latin typeface="Brush Script MT" panose="03060802040406070304" pitchFamily="66" charset="0"/>
                <a:cs typeface="Calibri"/>
              </a:rPr>
              <a:t> </a:t>
            </a:r>
            <a:r>
              <a:rPr sz="7200" b="1" spc="-5" dirty="0" smtClean="0">
                <a:solidFill>
                  <a:srgbClr val="00FFFF"/>
                </a:solidFill>
                <a:uFill>
                  <a:solidFill>
                    <a:srgbClr val="7E7E7E"/>
                  </a:solidFill>
                </a:uFill>
                <a:latin typeface="Brush Script MT" panose="03060802040406070304" pitchFamily="66" charset="0"/>
                <a:cs typeface="Calibri"/>
              </a:rPr>
              <a:t>of</a:t>
            </a:r>
            <a:r>
              <a:rPr sz="7200" b="1" dirty="0" smtClean="0">
                <a:solidFill>
                  <a:srgbClr val="00FFFF"/>
                </a:solidFill>
                <a:latin typeface="Brush Script MT" panose="03060802040406070304" pitchFamily="66" charset="0"/>
                <a:cs typeface="Calibri"/>
              </a:rPr>
              <a:t> </a:t>
            </a:r>
            <a:r>
              <a:rPr sz="7200" b="1" spc="-5" dirty="0" smtClean="0">
                <a:solidFill>
                  <a:srgbClr val="00FFFF"/>
                </a:solidFill>
                <a:latin typeface="Brush Script MT" panose="03060802040406070304" pitchFamily="66" charset="0"/>
                <a:cs typeface="Calibri"/>
              </a:rPr>
              <a:t> Auditing </a:t>
            </a:r>
            <a:r>
              <a:rPr sz="7200" b="1" spc="-25" dirty="0">
                <a:solidFill>
                  <a:srgbClr val="00FFFF"/>
                </a:solidFill>
                <a:latin typeface="Brush Script MT" panose="03060802040406070304" pitchFamily="66" charset="0"/>
                <a:cs typeface="Calibri"/>
              </a:rPr>
              <a:t>Standards </a:t>
            </a:r>
            <a:r>
              <a:rPr sz="7200" b="1" spc="-20" dirty="0">
                <a:solidFill>
                  <a:srgbClr val="00FFFF"/>
                </a:solidFill>
                <a:latin typeface="Brush Script MT" panose="03060802040406070304" pitchFamily="66" charset="0"/>
                <a:cs typeface="Calibri"/>
              </a:rPr>
              <a:t> </a:t>
            </a:r>
            <a:r>
              <a:rPr sz="7200" b="1" spc="-10" dirty="0">
                <a:solidFill>
                  <a:srgbClr val="00FFFF"/>
                </a:solidFill>
                <a:latin typeface="Brush Script MT" panose="03060802040406070304" pitchFamily="66" charset="0"/>
                <a:cs typeface="Calibri"/>
              </a:rPr>
              <a:t>Mandatory </a:t>
            </a:r>
            <a:r>
              <a:rPr lang="en-US" sz="7200" b="1" dirty="0" smtClean="0">
                <a:solidFill>
                  <a:srgbClr val="00FFFF"/>
                </a:solidFill>
                <a:latin typeface="Brush Script MT" panose="03060802040406070304" pitchFamily="66" charset="0"/>
                <a:cs typeface="Calibri"/>
              </a:rPr>
              <a:t>for CARO applicable companies</a:t>
            </a:r>
            <a:r>
              <a:rPr sz="7200" b="1" dirty="0" smtClean="0">
                <a:solidFill>
                  <a:srgbClr val="00FFFF"/>
                </a:solidFill>
                <a:latin typeface="Brush Script MT" panose="03060802040406070304" pitchFamily="66" charset="0"/>
                <a:cs typeface="Calibri"/>
              </a:rPr>
              <a:t>?</a:t>
            </a:r>
            <a:r>
              <a:rPr lang="en-US" sz="7200" b="1" dirty="0" smtClean="0">
                <a:solidFill>
                  <a:srgbClr val="00FFFF"/>
                </a:solidFill>
                <a:latin typeface="Brush Script MT" panose="03060802040406070304" pitchFamily="66" charset="0"/>
                <a:cs typeface="Calibri"/>
              </a:rPr>
              <a:t> – </a:t>
            </a:r>
            <a:r>
              <a:rPr lang="en-US" sz="6600" b="1" dirty="0" smtClean="0">
                <a:solidFill>
                  <a:srgbClr val="FFCCFF"/>
                </a:solidFill>
                <a:latin typeface="Bernard MT Condensed" panose="02050806060905020404" pitchFamily="18" charset="0"/>
                <a:cs typeface="Calibri"/>
              </a:rPr>
              <a:t>Binding Provisions of CARO, 2020</a:t>
            </a:r>
            <a:endParaRPr sz="6600" b="1" dirty="0">
              <a:solidFill>
                <a:srgbClr val="00FFFF"/>
              </a:solidFill>
              <a:latin typeface="Bernard MT Condensed" panose="02050806060905020404" pitchFamily="18" charset="0"/>
              <a:cs typeface="Calibri"/>
            </a:endParaRPr>
          </a:p>
        </p:txBody>
      </p:sp>
    </p:spTree>
    <p:extLst>
      <p:ext uri="{BB962C8B-B14F-4D97-AF65-F5344CB8AC3E}">
        <p14:creationId xmlns="" xmlns:p14="http://schemas.microsoft.com/office/powerpoint/2010/main" val="158697895"/>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txBox="1"/>
          <p:nvPr/>
        </p:nvSpPr>
        <p:spPr>
          <a:xfrm>
            <a:off x="1395298" y="1496291"/>
            <a:ext cx="9609221" cy="5190203"/>
          </a:xfrm>
          <a:prstGeom prst="rect">
            <a:avLst/>
          </a:prstGeom>
        </p:spPr>
        <p:txBody>
          <a:bodyPr vert="horz" wrap="square" lIns="0" tIns="60008" rIns="0" bIns="0" rtlCol="0">
            <a:spAutoFit/>
          </a:bodyPr>
          <a:lstStyle/>
          <a:p>
            <a:pPr marL="12700" marR="5080" indent="-360363" algn="just" fontAlgn="base">
              <a:lnSpc>
                <a:spcPts val="3020"/>
              </a:lnSpc>
              <a:spcBef>
                <a:spcPts val="480"/>
              </a:spcBef>
              <a:spcAft>
                <a:spcPct val="0"/>
              </a:spcAft>
              <a:buClr>
                <a:srgbClr val="00FFFF"/>
              </a:buClr>
              <a:buSzPct val="150000"/>
              <a:buFont typeface="Wingdings" panose="05000000000000000000" pitchFamily="2" charset="2"/>
              <a:buChar char="q"/>
            </a:pPr>
            <a:r>
              <a:rPr lang="en-US" sz="2400" b="1" dirty="0" smtClean="0">
                <a:solidFill>
                  <a:srgbClr val="FFFF00"/>
                </a:solidFill>
                <a:latin typeface="Arial Black" panose="020B0A04020102020204" pitchFamily="34" charset="0"/>
                <a:cs typeface="Calibri"/>
              </a:rPr>
              <a:t>For any matter to be reported in CARO, sufficient and appropriate audit evidence along with proper documentation is required – Hence SA 500 &amp; SA 230 comes into play!</a:t>
            </a:r>
            <a:endParaRPr lang="en-IN" sz="2400" b="1" dirty="0" smtClean="0">
              <a:solidFill>
                <a:srgbClr val="FFFF00"/>
              </a:solidFill>
              <a:latin typeface="Arial Black" panose="020B0A04020102020204" pitchFamily="34" charset="0"/>
              <a:cs typeface="Calibri"/>
            </a:endParaRPr>
          </a:p>
          <a:p>
            <a:pPr marR="5080" algn="just" fontAlgn="base">
              <a:lnSpc>
                <a:spcPts val="3020"/>
              </a:lnSpc>
              <a:spcBef>
                <a:spcPts val="480"/>
              </a:spcBef>
              <a:spcAft>
                <a:spcPct val="0"/>
              </a:spcAft>
              <a:buClr>
                <a:srgbClr val="00FFFF"/>
              </a:buClr>
              <a:buSzPct val="150000"/>
            </a:pPr>
            <a:endParaRPr lang="en-IN" sz="2400" b="1" dirty="0">
              <a:solidFill>
                <a:srgbClr val="FFFF00"/>
              </a:solidFill>
              <a:latin typeface="Arial Black" panose="020B0A04020102020204" pitchFamily="34" charset="0"/>
              <a:cs typeface="Calibri"/>
            </a:endParaRPr>
          </a:p>
          <a:p>
            <a:pPr marL="12700" marR="5080" indent="-360363" algn="just" fontAlgn="base">
              <a:lnSpc>
                <a:spcPts val="3020"/>
              </a:lnSpc>
              <a:spcBef>
                <a:spcPts val="480"/>
              </a:spcBef>
              <a:spcAft>
                <a:spcPct val="0"/>
              </a:spcAft>
              <a:buClr>
                <a:srgbClr val="00FFFF"/>
              </a:buClr>
              <a:buSzPct val="150000"/>
              <a:buFont typeface="Wingdings" panose="05000000000000000000" pitchFamily="2" charset="2"/>
              <a:buChar char="q"/>
            </a:pPr>
            <a:r>
              <a:rPr lang="en-US" sz="2400" b="1" dirty="0" smtClean="0">
                <a:solidFill>
                  <a:srgbClr val="FFFF00"/>
                </a:solidFill>
                <a:latin typeface="Arial Black" panose="020B0A04020102020204" pitchFamily="34" charset="0"/>
                <a:cs typeface="Calibri"/>
              </a:rPr>
              <a:t>Few Examples:</a:t>
            </a:r>
          </a:p>
          <a:p>
            <a:pPr marL="800100" marR="5080" lvl="1" indent="-342900" algn="just" fontAlgn="base">
              <a:lnSpc>
                <a:spcPts val="3020"/>
              </a:lnSpc>
              <a:spcBef>
                <a:spcPts val="480"/>
              </a:spcBef>
              <a:spcAft>
                <a:spcPct val="0"/>
              </a:spcAft>
              <a:buClr>
                <a:srgbClr val="FFCCFF"/>
              </a:buClr>
              <a:buSzPct val="150000"/>
              <a:buFont typeface="Wingdings" panose="05000000000000000000" pitchFamily="2" charset="2"/>
              <a:buChar char="v"/>
            </a:pPr>
            <a:r>
              <a:rPr lang="en-US" sz="2400" b="1" dirty="0">
                <a:solidFill>
                  <a:srgbClr val="FFFF00"/>
                </a:solidFill>
                <a:latin typeface="Arial Black" panose="020B0A04020102020204" pitchFamily="34" charset="0"/>
                <a:cs typeface="Calibri"/>
              </a:rPr>
              <a:t>	</a:t>
            </a:r>
            <a:r>
              <a:rPr lang="en-US" sz="2400" b="1" dirty="0" smtClean="0">
                <a:solidFill>
                  <a:srgbClr val="99FF66"/>
                </a:solidFill>
                <a:latin typeface="Arial Black" panose="020B0A04020102020204" pitchFamily="34" charset="0"/>
                <a:cs typeface="Calibri"/>
              </a:rPr>
              <a:t>Maintaining Records relating to PPE</a:t>
            </a:r>
          </a:p>
          <a:p>
            <a:pPr marL="800100" marR="5080" lvl="1" indent="-342900" algn="just" fontAlgn="base">
              <a:lnSpc>
                <a:spcPts val="3020"/>
              </a:lnSpc>
              <a:spcBef>
                <a:spcPts val="480"/>
              </a:spcBef>
              <a:spcAft>
                <a:spcPct val="0"/>
              </a:spcAft>
              <a:buClr>
                <a:srgbClr val="FFCCFF"/>
              </a:buClr>
              <a:buSzPct val="150000"/>
              <a:buFont typeface="Wingdings" panose="05000000000000000000" pitchFamily="2" charset="2"/>
              <a:buChar char="v"/>
            </a:pPr>
            <a:r>
              <a:rPr lang="en-US" sz="2400" b="1" dirty="0" smtClean="0">
                <a:solidFill>
                  <a:srgbClr val="99FF66"/>
                </a:solidFill>
                <a:latin typeface="Arial Black" panose="020B0A04020102020204" pitchFamily="34" charset="0"/>
                <a:cs typeface="Calibri"/>
              </a:rPr>
              <a:t>Maintenance of Cost Records </a:t>
            </a:r>
          </a:p>
          <a:p>
            <a:pPr marL="800100" marR="5080" lvl="1" indent="-342900" algn="just" fontAlgn="base">
              <a:lnSpc>
                <a:spcPts val="3020"/>
              </a:lnSpc>
              <a:spcBef>
                <a:spcPts val="480"/>
              </a:spcBef>
              <a:spcAft>
                <a:spcPct val="0"/>
              </a:spcAft>
              <a:buClr>
                <a:srgbClr val="FFCCFF"/>
              </a:buClr>
              <a:buSzPct val="150000"/>
              <a:buFont typeface="Wingdings" panose="05000000000000000000" pitchFamily="2" charset="2"/>
              <a:buChar char="v"/>
            </a:pPr>
            <a:r>
              <a:rPr lang="en-US" sz="2400" b="1" dirty="0" smtClean="0">
                <a:solidFill>
                  <a:srgbClr val="99FF66"/>
                </a:solidFill>
                <a:latin typeface="Arial Black" panose="020B0A04020102020204" pitchFamily="34" charset="0"/>
                <a:cs typeface="Calibri"/>
              </a:rPr>
              <a:t>Defaults in Loan Repayment</a:t>
            </a:r>
          </a:p>
          <a:p>
            <a:pPr marL="800100" marR="5080" lvl="1" indent="-342900" algn="just" fontAlgn="base">
              <a:lnSpc>
                <a:spcPts val="3020"/>
              </a:lnSpc>
              <a:spcBef>
                <a:spcPts val="480"/>
              </a:spcBef>
              <a:spcAft>
                <a:spcPct val="0"/>
              </a:spcAft>
              <a:buClr>
                <a:srgbClr val="FFCCFF"/>
              </a:buClr>
              <a:buSzPct val="150000"/>
              <a:buFont typeface="Wingdings" panose="05000000000000000000" pitchFamily="2" charset="2"/>
              <a:buChar char="v"/>
            </a:pPr>
            <a:r>
              <a:rPr lang="en-US" sz="2400" b="1" dirty="0" smtClean="0">
                <a:solidFill>
                  <a:srgbClr val="99FF66"/>
                </a:solidFill>
                <a:latin typeface="Arial Black" panose="020B0A04020102020204" pitchFamily="34" charset="0"/>
                <a:cs typeface="Calibri"/>
              </a:rPr>
              <a:t>Related Party transactions</a:t>
            </a:r>
          </a:p>
          <a:p>
            <a:pPr marR="5080" lvl="1" algn="just" fontAlgn="base">
              <a:lnSpc>
                <a:spcPts val="3020"/>
              </a:lnSpc>
              <a:spcBef>
                <a:spcPts val="480"/>
              </a:spcBef>
              <a:spcAft>
                <a:spcPct val="0"/>
              </a:spcAft>
              <a:buClr>
                <a:srgbClr val="FFCCFF"/>
              </a:buClr>
              <a:buSzPct val="150000"/>
            </a:pPr>
            <a:endParaRPr lang="en-US" sz="2400" b="1" dirty="0" smtClean="0">
              <a:solidFill>
                <a:srgbClr val="99FF66"/>
              </a:solidFill>
              <a:latin typeface="Arial Black" panose="020B0A04020102020204" pitchFamily="34" charset="0"/>
              <a:cs typeface="Calibri"/>
            </a:endParaRPr>
          </a:p>
          <a:p>
            <a:pPr marR="5080" lvl="1" algn="just" fontAlgn="base">
              <a:lnSpc>
                <a:spcPts val="3020"/>
              </a:lnSpc>
              <a:spcBef>
                <a:spcPts val="480"/>
              </a:spcBef>
              <a:spcAft>
                <a:spcPct val="0"/>
              </a:spcAft>
              <a:buClr>
                <a:srgbClr val="00FFFF"/>
              </a:buClr>
              <a:buSzPct val="150000"/>
            </a:pPr>
            <a:r>
              <a:rPr lang="en-US" sz="3600" b="1" dirty="0" smtClean="0">
                <a:latin typeface="Brush Script MT" panose="03060802040406070304" pitchFamily="66" charset="0"/>
                <a:cs typeface="Calibri"/>
              </a:rPr>
              <a:t>And the list goes on with every clause of CARO 2020….</a:t>
            </a:r>
            <a:endParaRPr sz="3600" b="1" dirty="0">
              <a:latin typeface="Brush Script MT" panose="03060802040406070304" pitchFamily="66" charset="0"/>
              <a:cs typeface="Calibri"/>
            </a:endParaRPr>
          </a:p>
        </p:txBody>
      </p:sp>
      <p:sp>
        <p:nvSpPr>
          <p:cNvPr id="3" name="Down Arrow Callout 2"/>
          <p:cNvSpPr/>
          <p:nvPr/>
        </p:nvSpPr>
        <p:spPr>
          <a:xfrm>
            <a:off x="1717964" y="374073"/>
            <a:ext cx="8963891" cy="112221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SA 500 Implications</a:t>
            </a:r>
            <a:endParaRPr lang="en-IN" sz="28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endParaRPr>
          </a:p>
        </p:txBody>
      </p:sp>
    </p:spTree>
    <p:extLst>
      <p:ext uri="{BB962C8B-B14F-4D97-AF65-F5344CB8AC3E}">
        <p14:creationId xmlns="" xmlns:p14="http://schemas.microsoft.com/office/powerpoint/2010/main" val="2639568162"/>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txBox="1"/>
          <p:nvPr/>
        </p:nvSpPr>
        <p:spPr>
          <a:xfrm>
            <a:off x="1395298" y="2133600"/>
            <a:ext cx="9609221" cy="4085029"/>
          </a:xfrm>
          <a:prstGeom prst="rect">
            <a:avLst/>
          </a:prstGeom>
        </p:spPr>
        <p:txBody>
          <a:bodyPr vert="horz" wrap="square" lIns="0" tIns="60008" rIns="0" bIns="0" rtlCol="0">
            <a:spAutoFit/>
          </a:bodyPr>
          <a:lstStyle/>
          <a:p>
            <a:pPr marL="12700" marR="5080" indent="-360363" algn="just" fontAlgn="base">
              <a:lnSpc>
                <a:spcPts val="3020"/>
              </a:lnSpc>
              <a:spcBef>
                <a:spcPts val="480"/>
              </a:spcBef>
              <a:spcAft>
                <a:spcPct val="0"/>
              </a:spcAft>
              <a:buClr>
                <a:srgbClr val="00FFFF"/>
              </a:buClr>
              <a:buSzPct val="150000"/>
              <a:buFont typeface="Wingdings" panose="05000000000000000000" pitchFamily="2" charset="2"/>
              <a:buChar char="q"/>
            </a:pPr>
            <a:r>
              <a:rPr sz="2400" b="1" dirty="0">
                <a:solidFill>
                  <a:srgbClr val="FFFF00"/>
                </a:solidFill>
                <a:latin typeface="Arial Black" panose="020B0A04020102020204" pitchFamily="34" charset="0"/>
                <a:cs typeface="Calibri"/>
              </a:rPr>
              <a:t>Whether</a:t>
            </a:r>
            <a:r>
              <a:rPr lang="en-IN" sz="2400" b="1" dirty="0">
                <a:solidFill>
                  <a:srgbClr val="FFFF00"/>
                </a:solidFill>
                <a:latin typeface="Arial Black" panose="020B0A04020102020204" pitchFamily="34" charset="0"/>
                <a:cs typeface="Calibri"/>
              </a:rPr>
              <a:t> </a:t>
            </a:r>
            <a:r>
              <a:rPr sz="2400" b="1" dirty="0">
                <a:solidFill>
                  <a:srgbClr val="FFFF00"/>
                </a:solidFill>
                <a:latin typeface="Arial Black" panose="020B0A04020102020204" pitchFamily="34" charset="0"/>
                <a:cs typeface="Calibri"/>
              </a:rPr>
              <a:t>Physical</a:t>
            </a:r>
            <a:r>
              <a:rPr lang="en-IN" sz="2400" b="1" dirty="0">
                <a:solidFill>
                  <a:srgbClr val="FFFF00"/>
                </a:solidFill>
                <a:latin typeface="Arial Black" panose="020B0A04020102020204" pitchFamily="34" charset="0"/>
                <a:cs typeface="Calibri"/>
              </a:rPr>
              <a:t> </a:t>
            </a:r>
            <a:r>
              <a:rPr sz="2400" b="1" dirty="0">
                <a:solidFill>
                  <a:srgbClr val="FFFF00"/>
                </a:solidFill>
                <a:latin typeface="Arial Black" panose="020B0A04020102020204" pitchFamily="34" charset="0"/>
                <a:cs typeface="Calibri"/>
              </a:rPr>
              <a:t>Verification of Inventory has been conducted at</a:t>
            </a:r>
            <a:r>
              <a:rPr lang="en-IN" sz="2400" b="1" dirty="0">
                <a:solidFill>
                  <a:srgbClr val="FFFF00"/>
                </a:solidFill>
                <a:latin typeface="Arial Black" panose="020B0A04020102020204" pitchFamily="34" charset="0"/>
                <a:cs typeface="Calibri"/>
              </a:rPr>
              <a:t> </a:t>
            </a:r>
            <a:r>
              <a:rPr sz="2400" b="1" u="sng" dirty="0">
                <a:solidFill>
                  <a:srgbClr val="FFFF00"/>
                </a:solidFill>
                <a:latin typeface="Arial Black" panose="020B0A04020102020204" pitchFamily="34" charset="0"/>
                <a:cs typeface="Calibri"/>
              </a:rPr>
              <a:t>reasonable intervals </a:t>
            </a:r>
            <a:r>
              <a:rPr sz="2400" b="1" dirty="0">
                <a:solidFill>
                  <a:srgbClr val="FFFF00"/>
                </a:solidFill>
                <a:latin typeface="Arial Black" panose="020B0A04020102020204" pitchFamily="34" charset="0"/>
                <a:cs typeface="Calibri"/>
              </a:rPr>
              <a:t>by the Management</a:t>
            </a:r>
            <a:r>
              <a:rPr lang="en-IN" sz="2400" b="1" dirty="0">
                <a:solidFill>
                  <a:srgbClr val="FFFF00"/>
                </a:solidFill>
                <a:latin typeface="Arial Black" panose="020B0A04020102020204" pitchFamily="34" charset="0"/>
                <a:cs typeface="Calibri"/>
              </a:rPr>
              <a:t> </a:t>
            </a:r>
            <a:r>
              <a:rPr sz="2400" b="1" dirty="0">
                <a:solidFill>
                  <a:srgbClr val="FFFF00"/>
                </a:solidFill>
                <a:latin typeface="Arial Black" panose="020B0A04020102020204" pitchFamily="34" charset="0"/>
                <a:cs typeface="Calibri"/>
              </a:rPr>
              <a:t>and</a:t>
            </a:r>
            <a:r>
              <a:rPr lang="en-IN" sz="2400" b="1" dirty="0">
                <a:solidFill>
                  <a:srgbClr val="FFFF00"/>
                </a:solidFill>
                <a:latin typeface="Arial Black" panose="020B0A04020102020204" pitchFamily="34" charset="0"/>
                <a:cs typeface="Calibri"/>
              </a:rPr>
              <a:t> whether coverage and procedures performed by the management is appropriate</a:t>
            </a:r>
            <a:r>
              <a:rPr lang="en-IN" sz="2400" b="1" dirty="0" smtClean="0">
                <a:solidFill>
                  <a:srgbClr val="FFFF00"/>
                </a:solidFill>
                <a:latin typeface="Arial Black" panose="020B0A04020102020204" pitchFamily="34" charset="0"/>
                <a:cs typeface="Calibri"/>
              </a:rPr>
              <a:t>;</a:t>
            </a:r>
          </a:p>
          <a:p>
            <a:pPr marR="5080" algn="just" fontAlgn="base">
              <a:lnSpc>
                <a:spcPts val="3020"/>
              </a:lnSpc>
              <a:spcBef>
                <a:spcPts val="480"/>
              </a:spcBef>
              <a:spcAft>
                <a:spcPct val="0"/>
              </a:spcAft>
              <a:buClr>
                <a:srgbClr val="00FFFF"/>
              </a:buClr>
              <a:buSzPct val="150000"/>
            </a:pPr>
            <a:endParaRPr lang="en-IN" sz="2400" b="1" dirty="0">
              <a:solidFill>
                <a:srgbClr val="FFFF00"/>
              </a:solidFill>
              <a:latin typeface="Arial Black" panose="020B0A04020102020204" pitchFamily="34" charset="0"/>
              <a:cs typeface="Calibri"/>
            </a:endParaRPr>
          </a:p>
          <a:p>
            <a:pPr marL="12700" marR="5080" indent="-360363" algn="just" fontAlgn="base">
              <a:lnSpc>
                <a:spcPts val="3020"/>
              </a:lnSpc>
              <a:spcBef>
                <a:spcPts val="480"/>
              </a:spcBef>
              <a:spcAft>
                <a:spcPct val="0"/>
              </a:spcAft>
              <a:buClr>
                <a:srgbClr val="00FFFF"/>
              </a:buClr>
              <a:buSzPct val="150000"/>
              <a:buFont typeface="Wingdings" panose="05000000000000000000" pitchFamily="2" charset="2"/>
              <a:buChar char="q"/>
            </a:pPr>
            <a:r>
              <a:rPr lang="en-IN" sz="2400" b="1" dirty="0">
                <a:solidFill>
                  <a:srgbClr val="FFFF00"/>
                </a:solidFill>
                <a:latin typeface="Arial Black" panose="020B0A04020102020204" pitchFamily="34" charset="0"/>
                <a:cs typeface="Calibri"/>
              </a:rPr>
              <a:t>whether any </a:t>
            </a:r>
            <a:r>
              <a:rPr lang="en-IN" sz="2400" b="1" u="sng" dirty="0">
                <a:solidFill>
                  <a:srgbClr val="FFFF00"/>
                </a:solidFill>
                <a:latin typeface="Arial Black" panose="020B0A04020102020204" pitchFamily="34" charset="0"/>
                <a:cs typeface="Calibri"/>
              </a:rPr>
              <a:t>discrepancies of 10% </a:t>
            </a:r>
            <a:r>
              <a:rPr lang="en-IN" sz="2400" b="1" dirty="0">
                <a:solidFill>
                  <a:srgbClr val="FFFF00"/>
                </a:solidFill>
                <a:latin typeface="Arial Black" panose="020B0A04020102020204" pitchFamily="34" charset="0"/>
                <a:cs typeface="Calibri"/>
              </a:rPr>
              <a:t>or more in the aggregate for each class of inventory were noticed and if so, whether they have been properly dealt with in the books of account.</a:t>
            </a:r>
          </a:p>
          <a:p>
            <a:pPr marL="12700" marR="5080" indent="-360363" algn="just" fontAlgn="base">
              <a:lnSpc>
                <a:spcPts val="3020"/>
              </a:lnSpc>
              <a:spcBef>
                <a:spcPts val="480"/>
              </a:spcBef>
              <a:spcAft>
                <a:spcPct val="0"/>
              </a:spcAft>
              <a:buClr>
                <a:srgbClr val="00FFFF"/>
              </a:buClr>
              <a:buSzPct val="150000"/>
              <a:buFont typeface="Wingdings" panose="05000000000000000000" pitchFamily="2" charset="2"/>
              <a:buChar char="q"/>
            </a:pPr>
            <a:endParaRPr sz="2400" b="1" dirty="0">
              <a:solidFill>
                <a:srgbClr val="FFFF00"/>
              </a:solidFill>
              <a:latin typeface="Arial Black" panose="020B0A04020102020204" pitchFamily="34" charset="0"/>
              <a:cs typeface="Calibri"/>
            </a:endParaRPr>
          </a:p>
        </p:txBody>
      </p:sp>
      <p:sp>
        <p:nvSpPr>
          <p:cNvPr id="3" name="Down Arrow Callout 2"/>
          <p:cNvSpPr/>
          <p:nvPr/>
        </p:nvSpPr>
        <p:spPr>
          <a:xfrm>
            <a:off x="1717964" y="374073"/>
            <a:ext cx="8963891" cy="112221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SA 501 Implications</a:t>
            </a:r>
            <a:endParaRPr lang="en-IN" sz="28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endParaRPr>
          </a:p>
        </p:txBody>
      </p:sp>
    </p:spTree>
    <p:extLst>
      <p:ext uri="{BB962C8B-B14F-4D97-AF65-F5344CB8AC3E}">
        <p14:creationId xmlns="" xmlns:p14="http://schemas.microsoft.com/office/powerpoint/2010/main" val="96275070"/>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46908" y="500583"/>
            <a:ext cx="9698183" cy="6216445"/>
          </a:xfrm>
          <a:prstGeom prst="rect">
            <a:avLst/>
          </a:prstGeom>
        </p:spPr>
        <p:txBody>
          <a:bodyPr vert="horz" wrap="square" lIns="0" tIns="75565" rIns="0" bIns="0" rtlCol="0">
            <a:spAutoFit/>
          </a:bodyPr>
          <a:lstStyle/>
          <a:p>
            <a:pPr marL="12700" marR="5080" indent="138430" algn="ctr">
              <a:lnSpc>
                <a:spcPct val="94900"/>
              </a:lnSpc>
              <a:spcBef>
                <a:spcPts val="595"/>
              </a:spcBef>
              <a:tabLst>
                <a:tab pos="10794365" algn="l"/>
              </a:tabLst>
            </a:pPr>
            <a:r>
              <a:rPr lang="en-US" sz="7200" b="1" spc="85" dirty="0" smtClean="0">
                <a:solidFill>
                  <a:srgbClr val="00FFFF"/>
                </a:solidFill>
                <a:latin typeface="Brush Script MT" panose="03060802040406070304" pitchFamily="66" charset="0"/>
                <a:cs typeface="Calibri"/>
              </a:rPr>
              <a:t>Why i</a:t>
            </a:r>
            <a:r>
              <a:rPr sz="7200" b="1" spc="85" dirty="0" smtClean="0">
                <a:solidFill>
                  <a:srgbClr val="00FFFF"/>
                </a:solidFill>
                <a:latin typeface="Brush Script MT" panose="03060802040406070304" pitchFamily="66" charset="0"/>
                <a:cs typeface="Calibri"/>
              </a:rPr>
              <a:t>s</a:t>
            </a:r>
            <a:r>
              <a:rPr sz="7200" b="1" spc="-204" dirty="0" smtClean="0">
                <a:solidFill>
                  <a:srgbClr val="00FFFF"/>
                </a:solidFill>
                <a:uFill>
                  <a:solidFill>
                    <a:srgbClr val="7E7E7E"/>
                  </a:solidFill>
                </a:uFill>
                <a:latin typeface="Brush Script MT" panose="03060802040406070304" pitchFamily="66" charset="0"/>
                <a:cs typeface="Calibri"/>
              </a:rPr>
              <a:t> </a:t>
            </a:r>
            <a:r>
              <a:rPr sz="7200" b="1" spc="-5" dirty="0">
                <a:solidFill>
                  <a:srgbClr val="00FFFF"/>
                </a:solidFill>
                <a:uFill>
                  <a:solidFill>
                    <a:srgbClr val="7E7E7E"/>
                  </a:solidFill>
                </a:uFill>
                <a:latin typeface="Brush Script MT" panose="03060802040406070304" pitchFamily="66" charset="0"/>
                <a:cs typeface="Calibri"/>
              </a:rPr>
              <a:t>Compliance</a:t>
            </a:r>
            <a:r>
              <a:rPr sz="7200" b="1" spc="-70" dirty="0">
                <a:solidFill>
                  <a:srgbClr val="00FFFF"/>
                </a:solidFill>
                <a:uFill>
                  <a:solidFill>
                    <a:srgbClr val="7E7E7E"/>
                  </a:solidFill>
                </a:uFill>
                <a:latin typeface="Brush Script MT" panose="03060802040406070304" pitchFamily="66" charset="0"/>
                <a:cs typeface="Calibri"/>
              </a:rPr>
              <a:t> </a:t>
            </a:r>
            <a:r>
              <a:rPr sz="7200" b="1" spc="-5" dirty="0" smtClean="0">
                <a:solidFill>
                  <a:srgbClr val="00FFFF"/>
                </a:solidFill>
                <a:uFill>
                  <a:solidFill>
                    <a:srgbClr val="7E7E7E"/>
                  </a:solidFill>
                </a:uFill>
                <a:latin typeface="Brush Script MT" panose="03060802040406070304" pitchFamily="66" charset="0"/>
                <a:cs typeface="Calibri"/>
              </a:rPr>
              <a:t>of</a:t>
            </a:r>
            <a:r>
              <a:rPr sz="7200" b="1" dirty="0" smtClean="0">
                <a:solidFill>
                  <a:srgbClr val="00FFFF"/>
                </a:solidFill>
                <a:latin typeface="Brush Script MT" panose="03060802040406070304" pitchFamily="66" charset="0"/>
                <a:cs typeface="Calibri"/>
              </a:rPr>
              <a:t> </a:t>
            </a:r>
            <a:r>
              <a:rPr sz="7200" b="1" spc="-5" dirty="0" smtClean="0">
                <a:solidFill>
                  <a:srgbClr val="00FFFF"/>
                </a:solidFill>
                <a:latin typeface="Brush Script MT" panose="03060802040406070304" pitchFamily="66" charset="0"/>
                <a:cs typeface="Calibri"/>
              </a:rPr>
              <a:t> Auditing </a:t>
            </a:r>
            <a:r>
              <a:rPr sz="7200" b="1" spc="-25" dirty="0">
                <a:solidFill>
                  <a:srgbClr val="00FFFF"/>
                </a:solidFill>
                <a:latin typeface="Brush Script MT" panose="03060802040406070304" pitchFamily="66" charset="0"/>
                <a:cs typeface="Calibri"/>
              </a:rPr>
              <a:t>Standards </a:t>
            </a:r>
            <a:r>
              <a:rPr sz="7200" b="1" spc="-20" dirty="0">
                <a:solidFill>
                  <a:srgbClr val="00FFFF"/>
                </a:solidFill>
                <a:latin typeface="Brush Script MT" panose="03060802040406070304" pitchFamily="66" charset="0"/>
                <a:cs typeface="Calibri"/>
              </a:rPr>
              <a:t> </a:t>
            </a:r>
            <a:r>
              <a:rPr sz="7200" b="1" spc="-10" dirty="0">
                <a:solidFill>
                  <a:srgbClr val="00FFFF"/>
                </a:solidFill>
                <a:latin typeface="Brush Script MT" panose="03060802040406070304" pitchFamily="66" charset="0"/>
                <a:cs typeface="Calibri"/>
              </a:rPr>
              <a:t>Mandatory </a:t>
            </a:r>
            <a:r>
              <a:rPr sz="7200" b="1" dirty="0">
                <a:solidFill>
                  <a:srgbClr val="00FFFF"/>
                </a:solidFill>
                <a:latin typeface="Brush Script MT" panose="03060802040406070304" pitchFamily="66" charset="0"/>
                <a:cs typeface="Calibri"/>
              </a:rPr>
              <a:t>while </a:t>
            </a:r>
            <a:r>
              <a:rPr sz="7200" b="1" spc="-10" dirty="0">
                <a:solidFill>
                  <a:srgbClr val="00FFFF"/>
                </a:solidFill>
                <a:latin typeface="Brush Script MT" panose="03060802040406070304" pitchFamily="66" charset="0"/>
                <a:cs typeface="Calibri"/>
              </a:rPr>
              <a:t>doing </a:t>
            </a:r>
            <a:r>
              <a:rPr sz="7200" b="1" spc="-5" dirty="0">
                <a:solidFill>
                  <a:srgbClr val="00FFFF"/>
                </a:solidFill>
                <a:latin typeface="Brush Script MT" panose="03060802040406070304" pitchFamily="66" charset="0"/>
                <a:cs typeface="Calibri"/>
              </a:rPr>
              <a:t> </a:t>
            </a:r>
            <a:r>
              <a:rPr lang="en-US" sz="7200" b="1" spc="-20" dirty="0" smtClean="0">
                <a:solidFill>
                  <a:srgbClr val="00FFFF"/>
                </a:solidFill>
                <a:latin typeface="Brush Script MT" panose="03060802040406070304" pitchFamily="66" charset="0"/>
                <a:cs typeface="Calibri"/>
              </a:rPr>
              <a:t>Tax</a:t>
            </a:r>
            <a:r>
              <a:rPr sz="7200" b="1" dirty="0" smtClean="0">
                <a:solidFill>
                  <a:srgbClr val="00FFFF"/>
                </a:solidFill>
                <a:latin typeface="Brush Script MT" panose="03060802040406070304" pitchFamily="66" charset="0"/>
                <a:cs typeface="Calibri"/>
              </a:rPr>
              <a:t> </a:t>
            </a:r>
            <a:r>
              <a:rPr sz="7200" b="1" dirty="0">
                <a:solidFill>
                  <a:srgbClr val="00FFFF"/>
                </a:solidFill>
                <a:latin typeface="Brush Script MT" panose="03060802040406070304" pitchFamily="66" charset="0"/>
                <a:cs typeface="Calibri"/>
              </a:rPr>
              <a:t>Audits</a:t>
            </a:r>
            <a:r>
              <a:rPr sz="7200" b="1" dirty="0" smtClean="0">
                <a:solidFill>
                  <a:srgbClr val="00FFFF"/>
                </a:solidFill>
                <a:latin typeface="Brush Script MT" panose="03060802040406070304" pitchFamily="66" charset="0"/>
                <a:cs typeface="Calibri"/>
              </a:rPr>
              <a:t>?</a:t>
            </a:r>
            <a:r>
              <a:rPr lang="en-US" sz="7200" b="1" dirty="0" smtClean="0">
                <a:solidFill>
                  <a:srgbClr val="00FFFF"/>
                </a:solidFill>
                <a:latin typeface="Brush Script MT" panose="03060802040406070304" pitchFamily="66" charset="0"/>
                <a:cs typeface="Calibri"/>
              </a:rPr>
              <a:t> – </a:t>
            </a:r>
            <a:r>
              <a:rPr lang="en-US" sz="6600" b="1" dirty="0" smtClean="0">
                <a:solidFill>
                  <a:srgbClr val="FFCCFF"/>
                </a:solidFill>
                <a:latin typeface="Bernard MT Condensed" panose="02050806060905020404" pitchFamily="18" charset="0"/>
                <a:cs typeface="Calibri"/>
              </a:rPr>
              <a:t>Binding Provisions of sec 44AB of Income Tax Act, 1961</a:t>
            </a:r>
            <a:endParaRPr sz="6600" b="1" dirty="0">
              <a:solidFill>
                <a:srgbClr val="00FFFF"/>
              </a:solidFill>
              <a:latin typeface="Bernard MT Condensed" panose="02050806060905020404" pitchFamily="18" charset="0"/>
              <a:cs typeface="Calibri"/>
            </a:endParaRPr>
          </a:p>
        </p:txBody>
      </p:sp>
    </p:spTree>
    <p:extLst>
      <p:ext uri="{BB962C8B-B14F-4D97-AF65-F5344CB8AC3E}">
        <p14:creationId xmlns="" xmlns:p14="http://schemas.microsoft.com/office/powerpoint/2010/main" val="624364098"/>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duotone>
              <a:prstClr val="black"/>
              <a:srgbClr val="99FF66">
                <a:tint val="45000"/>
                <a:satMod val="400000"/>
              </a:srgbClr>
            </a:duotone>
          </a:blip>
          <a:stretch>
            <a:fillRect/>
          </a:stretch>
        </p:blipFill>
        <p:spPr>
          <a:xfrm>
            <a:off x="1160391" y="705852"/>
            <a:ext cx="9955785" cy="5502443"/>
          </a:xfrm>
          <a:prstGeom prst="rect">
            <a:avLst/>
          </a:prstGeom>
          <a:ln>
            <a:noFill/>
          </a:ln>
          <a:effectLst>
            <a:softEdge rad="112500"/>
          </a:effectLst>
        </p:spPr>
      </p:pic>
    </p:spTree>
    <p:extLst>
      <p:ext uri="{BB962C8B-B14F-4D97-AF65-F5344CB8AC3E}">
        <p14:creationId xmlns="" xmlns:p14="http://schemas.microsoft.com/office/powerpoint/2010/main" val="501292590"/>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4" name="chimes.wav"/>
          </p:stSnd>
        </p:sndAc>
      </p:transition>
    </mc:Choice>
    <mc:Fallback>
      <p:transition spd="slow">
        <p:fade/>
        <p:sndAc>
          <p:stSnd>
            <p:snd r:embed="rId2" name="chimes.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2"/>
          <p:cNvSpPr/>
          <p:nvPr/>
        </p:nvSpPr>
        <p:spPr>
          <a:xfrm>
            <a:off x="1385453" y="389658"/>
            <a:ext cx="9667558" cy="881495"/>
          </a:xfrm>
          <a:prstGeom prst="snip2DiagRect">
            <a:avLst/>
          </a:prstGeom>
          <a:solidFill>
            <a:schemeClr val="accent1">
              <a:lumMod val="60000"/>
              <a:lumOff val="40000"/>
            </a:schemeClr>
          </a:solidFill>
          <a:ln w="44450">
            <a:solidFill>
              <a:srgbClr val="00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n w="0"/>
                <a:solidFill>
                  <a:schemeClr val="tx1"/>
                </a:solidFill>
                <a:effectLst>
                  <a:glow rad="228600">
                    <a:schemeClr val="accent2">
                      <a:satMod val="175000"/>
                      <a:alpha val="40000"/>
                    </a:schemeClr>
                  </a:glow>
                  <a:outerShdw blurRad="38100" dist="19050" dir="2700000" algn="tl" rotWithShape="0">
                    <a:schemeClr val="dk1">
                      <a:alpha val="40000"/>
                    </a:schemeClr>
                  </a:outerShdw>
                </a:effectLst>
                <a:latin typeface="Algerian" panose="04020705040A02060702" pitchFamily="82" charset="0"/>
              </a:rPr>
              <a:t>AGENDA</a:t>
            </a:r>
            <a:endParaRPr lang="en-IN" sz="4400" dirty="0">
              <a:ln w="0"/>
              <a:solidFill>
                <a:schemeClr val="tx1"/>
              </a:solidFill>
              <a:effectLst>
                <a:glow rad="228600">
                  <a:schemeClr val="accent2">
                    <a:satMod val="175000"/>
                    <a:alpha val="40000"/>
                  </a:schemeClr>
                </a:glow>
                <a:outerShdw blurRad="38100" dist="19050" dir="2700000" algn="tl" rotWithShape="0">
                  <a:schemeClr val="dk1">
                    <a:alpha val="40000"/>
                  </a:schemeClr>
                </a:outerShdw>
              </a:effectLst>
              <a:latin typeface="Algerian" panose="04020705040A02060702" pitchFamily="82" charset="0"/>
            </a:endParaRPr>
          </a:p>
        </p:txBody>
      </p:sp>
      <p:graphicFrame>
        <p:nvGraphicFramePr>
          <p:cNvPr id="5" name="Diagram 4"/>
          <p:cNvGraphicFramePr/>
          <p:nvPr>
            <p:extLst>
              <p:ext uri="{D42A27DB-BD31-4B8C-83A1-F6EECF244321}">
                <p14:modId xmlns="" xmlns:p14="http://schemas.microsoft.com/office/powerpoint/2010/main" val="1854180097"/>
              </p:ext>
            </p:extLst>
          </p:nvPr>
        </p:nvGraphicFramePr>
        <p:xfrm>
          <a:off x="789710" y="1745672"/>
          <a:ext cx="10514870" cy="4765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752597714"/>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tgtEl>
                                        <p:attrNameLst>
                                          <p:attrName>style.color</p:attrName>
                                        </p:attrNameLst>
                                      </p:cBhvr>
                                      <p:to>
                                        <a:schemeClr val="bg1"/>
                                      </p:to>
                                    </p:animClr>
                                    <p:animClr clrSpc="rgb" dir="cw">
                                      <p:cBhvr>
                                        <p:cTn id="7" dur="250" autoRev="1" fill="remove"/>
                                        <p:tgtEl>
                                          <p:spTgt spid="3"/>
                                        </p:tgtEl>
                                        <p:attrNameLst>
                                          <p:attrName>fillcolor</p:attrName>
                                        </p:attrNameLst>
                                      </p:cBhvr>
                                      <p:to>
                                        <a:schemeClr val="bg1"/>
                                      </p:to>
                                    </p:animClr>
                                    <p:set>
                                      <p:cBhvr>
                                        <p:cTn id="8" dur="250" autoRev="1" fill="remove"/>
                                        <p:tgtEl>
                                          <p:spTgt spid="3"/>
                                        </p:tgtEl>
                                        <p:attrNameLst>
                                          <p:attrName>fill.type</p:attrName>
                                        </p:attrNameLst>
                                      </p:cBhvr>
                                      <p:to>
                                        <p:strVal val="solid"/>
                                      </p:to>
                                    </p:set>
                                    <p:set>
                                      <p:cBhvr>
                                        <p:cTn id="9" dur="250" autoRev="1" fill="remove"/>
                                        <p:tgtEl>
                                          <p:spTgt spid="3"/>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grpId="0" nodeType="clickEffect">
                                  <p:stCondLst>
                                    <p:cond delay="0"/>
                                  </p:stCondLst>
                                  <p:childTnLst>
                                    <p:animClr clrSpc="hsl" dir="cw">
                                      <p:cBhvr override="childStyle">
                                        <p:cTn id="13" dur="5500" fill="hold"/>
                                        <p:tgtEl>
                                          <p:spTgt spid="5">
                                            <p:graphicEl>
                                              <a:dgm id="{C863A7DB-E6E9-4CB9-9F90-E495638EFB0A}"/>
                                            </p:graphicEl>
                                          </p:spTgt>
                                        </p:tgtEl>
                                        <p:attrNameLst>
                                          <p:attrName>style.color</p:attrName>
                                        </p:attrNameLst>
                                      </p:cBhvr>
                                      <p:by>
                                        <p:hsl h="7200000" s="0" l="0"/>
                                      </p:by>
                                    </p:animClr>
                                    <p:animClr clrSpc="hsl" dir="cw">
                                      <p:cBhvr>
                                        <p:cTn id="14" dur="5500" fill="hold"/>
                                        <p:tgtEl>
                                          <p:spTgt spid="5">
                                            <p:graphicEl>
                                              <a:dgm id="{C863A7DB-E6E9-4CB9-9F90-E495638EFB0A}"/>
                                            </p:graphicEl>
                                          </p:spTgt>
                                        </p:tgtEl>
                                        <p:attrNameLst>
                                          <p:attrName>fillcolor</p:attrName>
                                        </p:attrNameLst>
                                      </p:cBhvr>
                                      <p:by>
                                        <p:hsl h="7200000" s="0" l="0"/>
                                      </p:by>
                                    </p:animClr>
                                    <p:animClr clrSpc="hsl" dir="cw">
                                      <p:cBhvr>
                                        <p:cTn id="15" dur="5500" fill="hold"/>
                                        <p:tgtEl>
                                          <p:spTgt spid="5">
                                            <p:graphicEl>
                                              <a:dgm id="{C863A7DB-E6E9-4CB9-9F90-E495638EFB0A}"/>
                                            </p:graphicEl>
                                          </p:spTgt>
                                        </p:tgtEl>
                                        <p:attrNameLst>
                                          <p:attrName>stroke.color</p:attrName>
                                        </p:attrNameLst>
                                      </p:cBhvr>
                                      <p:by>
                                        <p:hsl h="7200000" s="0" l="0"/>
                                      </p:by>
                                    </p:animClr>
                                    <p:set>
                                      <p:cBhvr>
                                        <p:cTn id="16" dur="5500" fill="hold"/>
                                        <p:tgtEl>
                                          <p:spTgt spid="5">
                                            <p:graphicEl>
                                              <a:dgm id="{C863A7DB-E6E9-4CB9-9F90-E495638EFB0A}"/>
                                            </p:graphicEl>
                                          </p:spTgt>
                                        </p:tgtEl>
                                        <p:attrNameLst>
                                          <p:attrName>fill.type</p:attrName>
                                        </p:attrNameLst>
                                      </p:cBhvr>
                                      <p:to>
                                        <p:strVal val="solid"/>
                                      </p:to>
                                    </p:set>
                                  </p:childTnLst>
                                </p:cTn>
                              </p:par>
                              <p:par>
                                <p:cTn id="17" presetID="21" presetClass="emph" presetSubtype="0" fill="hold" grpId="0" nodeType="withEffect">
                                  <p:stCondLst>
                                    <p:cond delay="0"/>
                                  </p:stCondLst>
                                  <p:childTnLst>
                                    <p:animClr clrSpc="hsl" dir="cw">
                                      <p:cBhvr override="childStyle">
                                        <p:cTn id="18" dur="5500" fill="hold"/>
                                        <p:tgtEl>
                                          <p:spTgt spid="5">
                                            <p:graphicEl>
                                              <a:dgm id="{C90ED094-DB3B-43A4-906A-9AC4CCFD3349}"/>
                                            </p:graphicEl>
                                          </p:spTgt>
                                        </p:tgtEl>
                                        <p:attrNameLst>
                                          <p:attrName>style.color</p:attrName>
                                        </p:attrNameLst>
                                      </p:cBhvr>
                                      <p:by>
                                        <p:hsl h="7200000" s="0" l="0"/>
                                      </p:by>
                                    </p:animClr>
                                    <p:animClr clrSpc="hsl" dir="cw">
                                      <p:cBhvr>
                                        <p:cTn id="19" dur="5500" fill="hold"/>
                                        <p:tgtEl>
                                          <p:spTgt spid="5">
                                            <p:graphicEl>
                                              <a:dgm id="{C90ED094-DB3B-43A4-906A-9AC4CCFD3349}"/>
                                            </p:graphicEl>
                                          </p:spTgt>
                                        </p:tgtEl>
                                        <p:attrNameLst>
                                          <p:attrName>fillcolor</p:attrName>
                                        </p:attrNameLst>
                                      </p:cBhvr>
                                      <p:by>
                                        <p:hsl h="7200000" s="0" l="0"/>
                                      </p:by>
                                    </p:animClr>
                                    <p:animClr clrSpc="hsl" dir="cw">
                                      <p:cBhvr>
                                        <p:cTn id="20" dur="5500" fill="hold"/>
                                        <p:tgtEl>
                                          <p:spTgt spid="5">
                                            <p:graphicEl>
                                              <a:dgm id="{C90ED094-DB3B-43A4-906A-9AC4CCFD3349}"/>
                                            </p:graphicEl>
                                          </p:spTgt>
                                        </p:tgtEl>
                                        <p:attrNameLst>
                                          <p:attrName>stroke.color</p:attrName>
                                        </p:attrNameLst>
                                      </p:cBhvr>
                                      <p:by>
                                        <p:hsl h="7200000" s="0" l="0"/>
                                      </p:by>
                                    </p:animClr>
                                    <p:set>
                                      <p:cBhvr>
                                        <p:cTn id="21" dur="5500" fill="hold"/>
                                        <p:tgtEl>
                                          <p:spTgt spid="5">
                                            <p:graphicEl>
                                              <a:dgm id="{C90ED094-DB3B-43A4-906A-9AC4CCFD3349}"/>
                                            </p:graphicEl>
                                          </p:spTgt>
                                        </p:tgtEl>
                                        <p:attrNameLst>
                                          <p:attrName>fill.type</p:attrName>
                                        </p:attrNameLst>
                                      </p:cBhvr>
                                      <p:to>
                                        <p:strVal val="solid"/>
                                      </p:to>
                                    </p:set>
                                  </p:childTnLst>
                                </p:cTn>
                              </p:par>
                              <p:par>
                                <p:cTn id="22" presetID="21" presetClass="emph" presetSubtype="0" fill="hold" grpId="0" nodeType="withEffect">
                                  <p:stCondLst>
                                    <p:cond delay="0"/>
                                  </p:stCondLst>
                                  <p:childTnLst>
                                    <p:animClr clrSpc="hsl" dir="cw">
                                      <p:cBhvr override="childStyle">
                                        <p:cTn id="23" dur="5500" fill="hold"/>
                                        <p:tgtEl>
                                          <p:spTgt spid="5">
                                            <p:graphicEl>
                                              <a:dgm id="{3772BAD9-FA32-49CD-A61B-CAB146985C35}"/>
                                            </p:graphicEl>
                                          </p:spTgt>
                                        </p:tgtEl>
                                        <p:attrNameLst>
                                          <p:attrName>style.color</p:attrName>
                                        </p:attrNameLst>
                                      </p:cBhvr>
                                      <p:by>
                                        <p:hsl h="7200000" s="0" l="0"/>
                                      </p:by>
                                    </p:animClr>
                                    <p:animClr clrSpc="hsl" dir="cw">
                                      <p:cBhvr>
                                        <p:cTn id="24" dur="5500" fill="hold"/>
                                        <p:tgtEl>
                                          <p:spTgt spid="5">
                                            <p:graphicEl>
                                              <a:dgm id="{3772BAD9-FA32-49CD-A61B-CAB146985C35}"/>
                                            </p:graphicEl>
                                          </p:spTgt>
                                        </p:tgtEl>
                                        <p:attrNameLst>
                                          <p:attrName>fillcolor</p:attrName>
                                        </p:attrNameLst>
                                      </p:cBhvr>
                                      <p:by>
                                        <p:hsl h="7200000" s="0" l="0"/>
                                      </p:by>
                                    </p:animClr>
                                    <p:animClr clrSpc="hsl" dir="cw">
                                      <p:cBhvr>
                                        <p:cTn id="25" dur="5500" fill="hold"/>
                                        <p:tgtEl>
                                          <p:spTgt spid="5">
                                            <p:graphicEl>
                                              <a:dgm id="{3772BAD9-FA32-49CD-A61B-CAB146985C35}"/>
                                            </p:graphicEl>
                                          </p:spTgt>
                                        </p:tgtEl>
                                        <p:attrNameLst>
                                          <p:attrName>stroke.color</p:attrName>
                                        </p:attrNameLst>
                                      </p:cBhvr>
                                      <p:by>
                                        <p:hsl h="7200000" s="0" l="0"/>
                                      </p:by>
                                    </p:animClr>
                                    <p:set>
                                      <p:cBhvr>
                                        <p:cTn id="26" dur="5500" fill="hold"/>
                                        <p:tgtEl>
                                          <p:spTgt spid="5">
                                            <p:graphicEl>
                                              <a:dgm id="{3772BAD9-FA32-49CD-A61B-CAB146985C35}"/>
                                            </p:graphicEl>
                                          </p:spTgt>
                                        </p:tgtEl>
                                        <p:attrNameLst>
                                          <p:attrName>fill.type</p:attrName>
                                        </p:attrNameLst>
                                      </p:cBhvr>
                                      <p:to>
                                        <p:strVal val="solid"/>
                                      </p:to>
                                    </p:set>
                                  </p:childTnLst>
                                </p:cTn>
                              </p:par>
                              <p:par>
                                <p:cTn id="27" presetID="21" presetClass="emph" presetSubtype="0" fill="hold" grpId="0" nodeType="withEffect">
                                  <p:stCondLst>
                                    <p:cond delay="0"/>
                                  </p:stCondLst>
                                  <p:childTnLst>
                                    <p:animClr clrSpc="hsl" dir="cw">
                                      <p:cBhvr override="childStyle">
                                        <p:cTn id="28" dur="5500" fill="hold"/>
                                        <p:tgtEl>
                                          <p:spTgt spid="5">
                                            <p:graphicEl>
                                              <a:dgm id="{7AD7B23A-54DB-43F4-BECA-A350082A1F08}"/>
                                            </p:graphicEl>
                                          </p:spTgt>
                                        </p:tgtEl>
                                        <p:attrNameLst>
                                          <p:attrName>style.color</p:attrName>
                                        </p:attrNameLst>
                                      </p:cBhvr>
                                      <p:by>
                                        <p:hsl h="7200000" s="0" l="0"/>
                                      </p:by>
                                    </p:animClr>
                                    <p:animClr clrSpc="hsl" dir="cw">
                                      <p:cBhvr>
                                        <p:cTn id="29" dur="5500" fill="hold"/>
                                        <p:tgtEl>
                                          <p:spTgt spid="5">
                                            <p:graphicEl>
                                              <a:dgm id="{7AD7B23A-54DB-43F4-BECA-A350082A1F08}"/>
                                            </p:graphicEl>
                                          </p:spTgt>
                                        </p:tgtEl>
                                        <p:attrNameLst>
                                          <p:attrName>fillcolor</p:attrName>
                                        </p:attrNameLst>
                                      </p:cBhvr>
                                      <p:by>
                                        <p:hsl h="7200000" s="0" l="0"/>
                                      </p:by>
                                    </p:animClr>
                                    <p:animClr clrSpc="hsl" dir="cw">
                                      <p:cBhvr>
                                        <p:cTn id="30" dur="5500" fill="hold"/>
                                        <p:tgtEl>
                                          <p:spTgt spid="5">
                                            <p:graphicEl>
                                              <a:dgm id="{7AD7B23A-54DB-43F4-BECA-A350082A1F08}"/>
                                            </p:graphicEl>
                                          </p:spTgt>
                                        </p:tgtEl>
                                        <p:attrNameLst>
                                          <p:attrName>stroke.color</p:attrName>
                                        </p:attrNameLst>
                                      </p:cBhvr>
                                      <p:by>
                                        <p:hsl h="7200000" s="0" l="0"/>
                                      </p:by>
                                    </p:animClr>
                                    <p:set>
                                      <p:cBhvr>
                                        <p:cTn id="31" dur="5500" fill="hold"/>
                                        <p:tgtEl>
                                          <p:spTgt spid="5">
                                            <p:graphicEl>
                                              <a:dgm id="{7AD7B23A-54DB-43F4-BECA-A350082A1F08}"/>
                                            </p:graphicEl>
                                          </p:spTgt>
                                        </p:tgtEl>
                                        <p:attrNameLst>
                                          <p:attrName>fill.type</p:attrName>
                                        </p:attrNameLst>
                                      </p:cBhvr>
                                      <p:to>
                                        <p:strVal val="solid"/>
                                      </p:to>
                                    </p:set>
                                  </p:childTnLst>
                                </p:cTn>
                              </p:par>
                              <p:par>
                                <p:cTn id="32" presetID="21" presetClass="emph" presetSubtype="0" fill="hold" grpId="0" nodeType="withEffect">
                                  <p:stCondLst>
                                    <p:cond delay="0"/>
                                  </p:stCondLst>
                                  <p:childTnLst>
                                    <p:animClr clrSpc="hsl" dir="cw">
                                      <p:cBhvr override="childStyle">
                                        <p:cTn id="33" dur="5500" fill="hold"/>
                                        <p:tgtEl>
                                          <p:spTgt spid="5">
                                            <p:graphicEl>
                                              <a:dgm id="{6003F772-762A-4769-B6C0-5566E550A4D2}"/>
                                            </p:graphicEl>
                                          </p:spTgt>
                                        </p:tgtEl>
                                        <p:attrNameLst>
                                          <p:attrName>style.color</p:attrName>
                                        </p:attrNameLst>
                                      </p:cBhvr>
                                      <p:by>
                                        <p:hsl h="7200000" s="0" l="0"/>
                                      </p:by>
                                    </p:animClr>
                                    <p:animClr clrSpc="hsl" dir="cw">
                                      <p:cBhvr>
                                        <p:cTn id="34" dur="5500" fill="hold"/>
                                        <p:tgtEl>
                                          <p:spTgt spid="5">
                                            <p:graphicEl>
                                              <a:dgm id="{6003F772-762A-4769-B6C0-5566E550A4D2}"/>
                                            </p:graphicEl>
                                          </p:spTgt>
                                        </p:tgtEl>
                                        <p:attrNameLst>
                                          <p:attrName>fillcolor</p:attrName>
                                        </p:attrNameLst>
                                      </p:cBhvr>
                                      <p:by>
                                        <p:hsl h="7200000" s="0" l="0"/>
                                      </p:by>
                                    </p:animClr>
                                    <p:animClr clrSpc="hsl" dir="cw">
                                      <p:cBhvr>
                                        <p:cTn id="35" dur="5500" fill="hold"/>
                                        <p:tgtEl>
                                          <p:spTgt spid="5">
                                            <p:graphicEl>
                                              <a:dgm id="{6003F772-762A-4769-B6C0-5566E550A4D2}"/>
                                            </p:graphicEl>
                                          </p:spTgt>
                                        </p:tgtEl>
                                        <p:attrNameLst>
                                          <p:attrName>stroke.color</p:attrName>
                                        </p:attrNameLst>
                                      </p:cBhvr>
                                      <p:by>
                                        <p:hsl h="7200000" s="0" l="0"/>
                                      </p:by>
                                    </p:animClr>
                                    <p:set>
                                      <p:cBhvr>
                                        <p:cTn id="36" dur="5500" fill="hold"/>
                                        <p:tgtEl>
                                          <p:spTgt spid="5">
                                            <p:graphicEl>
                                              <a:dgm id="{6003F772-762A-4769-B6C0-5566E550A4D2}"/>
                                            </p:graphicEl>
                                          </p:spTgt>
                                        </p:tgtEl>
                                        <p:attrNameLst>
                                          <p:attrName>fill.type</p:attrName>
                                        </p:attrNameLst>
                                      </p:cBhvr>
                                      <p:to>
                                        <p:strVal val="solid"/>
                                      </p:to>
                                    </p:set>
                                  </p:childTnLst>
                                </p:cTn>
                              </p:par>
                              <p:par>
                                <p:cTn id="37" presetID="21" presetClass="emph" presetSubtype="0" fill="hold" grpId="0" nodeType="withEffect">
                                  <p:stCondLst>
                                    <p:cond delay="0"/>
                                  </p:stCondLst>
                                  <p:childTnLst>
                                    <p:animClr clrSpc="hsl" dir="cw">
                                      <p:cBhvr override="childStyle">
                                        <p:cTn id="38" dur="5500" fill="hold"/>
                                        <p:tgtEl>
                                          <p:spTgt spid="5">
                                            <p:graphicEl>
                                              <a:dgm id="{70907DA0-6DAE-4D34-8C87-A564DAA91718}"/>
                                            </p:graphicEl>
                                          </p:spTgt>
                                        </p:tgtEl>
                                        <p:attrNameLst>
                                          <p:attrName>style.color</p:attrName>
                                        </p:attrNameLst>
                                      </p:cBhvr>
                                      <p:by>
                                        <p:hsl h="7200000" s="0" l="0"/>
                                      </p:by>
                                    </p:animClr>
                                    <p:animClr clrSpc="hsl" dir="cw">
                                      <p:cBhvr>
                                        <p:cTn id="39" dur="5500" fill="hold"/>
                                        <p:tgtEl>
                                          <p:spTgt spid="5">
                                            <p:graphicEl>
                                              <a:dgm id="{70907DA0-6DAE-4D34-8C87-A564DAA91718}"/>
                                            </p:graphicEl>
                                          </p:spTgt>
                                        </p:tgtEl>
                                        <p:attrNameLst>
                                          <p:attrName>fillcolor</p:attrName>
                                        </p:attrNameLst>
                                      </p:cBhvr>
                                      <p:by>
                                        <p:hsl h="7200000" s="0" l="0"/>
                                      </p:by>
                                    </p:animClr>
                                    <p:animClr clrSpc="hsl" dir="cw">
                                      <p:cBhvr>
                                        <p:cTn id="40" dur="5500" fill="hold"/>
                                        <p:tgtEl>
                                          <p:spTgt spid="5">
                                            <p:graphicEl>
                                              <a:dgm id="{70907DA0-6DAE-4D34-8C87-A564DAA91718}"/>
                                            </p:graphicEl>
                                          </p:spTgt>
                                        </p:tgtEl>
                                        <p:attrNameLst>
                                          <p:attrName>stroke.color</p:attrName>
                                        </p:attrNameLst>
                                      </p:cBhvr>
                                      <p:by>
                                        <p:hsl h="7200000" s="0" l="0"/>
                                      </p:by>
                                    </p:animClr>
                                    <p:set>
                                      <p:cBhvr>
                                        <p:cTn id="41" dur="5500" fill="hold"/>
                                        <p:tgtEl>
                                          <p:spTgt spid="5">
                                            <p:graphicEl>
                                              <a:dgm id="{70907DA0-6DAE-4D34-8C87-A564DAA91718}"/>
                                            </p:graphicEl>
                                          </p:spTgt>
                                        </p:tgtEl>
                                        <p:attrNameLst>
                                          <p:attrName>fill.type</p:attrName>
                                        </p:attrNameLst>
                                      </p:cBhvr>
                                      <p:to>
                                        <p:strVal val="solid"/>
                                      </p:to>
                                    </p:set>
                                  </p:childTnLst>
                                </p:cTn>
                              </p:par>
                              <p:par>
                                <p:cTn id="42" presetID="21" presetClass="emph" presetSubtype="0" fill="hold" grpId="0" nodeType="withEffect">
                                  <p:stCondLst>
                                    <p:cond delay="0"/>
                                  </p:stCondLst>
                                  <p:childTnLst>
                                    <p:animClr clrSpc="hsl" dir="cw">
                                      <p:cBhvr override="childStyle">
                                        <p:cTn id="43" dur="5500" fill="hold"/>
                                        <p:tgtEl>
                                          <p:spTgt spid="5">
                                            <p:graphicEl>
                                              <a:dgm id="{E719A13D-7A0D-4E01-8879-B7216D1D5E18}"/>
                                            </p:graphicEl>
                                          </p:spTgt>
                                        </p:tgtEl>
                                        <p:attrNameLst>
                                          <p:attrName>style.color</p:attrName>
                                        </p:attrNameLst>
                                      </p:cBhvr>
                                      <p:by>
                                        <p:hsl h="7200000" s="0" l="0"/>
                                      </p:by>
                                    </p:animClr>
                                    <p:animClr clrSpc="hsl" dir="cw">
                                      <p:cBhvr>
                                        <p:cTn id="44" dur="5500" fill="hold"/>
                                        <p:tgtEl>
                                          <p:spTgt spid="5">
                                            <p:graphicEl>
                                              <a:dgm id="{E719A13D-7A0D-4E01-8879-B7216D1D5E18}"/>
                                            </p:graphicEl>
                                          </p:spTgt>
                                        </p:tgtEl>
                                        <p:attrNameLst>
                                          <p:attrName>fillcolor</p:attrName>
                                        </p:attrNameLst>
                                      </p:cBhvr>
                                      <p:by>
                                        <p:hsl h="7200000" s="0" l="0"/>
                                      </p:by>
                                    </p:animClr>
                                    <p:animClr clrSpc="hsl" dir="cw">
                                      <p:cBhvr>
                                        <p:cTn id="45" dur="5500" fill="hold"/>
                                        <p:tgtEl>
                                          <p:spTgt spid="5">
                                            <p:graphicEl>
                                              <a:dgm id="{E719A13D-7A0D-4E01-8879-B7216D1D5E18}"/>
                                            </p:graphicEl>
                                          </p:spTgt>
                                        </p:tgtEl>
                                        <p:attrNameLst>
                                          <p:attrName>stroke.color</p:attrName>
                                        </p:attrNameLst>
                                      </p:cBhvr>
                                      <p:by>
                                        <p:hsl h="7200000" s="0" l="0"/>
                                      </p:by>
                                    </p:animClr>
                                    <p:set>
                                      <p:cBhvr>
                                        <p:cTn id="46" dur="5500" fill="hold"/>
                                        <p:tgtEl>
                                          <p:spTgt spid="5">
                                            <p:graphicEl>
                                              <a:dgm id="{E719A13D-7A0D-4E01-8879-B7216D1D5E18}"/>
                                            </p:graphicEl>
                                          </p:spTgt>
                                        </p:tgtEl>
                                        <p:attrNameLst>
                                          <p:attrName>fill.type</p:attrName>
                                        </p:attrNameLst>
                                      </p:cBhvr>
                                      <p:to>
                                        <p:strVal val="solid"/>
                                      </p:to>
                                    </p:set>
                                  </p:childTnLst>
                                </p:cTn>
                              </p:par>
                              <p:par>
                                <p:cTn id="47" presetID="21" presetClass="emph" presetSubtype="0" fill="hold" grpId="0" nodeType="withEffect">
                                  <p:stCondLst>
                                    <p:cond delay="0"/>
                                  </p:stCondLst>
                                  <p:childTnLst>
                                    <p:animClr clrSpc="hsl" dir="cw">
                                      <p:cBhvr override="childStyle">
                                        <p:cTn id="48" dur="5500" fill="hold"/>
                                        <p:tgtEl>
                                          <p:spTgt spid="5">
                                            <p:graphicEl>
                                              <a:dgm id="{0BF091AF-065A-459E-98CE-28D2CC409E5E}"/>
                                            </p:graphicEl>
                                          </p:spTgt>
                                        </p:tgtEl>
                                        <p:attrNameLst>
                                          <p:attrName>style.color</p:attrName>
                                        </p:attrNameLst>
                                      </p:cBhvr>
                                      <p:by>
                                        <p:hsl h="7200000" s="0" l="0"/>
                                      </p:by>
                                    </p:animClr>
                                    <p:animClr clrSpc="hsl" dir="cw">
                                      <p:cBhvr>
                                        <p:cTn id="49" dur="5500" fill="hold"/>
                                        <p:tgtEl>
                                          <p:spTgt spid="5">
                                            <p:graphicEl>
                                              <a:dgm id="{0BF091AF-065A-459E-98CE-28D2CC409E5E}"/>
                                            </p:graphicEl>
                                          </p:spTgt>
                                        </p:tgtEl>
                                        <p:attrNameLst>
                                          <p:attrName>fillcolor</p:attrName>
                                        </p:attrNameLst>
                                      </p:cBhvr>
                                      <p:by>
                                        <p:hsl h="7200000" s="0" l="0"/>
                                      </p:by>
                                    </p:animClr>
                                    <p:animClr clrSpc="hsl" dir="cw">
                                      <p:cBhvr>
                                        <p:cTn id="50" dur="5500" fill="hold"/>
                                        <p:tgtEl>
                                          <p:spTgt spid="5">
                                            <p:graphicEl>
                                              <a:dgm id="{0BF091AF-065A-459E-98CE-28D2CC409E5E}"/>
                                            </p:graphicEl>
                                          </p:spTgt>
                                        </p:tgtEl>
                                        <p:attrNameLst>
                                          <p:attrName>stroke.color</p:attrName>
                                        </p:attrNameLst>
                                      </p:cBhvr>
                                      <p:by>
                                        <p:hsl h="7200000" s="0" l="0"/>
                                      </p:by>
                                    </p:animClr>
                                    <p:set>
                                      <p:cBhvr>
                                        <p:cTn id="51" dur="5500" fill="hold"/>
                                        <p:tgtEl>
                                          <p:spTgt spid="5">
                                            <p:graphicEl>
                                              <a:dgm id="{0BF091AF-065A-459E-98CE-28D2CC409E5E}"/>
                                            </p:graphicEl>
                                          </p:spTgt>
                                        </p:tgtEl>
                                        <p:attrNameLst>
                                          <p:attrName>fill.type</p:attrName>
                                        </p:attrNameLst>
                                      </p:cBhvr>
                                      <p:to>
                                        <p:strVal val="solid"/>
                                      </p:to>
                                    </p:set>
                                  </p:childTnLst>
                                </p:cTn>
                              </p:par>
                              <p:par>
                                <p:cTn id="52" presetID="21" presetClass="emph" presetSubtype="0" fill="hold" grpId="0" nodeType="withEffect">
                                  <p:stCondLst>
                                    <p:cond delay="0"/>
                                  </p:stCondLst>
                                  <p:childTnLst>
                                    <p:animClr clrSpc="hsl" dir="cw">
                                      <p:cBhvr override="childStyle">
                                        <p:cTn id="53" dur="5500" fill="hold"/>
                                        <p:tgtEl>
                                          <p:spTgt spid="5">
                                            <p:graphicEl>
                                              <a:dgm id="{03C98611-F255-480B-A2EF-BAB378A0B79C}"/>
                                            </p:graphicEl>
                                          </p:spTgt>
                                        </p:tgtEl>
                                        <p:attrNameLst>
                                          <p:attrName>style.color</p:attrName>
                                        </p:attrNameLst>
                                      </p:cBhvr>
                                      <p:by>
                                        <p:hsl h="7200000" s="0" l="0"/>
                                      </p:by>
                                    </p:animClr>
                                    <p:animClr clrSpc="hsl" dir="cw">
                                      <p:cBhvr>
                                        <p:cTn id="54" dur="5500" fill="hold"/>
                                        <p:tgtEl>
                                          <p:spTgt spid="5">
                                            <p:graphicEl>
                                              <a:dgm id="{03C98611-F255-480B-A2EF-BAB378A0B79C}"/>
                                            </p:graphicEl>
                                          </p:spTgt>
                                        </p:tgtEl>
                                        <p:attrNameLst>
                                          <p:attrName>fillcolor</p:attrName>
                                        </p:attrNameLst>
                                      </p:cBhvr>
                                      <p:by>
                                        <p:hsl h="7200000" s="0" l="0"/>
                                      </p:by>
                                    </p:animClr>
                                    <p:animClr clrSpc="hsl" dir="cw">
                                      <p:cBhvr>
                                        <p:cTn id="55" dur="5500" fill="hold"/>
                                        <p:tgtEl>
                                          <p:spTgt spid="5">
                                            <p:graphicEl>
                                              <a:dgm id="{03C98611-F255-480B-A2EF-BAB378A0B79C}"/>
                                            </p:graphicEl>
                                          </p:spTgt>
                                        </p:tgtEl>
                                        <p:attrNameLst>
                                          <p:attrName>stroke.color</p:attrName>
                                        </p:attrNameLst>
                                      </p:cBhvr>
                                      <p:by>
                                        <p:hsl h="7200000" s="0" l="0"/>
                                      </p:by>
                                    </p:animClr>
                                    <p:set>
                                      <p:cBhvr>
                                        <p:cTn id="56" dur="5500" fill="hold"/>
                                        <p:tgtEl>
                                          <p:spTgt spid="5">
                                            <p:graphicEl>
                                              <a:dgm id="{03C98611-F255-480B-A2EF-BAB378A0B79C}"/>
                                            </p:graphicEl>
                                          </p:spTgt>
                                        </p:tgtEl>
                                        <p:attrNameLst>
                                          <p:attrName>fill.type</p:attrName>
                                        </p:attrNameLst>
                                      </p:cBhvr>
                                      <p:to>
                                        <p:strVal val="solid"/>
                                      </p:to>
                                    </p:set>
                                  </p:childTnLst>
                                </p:cTn>
                              </p:par>
                              <p:par>
                                <p:cTn id="57" presetID="21" presetClass="emph" presetSubtype="0" fill="hold" grpId="0" nodeType="withEffect">
                                  <p:stCondLst>
                                    <p:cond delay="0"/>
                                  </p:stCondLst>
                                  <p:childTnLst>
                                    <p:animClr clrSpc="hsl" dir="cw">
                                      <p:cBhvr override="childStyle">
                                        <p:cTn id="58" dur="5500" fill="hold"/>
                                        <p:tgtEl>
                                          <p:spTgt spid="5">
                                            <p:graphicEl>
                                              <a:dgm id="{3C8BC1B3-E516-471F-9E44-99EC83CFF67A}"/>
                                            </p:graphicEl>
                                          </p:spTgt>
                                        </p:tgtEl>
                                        <p:attrNameLst>
                                          <p:attrName>style.color</p:attrName>
                                        </p:attrNameLst>
                                      </p:cBhvr>
                                      <p:by>
                                        <p:hsl h="7200000" s="0" l="0"/>
                                      </p:by>
                                    </p:animClr>
                                    <p:animClr clrSpc="hsl" dir="cw">
                                      <p:cBhvr>
                                        <p:cTn id="59" dur="5500" fill="hold"/>
                                        <p:tgtEl>
                                          <p:spTgt spid="5">
                                            <p:graphicEl>
                                              <a:dgm id="{3C8BC1B3-E516-471F-9E44-99EC83CFF67A}"/>
                                            </p:graphicEl>
                                          </p:spTgt>
                                        </p:tgtEl>
                                        <p:attrNameLst>
                                          <p:attrName>fillcolor</p:attrName>
                                        </p:attrNameLst>
                                      </p:cBhvr>
                                      <p:by>
                                        <p:hsl h="7200000" s="0" l="0"/>
                                      </p:by>
                                    </p:animClr>
                                    <p:animClr clrSpc="hsl" dir="cw">
                                      <p:cBhvr>
                                        <p:cTn id="60" dur="5500" fill="hold"/>
                                        <p:tgtEl>
                                          <p:spTgt spid="5">
                                            <p:graphicEl>
                                              <a:dgm id="{3C8BC1B3-E516-471F-9E44-99EC83CFF67A}"/>
                                            </p:graphicEl>
                                          </p:spTgt>
                                        </p:tgtEl>
                                        <p:attrNameLst>
                                          <p:attrName>stroke.color</p:attrName>
                                        </p:attrNameLst>
                                      </p:cBhvr>
                                      <p:by>
                                        <p:hsl h="7200000" s="0" l="0"/>
                                      </p:by>
                                    </p:animClr>
                                    <p:set>
                                      <p:cBhvr>
                                        <p:cTn id="61" dur="5500" fill="hold"/>
                                        <p:tgtEl>
                                          <p:spTgt spid="5">
                                            <p:graphicEl>
                                              <a:dgm id="{3C8BC1B3-E516-471F-9E44-99EC83CFF67A}"/>
                                            </p:graphicEl>
                                          </p:spTgt>
                                        </p:tgtEl>
                                        <p:attrNameLst>
                                          <p:attrName>fill.type</p:attrName>
                                        </p:attrNameLst>
                                      </p:cBhvr>
                                      <p:to>
                                        <p:strVal val="solid"/>
                                      </p:to>
                                    </p:set>
                                  </p:childTnLst>
                                </p:cTn>
                              </p:par>
                              <p:par>
                                <p:cTn id="62" presetID="21" presetClass="emph" presetSubtype="0" fill="hold" grpId="0" nodeType="withEffect">
                                  <p:stCondLst>
                                    <p:cond delay="0"/>
                                  </p:stCondLst>
                                  <p:childTnLst>
                                    <p:animClr clrSpc="hsl" dir="cw">
                                      <p:cBhvr override="childStyle">
                                        <p:cTn id="63" dur="5500" fill="hold"/>
                                        <p:tgtEl>
                                          <p:spTgt spid="5">
                                            <p:graphicEl>
                                              <a:dgm id="{751971B0-ED33-4B1D-BD1E-526DBBCEB21C}"/>
                                            </p:graphicEl>
                                          </p:spTgt>
                                        </p:tgtEl>
                                        <p:attrNameLst>
                                          <p:attrName>style.color</p:attrName>
                                        </p:attrNameLst>
                                      </p:cBhvr>
                                      <p:by>
                                        <p:hsl h="7200000" s="0" l="0"/>
                                      </p:by>
                                    </p:animClr>
                                    <p:animClr clrSpc="hsl" dir="cw">
                                      <p:cBhvr>
                                        <p:cTn id="64" dur="5500" fill="hold"/>
                                        <p:tgtEl>
                                          <p:spTgt spid="5">
                                            <p:graphicEl>
                                              <a:dgm id="{751971B0-ED33-4B1D-BD1E-526DBBCEB21C}"/>
                                            </p:graphicEl>
                                          </p:spTgt>
                                        </p:tgtEl>
                                        <p:attrNameLst>
                                          <p:attrName>fillcolor</p:attrName>
                                        </p:attrNameLst>
                                      </p:cBhvr>
                                      <p:by>
                                        <p:hsl h="7200000" s="0" l="0"/>
                                      </p:by>
                                    </p:animClr>
                                    <p:animClr clrSpc="hsl" dir="cw">
                                      <p:cBhvr>
                                        <p:cTn id="65" dur="5500" fill="hold"/>
                                        <p:tgtEl>
                                          <p:spTgt spid="5">
                                            <p:graphicEl>
                                              <a:dgm id="{751971B0-ED33-4B1D-BD1E-526DBBCEB21C}"/>
                                            </p:graphicEl>
                                          </p:spTgt>
                                        </p:tgtEl>
                                        <p:attrNameLst>
                                          <p:attrName>stroke.color</p:attrName>
                                        </p:attrNameLst>
                                      </p:cBhvr>
                                      <p:by>
                                        <p:hsl h="7200000" s="0" l="0"/>
                                      </p:by>
                                    </p:animClr>
                                    <p:set>
                                      <p:cBhvr>
                                        <p:cTn id="66" dur="5500" fill="hold"/>
                                        <p:tgtEl>
                                          <p:spTgt spid="5">
                                            <p:graphicEl>
                                              <a:dgm id="{751971B0-ED33-4B1D-BD1E-526DBBCEB21C}"/>
                                            </p:graphicEl>
                                          </p:spTgt>
                                        </p:tgtEl>
                                        <p:attrNameLst>
                                          <p:attrName>fill.type</p:attrName>
                                        </p:attrNameLst>
                                      </p:cBhvr>
                                      <p:to>
                                        <p:strVal val="solid"/>
                                      </p:to>
                                    </p:set>
                                  </p:childTnLst>
                                </p:cTn>
                              </p:par>
                              <p:par>
                                <p:cTn id="67" presetID="21" presetClass="emph" presetSubtype="0" fill="hold" grpId="0" nodeType="withEffect">
                                  <p:stCondLst>
                                    <p:cond delay="0"/>
                                  </p:stCondLst>
                                  <p:childTnLst>
                                    <p:animClr clrSpc="hsl" dir="cw">
                                      <p:cBhvr override="childStyle">
                                        <p:cTn id="68" dur="5500" fill="hold"/>
                                        <p:tgtEl>
                                          <p:spTgt spid="5">
                                            <p:graphicEl>
                                              <a:dgm id="{6FC533EF-C9D0-4761-9B72-7CDF685CFB5C}"/>
                                            </p:graphicEl>
                                          </p:spTgt>
                                        </p:tgtEl>
                                        <p:attrNameLst>
                                          <p:attrName>style.color</p:attrName>
                                        </p:attrNameLst>
                                      </p:cBhvr>
                                      <p:by>
                                        <p:hsl h="7200000" s="0" l="0"/>
                                      </p:by>
                                    </p:animClr>
                                    <p:animClr clrSpc="hsl" dir="cw">
                                      <p:cBhvr>
                                        <p:cTn id="69" dur="5500" fill="hold"/>
                                        <p:tgtEl>
                                          <p:spTgt spid="5">
                                            <p:graphicEl>
                                              <a:dgm id="{6FC533EF-C9D0-4761-9B72-7CDF685CFB5C}"/>
                                            </p:graphicEl>
                                          </p:spTgt>
                                        </p:tgtEl>
                                        <p:attrNameLst>
                                          <p:attrName>fillcolor</p:attrName>
                                        </p:attrNameLst>
                                      </p:cBhvr>
                                      <p:by>
                                        <p:hsl h="7200000" s="0" l="0"/>
                                      </p:by>
                                    </p:animClr>
                                    <p:animClr clrSpc="hsl" dir="cw">
                                      <p:cBhvr>
                                        <p:cTn id="70" dur="5500" fill="hold"/>
                                        <p:tgtEl>
                                          <p:spTgt spid="5">
                                            <p:graphicEl>
                                              <a:dgm id="{6FC533EF-C9D0-4761-9B72-7CDF685CFB5C}"/>
                                            </p:graphicEl>
                                          </p:spTgt>
                                        </p:tgtEl>
                                        <p:attrNameLst>
                                          <p:attrName>stroke.color</p:attrName>
                                        </p:attrNameLst>
                                      </p:cBhvr>
                                      <p:by>
                                        <p:hsl h="7200000" s="0" l="0"/>
                                      </p:by>
                                    </p:animClr>
                                    <p:set>
                                      <p:cBhvr>
                                        <p:cTn id="71" dur="5500" fill="hold"/>
                                        <p:tgtEl>
                                          <p:spTgt spid="5">
                                            <p:graphicEl>
                                              <a:dgm id="{6FC533EF-C9D0-4761-9B72-7CDF685CFB5C}"/>
                                            </p:graphicEl>
                                          </p:spTgt>
                                        </p:tgtEl>
                                        <p:attrNameLst>
                                          <p:attrName>fill.type</p:attrName>
                                        </p:attrNameLst>
                                      </p:cBhvr>
                                      <p:to>
                                        <p:strVal val="solid"/>
                                      </p:to>
                                    </p:set>
                                  </p:childTnLst>
                                </p:cTn>
                              </p:par>
                              <p:par>
                                <p:cTn id="72" presetID="21" presetClass="emph" presetSubtype="0" fill="hold" grpId="0" nodeType="withEffect">
                                  <p:stCondLst>
                                    <p:cond delay="0"/>
                                  </p:stCondLst>
                                  <p:childTnLst>
                                    <p:animClr clrSpc="hsl" dir="cw">
                                      <p:cBhvr override="childStyle">
                                        <p:cTn id="73" dur="5500" fill="hold"/>
                                        <p:tgtEl>
                                          <p:spTgt spid="5">
                                            <p:graphicEl>
                                              <a:dgm id="{359E4F3B-10BA-4C5D-8087-814034F2B479}"/>
                                            </p:graphicEl>
                                          </p:spTgt>
                                        </p:tgtEl>
                                        <p:attrNameLst>
                                          <p:attrName>style.color</p:attrName>
                                        </p:attrNameLst>
                                      </p:cBhvr>
                                      <p:by>
                                        <p:hsl h="7200000" s="0" l="0"/>
                                      </p:by>
                                    </p:animClr>
                                    <p:animClr clrSpc="hsl" dir="cw">
                                      <p:cBhvr>
                                        <p:cTn id="74" dur="5500" fill="hold"/>
                                        <p:tgtEl>
                                          <p:spTgt spid="5">
                                            <p:graphicEl>
                                              <a:dgm id="{359E4F3B-10BA-4C5D-8087-814034F2B479}"/>
                                            </p:graphicEl>
                                          </p:spTgt>
                                        </p:tgtEl>
                                        <p:attrNameLst>
                                          <p:attrName>fillcolor</p:attrName>
                                        </p:attrNameLst>
                                      </p:cBhvr>
                                      <p:by>
                                        <p:hsl h="7200000" s="0" l="0"/>
                                      </p:by>
                                    </p:animClr>
                                    <p:animClr clrSpc="hsl" dir="cw">
                                      <p:cBhvr>
                                        <p:cTn id="75" dur="5500" fill="hold"/>
                                        <p:tgtEl>
                                          <p:spTgt spid="5">
                                            <p:graphicEl>
                                              <a:dgm id="{359E4F3B-10BA-4C5D-8087-814034F2B479}"/>
                                            </p:graphicEl>
                                          </p:spTgt>
                                        </p:tgtEl>
                                        <p:attrNameLst>
                                          <p:attrName>stroke.color</p:attrName>
                                        </p:attrNameLst>
                                      </p:cBhvr>
                                      <p:by>
                                        <p:hsl h="7200000" s="0" l="0"/>
                                      </p:by>
                                    </p:animClr>
                                    <p:set>
                                      <p:cBhvr>
                                        <p:cTn id="76" dur="5500" fill="hold"/>
                                        <p:tgtEl>
                                          <p:spTgt spid="5">
                                            <p:graphicEl>
                                              <a:dgm id="{359E4F3B-10BA-4C5D-8087-814034F2B479}"/>
                                            </p:graphicEl>
                                          </p:spTgt>
                                        </p:tgtEl>
                                        <p:attrNameLst>
                                          <p:attrName>fill.type</p:attrName>
                                        </p:attrNameLst>
                                      </p:cBhvr>
                                      <p:to>
                                        <p:strVal val="solid"/>
                                      </p:to>
                                    </p:set>
                                  </p:childTnLst>
                                </p:cTn>
                              </p:par>
                              <p:par>
                                <p:cTn id="77" presetID="21" presetClass="emph" presetSubtype="0" fill="hold" grpId="0" nodeType="withEffect">
                                  <p:stCondLst>
                                    <p:cond delay="0"/>
                                  </p:stCondLst>
                                  <p:childTnLst>
                                    <p:animClr clrSpc="hsl" dir="cw">
                                      <p:cBhvr override="childStyle">
                                        <p:cTn id="78" dur="5500" fill="hold"/>
                                        <p:tgtEl>
                                          <p:spTgt spid="5">
                                            <p:graphicEl>
                                              <a:dgm id="{AC6D26BD-3005-417D-99FD-3FF340D88897}"/>
                                            </p:graphicEl>
                                          </p:spTgt>
                                        </p:tgtEl>
                                        <p:attrNameLst>
                                          <p:attrName>style.color</p:attrName>
                                        </p:attrNameLst>
                                      </p:cBhvr>
                                      <p:by>
                                        <p:hsl h="7200000" s="0" l="0"/>
                                      </p:by>
                                    </p:animClr>
                                    <p:animClr clrSpc="hsl" dir="cw">
                                      <p:cBhvr>
                                        <p:cTn id="79" dur="5500" fill="hold"/>
                                        <p:tgtEl>
                                          <p:spTgt spid="5">
                                            <p:graphicEl>
                                              <a:dgm id="{AC6D26BD-3005-417D-99FD-3FF340D88897}"/>
                                            </p:graphicEl>
                                          </p:spTgt>
                                        </p:tgtEl>
                                        <p:attrNameLst>
                                          <p:attrName>fillcolor</p:attrName>
                                        </p:attrNameLst>
                                      </p:cBhvr>
                                      <p:by>
                                        <p:hsl h="7200000" s="0" l="0"/>
                                      </p:by>
                                    </p:animClr>
                                    <p:animClr clrSpc="hsl" dir="cw">
                                      <p:cBhvr>
                                        <p:cTn id="80" dur="5500" fill="hold"/>
                                        <p:tgtEl>
                                          <p:spTgt spid="5">
                                            <p:graphicEl>
                                              <a:dgm id="{AC6D26BD-3005-417D-99FD-3FF340D88897}"/>
                                            </p:graphicEl>
                                          </p:spTgt>
                                        </p:tgtEl>
                                        <p:attrNameLst>
                                          <p:attrName>stroke.color</p:attrName>
                                        </p:attrNameLst>
                                      </p:cBhvr>
                                      <p:by>
                                        <p:hsl h="7200000" s="0" l="0"/>
                                      </p:by>
                                    </p:animClr>
                                    <p:set>
                                      <p:cBhvr>
                                        <p:cTn id="81" dur="5500" fill="hold"/>
                                        <p:tgtEl>
                                          <p:spTgt spid="5">
                                            <p:graphicEl>
                                              <a:dgm id="{AC6D26BD-3005-417D-99FD-3FF340D88897}"/>
                                            </p:graphicEl>
                                          </p:spTgt>
                                        </p:tgtEl>
                                        <p:attrNameLst>
                                          <p:attrName>fill.type</p:attrName>
                                        </p:attrNameLst>
                                      </p:cBhvr>
                                      <p:to>
                                        <p:strVal val="solid"/>
                                      </p:to>
                                    </p:set>
                                  </p:childTnLst>
                                </p:cTn>
                              </p:par>
                              <p:par>
                                <p:cTn id="82" presetID="21" presetClass="emph" presetSubtype="0" fill="hold" grpId="0" nodeType="withEffect">
                                  <p:stCondLst>
                                    <p:cond delay="0"/>
                                  </p:stCondLst>
                                  <p:childTnLst>
                                    <p:animClr clrSpc="hsl" dir="cw">
                                      <p:cBhvr override="childStyle">
                                        <p:cTn id="83" dur="5500" fill="hold"/>
                                        <p:tgtEl>
                                          <p:spTgt spid="5">
                                            <p:graphicEl>
                                              <a:dgm id="{6D5E8563-F6A7-4F51-A011-6951C22C1CE5}"/>
                                            </p:graphicEl>
                                          </p:spTgt>
                                        </p:tgtEl>
                                        <p:attrNameLst>
                                          <p:attrName>style.color</p:attrName>
                                        </p:attrNameLst>
                                      </p:cBhvr>
                                      <p:by>
                                        <p:hsl h="7200000" s="0" l="0"/>
                                      </p:by>
                                    </p:animClr>
                                    <p:animClr clrSpc="hsl" dir="cw">
                                      <p:cBhvr>
                                        <p:cTn id="84" dur="5500" fill="hold"/>
                                        <p:tgtEl>
                                          <p:spTgt spid="5">
                                            <p:graphicEl>
                                              <a:dgm id="{6D5E8563-F6A7-4F51-A011-6951C22C1CE5}"/>
                                            </p:graphicEl>
                                          </p:spTgt>
                                        </p:tgtEl>
                                        <p:attrNameLst>
                                          <p:attrName>fillcolor</p:attrName>
                                        </p:attrNameLst>
                                      </p:cBhvr>
                                      <p:by>
                                        <p:hsl h="7200000" s="0" l="0"/>
                                      </p:by>
                                    </p:animClr>
                                    <p:animClr clrSpc="hsl" dir="cw">
                                      <p:cBhvr>
                                        <p:cTn id="85" dur="5500" fill="hold"/>
                                        <p:tgtEl>
                                          <p:spTgt spid="5">
                                            <p:graphicEl>
                                              <a:dgm id="{6D5E8563-F6A7-4F51-A011-6951C22C1CE5}"/>
                                            </p:graphicEl>
                                          </p:spTgt>
                                        </p:tgtEl>
                                        <p:attrNameLst>
                                          <p:attrName>stroke.color</p:attrName>
                                        </p:attrNameLst>
                                      </p:cBhvr>
                                      <p:by>
                                        <p:hsl h="7200000" s="0" l="0"/>
                                      </p:by>
                                    </p:animClr>
                                    <p:set>
                                      <p:cBhvr>
                                        <p:cTn id="86" dur="5500" fill="hold"/>
                                        <p:tgtEl>
                                          <p:spTgt spid="5">
                                            <p:graphicEl>
                                              <a:dgm id="{6D5E8563-F6A7-4F51-A011-6951C22C1CE5}"/>
                                            </p:graphicEl>
                                          </p:spTgt>
                                        </p:tgtEl>
                                        <p:attrNameLst>
                                          <p:attrName>fill.type</p:attrName>
                                        </p:attrNameLst>
                                      </p:cBhvr>
                                      <p:to>
                                        <p:strVal val="solid"/>
                                      </p:to>
                                    </p:set>
                                  </p:childTnLst>
                                </p:cTn>
                              </p:par>
                              <p:par>
                                <p:cTn id="87" presetID="21" presetClass="emph" presetSubtype="0" fill="hold" grpId="0" nodeType="withEffect">
                                  <p:stCondLst>
                                    <p:cond delay="0"/>
                                  </p:stCondLst>
                                  <p:childTnLst>
                                    <p:animClr clrSpc="hsl" dir="cw">
                                      <p:cBhvr override="childStyle">
                                        <p:cTn id="88" dur="5500" fill="hold"/>
                                        <p:tgtEl>
                                          <p:spTgt spid="5">
                                            <p:graphicEl>
                                              <a:dgm id="{DB9EBFA0-9046-4DCC-9423-A8752275D564}"/>
                                            </p:graphicEl>
                                          </p:spTgt>
                                        </p:tgtEl>
                                        <p:attrNameLst>
                                          <p:attrName>style.color</p:attrName>
                                        </p:attrNameLst>
                                      </p:cBhvr>
                                      <p:by>
                                        <p:hsl h="7200000" s="0" l="0"/>
                                      </p:by>
                                    </p:animClr>
                                    <p:animClr clrSpc="hsl" dir="cw">
                                      <p:cBhvr>
                                        <p:cTn id="89" dur="5500" fill="hold"/>
                                        <p:tgtEl>
                                          <p:spTgt spid="5">
                                            <p:graphicEl>
                                              <a:dgm id="{DB9EBFA0-9046-4DCC-9423-A8752275D564}"/>
                                            </p:graphicEl>
                                          </p:spTgt>
                                        </p:tgtEl>
                                        <p:attrNameLst>
                                          <p:attrName>fillcolor</p:attrName>
                                        </p:attrNameLst>
                                      </p:cBhvr>
                                      <p:by>
                                        <p:hsl h="7200000" s="0" l="0"/>
                                      </p:by>
                                    </p:animClr>
                                    <p:animClr clrSpc="hsl" dir="cw">
                                      <p:cBhvr>
                                        <p:cTn id="90" dur="5500" fill="hold"/>
                                        <p:tgtEl>
                                          <p:spTgt spid="5">
                                            <p:graphicEl>
                                              <a:dgm id="{DB9EBFA0-9046-4DCC-9423-A8752275D564}"/>
                                            </p:graphicEl>
                                          </p:spTgt>
                                        </p:tgtEl>
                                        <p:attrNameLst>
                                          <p:attrName>stroke.color</p:attrName>
                                        </p:attrNameLst>
                                      </p:cBhvr>
                                      <p:by>
                                        <p:hsl h="7200000" s="0" l="0"/>
                                      </p:by>
                                    </p:animClr>
                                    <p:set>
                                      <p:cBhvr>
                                        <p:cTn id="91" dur="5500" fill="hold"/>
                                        <p:tgtEl>
                                          <p:spTgt spid="5">
                                            <p:graphicEl>
                                              <a:dgm id="{DB9EBFA0-9046-4DCC-9423-A8752275D564}"/>
                                            </p:graphicEl>
                                          </p:spTgt>
                                        </p:tgtEl>
                                        <p:attrNameLst>
                                          <p:attrName>fill.type</p:attrName>
                                        </p:attrNameLst>
                                      </p:cBhvr>
                                      <p:to>
                                        <p:strVal val="solid"/>
                                      </p:to>
                                    </p:set>
                                  </p:childTnLst>
                                </p:cTn>
                              </p:par>
                              <p:par>
                                <p:cTn id="92" presetID="21" presetClass="emph" presetSubtype="0" fill="hold" grpId="0" nodeType="withEffect">
                                  <p:stCondLst>
                                    <p:cond delay="0"/>
                                  </p:stCondLst>
                                  <p:childTnLst>
                                    <p:animClr clrSpc="hsl" dir="cw">
                                      <p:cBhvr override="childStyle">
                                        <p:cTn id="93" dur="5500" fill="hold"/>
                                        <p:tgtEl>
                                          <p:spTgt spid="5">
                                            <p:graphicEl>
                                              <a:dgm id="{38FA0400-9537-420F-981F-D8C6B95DCB57}"/>
                                            </p:graphicEl>
                                          </p:spTgt>
                                        </p:tgtEl>
                                        <p:attrNameLst>
                                          <p:attrName>style.color</p:attrName>
                                        </p:attrNameLst>
                                      </p:cBhvr>
                                      <p:by>
                                        <p:hsl h="7200000" s="0" l="0"/>
                                      </p:by>
                                    </p:animClr>
                                    <p:animClr clrSpc="hsl" dir="cw">
                                      <p:cBhvr>
                                        <p:cTn id="94" dur="5500" fill="hold"/>
                                        <p:tgtEl>
                                          <p:spTgt spid="5">
                                            <p:graphicEl>
                                              <a:dgm id="{38FA0400-9537-420F-981F-D8C6B95DCB57}"/>
                                            </p:graphicEl>
                                          </p:spTgt>
                                        </p:tgtEl>
                                        <p:attrNameLst>
                                          <p:attrName>fillcolor</p:attrName>
                                        </p:attrNameLst>
                                      </p:cBhvr>
                                      <p:by>
                                        <p:hsl h="7200000" s="0" l="0"/>
                                      </p:by>
                                    </p:animClr>
                                    <p:animClr clrSpc="hsl" dir="cw">
                                      <p:cBhvr>
                                        <p:cTn id="95" dur="5500" fill="hold"/>
                                        <p:tgtEl>
                                          <p:spTgt spid="5">
                                            <p:graphicEl>
                                              <a:dgm id="{38FA0400-9537-420F-981F-D8C6B95DCB57}"/>
                                            </p:graphicEl>
                                          </p:spTgt>
                                        </p:tgtEl>
                                        <p:attrNameLst>
                                          <p:attrName>stroke.color</p:attrName>
                                        </p:attrNameLst>
                                      </p:cBhvr>
                                      <p:by>
                                        <p:hsl h="7200000" s="0" l="0"/>
                                      </p:by>
                                    </p:animClr>
                                    <p:set>
                                      <p:cBhvr>
                                        <p:cTn id="96" dur="5500" fill="hold"/>
                                        <p:tgtEl>
                                          <p:spTgt spid="5">
                                            <p:graphicEl>
                                              <a:dgm id="{38FA0400-9537-420F-981F-D8C6B95DCB57}"/>
                                            </p:graphicEl>
                                          </p:spTgt>
                                        </p:tgtEl>
                                        <p:attrNameLst>
                                          <p:attrName>fill.type</p:attrName>
                                        </p:attrNameLst>
                                      </p:cBhvr>
                                      <p:to>
                                        <p:strVal val="solid"/>
                                      </p:to>
                                    </p:set>
                                  </p:childTnLst>
                                </p:cTn>
                              </p:par>
                              <p:par>
                                <p:cTn id="97" presetID="21" presetClass="emph" presetSubtype="0" fill="hold" grpId="0" nodeType="withEffect">
                                  <p:stCondLst>
                                    <p:cond delay="0"/>
                                  </p:stCondLst>
                                  <p:childTnLst>
                                    <p:animClr clrSpc="hsl" dir="cw">
                                      <p:cBhvr override="childStyle">
                                        <p:cTn id="98" dur="5500" fill="hold"/>
                                        <p:tgtEl>
                                          <p:spTgt spid="5">
                                            <p:graphicEl>
                                              <a:dgm id="{28A3A3EE-3533-4363-BBCA-5079AEC89C64}"/>
                                            </p:graphicEl>
                                          </p:spTgt>
                                        </p:tgtEl>
                                        <p:attrNameLst>
                                          <p:attrName>style.color</p:attrName>
                                        </p:attrNameLst>
                                      </p:cBhvr>
                                      <p:by>
                                        <p:hsl h="7200000" s="0" l="0"/>
                                      </p:by>
                                    </p:animClr>
                                    <p:animClr clrSpc="hsl" dir="cw">
                                      <p:cBhvr>
                                        <p:cTn id="99" dur="5500" fill="hold"/>
                                        <p:tgtEl>
                                          <p:spTgt spid="5">
                                            <p:graphicEl>
                                              <a:dgm id="{28A3A3EE-3533-4363-BBCA-5079AEC89C64}"/>
                                            </p:graphicEl>
                                          </p:spTgt>
                                        </p:tgtEl>
                                        <p:attrNameLst>
                                          <p:attrName>fillcolor</p:attrName>
                                        </p:attrNameLst>
                                      </p:cBhvr>
                                      <p:by>
                                        <p:hsl h="7200000" s="0" l="0"/>
                                      </p:by>
                                    </p:animClr>
                                    <p:animClr clrSpc="hsl" dir="cw">
                                      <p:cBhvr>
                                        <p:cTn id="100" dur="5500" fill="hold"/>
                                        <p:tgtEl>
                                          <p:spTgt spid="5">
                                            <p:graphicEl>
                                              <a:dgm id="{28A3A3EE-3533-4363-BBCA-5079AEC89C64}"/>
                                            </p:graphicEl>
                                          </p:spTgt>
                                        </p:tgtEl>
                                        <p:attrNameLst>
                                          <p:attrName>stroke.color</p:attrName>
                                        </p:attrNameLst>
                                      </p:cBhvr>
                                      <p:by>
                                        <p:hsl h="7200000" s="0" l="0"/>
                                      </p:by>
                                    </p:animClr>
                                    <p:set>
                                      <p:cBhvr>
                                        <p:cTn id="101" dur="5500" fill="hold"/>
                                        <p:tgtEl>
                                          <p:spTgt spid="5">
                                            <p:graphicEl>
                                              <a:dgm id="{28A3A3EE-3533-4363-BBCA-5079AEC89C64}"/>
                                            </p:graphicEl>
                                          </p:spTgt>
                                        </p:tgtEl>
                                        <p:attrNameLst>
                                          <p:attrName>fill.type</p:attrName>
                                        </p:attrNameLst>
                                      </p:cBhvr>
                                      <p:to>
                                        <p:strVal val="solid"/>
                                      </p:to>
                                    </p:set>
                                  </p:childTnLst>
                                </p:cTn>
                              </p:par>
                              <p:par>
                                <p:cTn id="102" presetID="21" presetClass="emph" presetSubtype="0" fill="hold" grpId="0" nodeType="withEffect">
                                  <p:stCondLst>
                                    <p:cond delay="0"/>
                                  </p:stCondLst>
                                  <p:childTnLst>
                                    <p:animClr clrSpc="hsl" dir="cw">
                                      <p:cBhvr override="childStyle">
                                        <p:cTn id="103" dur="5500" fill="hold"/>
                                        <p:tgtEl>
                                          <p:spTgt spid="5">
                                            <p:graphicEl>
                                              <a:dgm id="{F976744B-5969-4E08-8768-39C04973E602}"/>
                                            </p:graphicEl>
                                          </p:spTgt>
                                        </p:tgtEl>
                                        <p:attrNameLst>
                                          <p:attrName>style.color</p:attrName>
                                        </p:attrNameLst>
                                      </p:cBhvr>
                                      <p:by>
                                        <p:hsl h="7200000" s="0" l="0"/>
                                      </p:by>
                                    </p:animClr>
                                    <p:animClr clrSpc="hsl" dir="cw">
                                      <p:cBhvr>
                                        <p:cTn id="104" dur="5500" fill="hold"/>
                                        <p:tgtEl>
                                          <p:spTgt spid="5">
                                            <p:graphicEl>
                                              <a:dgm id="{F976744B-5969-4E08-8768-39C04973E602}"/>
                                            </p:graphicEl>
                                          </p:spTgt>
                                        </p:tgtEl>
                                        <p:attrNameLst>
                                          <p:attrName>fillcolor</p:attrName>
                                        </p:attrNameLst>
                                      </p:cBhvr>
                                      <p:by>
                                        <p:hsl h="7200000" s="0" l="0"/>
                                      </p:by>
                                    </p:animClr>
                                    <p:animClr clrSpc="hsl" dir="cw">
                                      <p:cBhvr>
                                        <p:cTn id="105" dur="5500" fill="hold"/>
                                        <p:tgtEl>
                                          <p:spTgt spid="5">
                                            <p:graphicEl>
                                              <a:dgm id="{F976744B-5969-4E08-8768-39C04973E602}"/>
                                            </p:graphicEl>
                                          </p:spTgt>
                                        </p:tgtEl>
                                        <p:attrNameLst>
                                          <p:attrName>stroke.color</p:attrName>
                                        </p:attrNameLst>
                                      </p:cBhvr>
                                      <p:by>
                                        <p:hsl h="7200000" s="0" l="0"/>
                                      </p:by>
                                    </p:animClr>
                                    <p:set>
                                      <p:cBhvr>
                                        <p:cTn id="106" dur="5500" fill="hold"/>
                                        <p:tgtEl>
                                          <p:spTgt spid="5">
                                            <p:graphicEl>
                                              <a:dgm id="{F976744B-5969-4E08-8768-39C04973E602}"/>
                                            </p:graphicEl>
                                          </p:spTgt>
                                        </p:tgtEl>
                                        <p:attrNameLst>
                                          <p:attrName>fill.type</p:attrName>
                                        </p:attrNameLst>
                                      </p:cBhvr>
                                      <p:to>
                                        <p:strVal val="solid"/>
                                      </p:to>
                                    </p:set>
                                  </p:childTnLst>
                                </p:cTn>
                              </p:par>
                              <p:par>
                                <p:cTn id="107" presetID="21" presetClass="emph" presetSubtype="0" fill="hold" grpId="0" nodeType="withEffect">
                                  <p:stCondLst>
                                    <p:cond delay="0"/>
                                  </p:stCondLst>
                                  <p:childTnLst>
                                    <p:animClr clrSpc="hsl" dir="cw">
                                      <p:cBhvr override="childStyle">
                                        <p:cTn id="108" dur="5500" fill="hold"/>
                                        <p:tgtEl>
                                          <p:spTgt spid="5">
                                            <p:graphicEl>
                                              <a:dgm id="{FEB376C9-6233-40C4-93FD-3D874E200C9E}"/>
                                            </p:graphicEl>
                                          </p:spTgt>
                                        </p:tgtEl>
                                        <p:attrNameLst>
                                          <p:attrName>style.color</p:attrName>
                                        </p:attrNameLst>
                                      </p:cBhvr>
                                      <p:by>
                                        <p:hsl h="7200000" s="0" l="0"/>
                                      </p:by>
                                    </p:animClr>
                                    <p:animClr clrSpc="hsl" dir="cw">
                                      <p:cBhvr>
                                        <p:cTn id="109" dur="5500" fill="hold"/>
                                        <p:tgtEl>
                                          <p:spTgt spid="5">
                                            <p:graphicEl>
                                              <a:dgm id="{FEB376C9-6233-40C4-93FD-3D874E200C9E}"/>
                                            </p:graphicEl>
                                          </p:spTgt>
                                        </p:tgtEl>
                                        <p:attrNameLst>
                                          <p:attrName>fillcolor</p:attrName>
                                        </p:attrNameLst>
                                      </p:cBhvr>
                                      <p:by>
                                        <p:hsl h="7200000" s="0" l="0"/>
                                      </p:by>
                                    </p:animClr>
                                    <p:animClr clrSpc="hsl" dir="cw">
                                      <p:cBhvr>
                                        <p:cTn id="110" dur="5500" fill="hold"/>
                                        <p:tgtEl>
                                          <p:spTgt spid="5">
                                            <p:graphicEl>
                                              <a:dgm id="{FEB376C9-6233-40C4-93FD-3D874E200C9E}"/>
                                            </p:graphicEl>
                                          </p:spTgt>
                                        </p:tgtEl>
                                        <p:attrNameLst>
                                          <p:attrName>stroke.color</p:attrName>
                                        </p:attrNameLst>
                                      </p:cBhvr>
                                      <p:by>
                                        <p:hsl h="7200000" s="0" l="0"/>
                                      </p:by>
                                    </p:animClr>
                                    <p:set>
                                      <p:cBhvr>
                                        <p:cTn id="111" dur="5500" fill="hold"/>
                                        <p:tgtEl>
                                          <p:spTgt spid="5">
                                            <p:graphicEl>
                                              <a:dgm id="{FEB376C9-6233-40C4-93FD-3D874E200C9E}"/>
                                            </p:graphicEl>
                                          </p:spTgt>
                                        </p:tgtEl>
                                        <p:attrNameLst>
                                          <p:attrName>fill.type</p:attrName>
                                        </p:attrNameLst>
                                      </p:cBhvr>
                                      <p:to>
                                        <p:strVal val="solid"/>
                                      </p:to>
                                    </p:set>
                                  </p:childTnLst>
                                </p:cTn>
                              </p:par>
                              <p:par>
                                <p:cTn id="112" presetID="21" presetClass="emph" presetSubtype="0" fill="hold" grpId="0" nodeType="withEffect">
                                  <p:stCondLst>
                                    <p:cond delay="0"/>
                                  </p:stCondLst>
                                  <p:childTnLst>
                                    <p:animClr clrSpc="hsl" dir="cw">
                                      <p:cBhvr override="childStyle">
                                        <p:cTn id="113" dur="5500" fill="hold"/>
                                        <p:tgtEl>
                                          <p:spTgt spid="5">
                                            <p:graphicEl>
                                              <a:dgm id="{76932E9B-6459-4EA0-AA52-8A8F68361AFF}"/>
                                            </p:graphicEl>
                                          </p:spTgt>
                                        </p:tgtEl>
                                        <p:attrNameLst>
                                          <p:attrName>style.color</p:attrName>
                                        </p:attrNameLst>
                                      </p:cBhvr>
                                      <p:by>
                                        <p:hsl h="7200000" s="0" l="0"/>
                                      </p:by>
                                    </p:animClr>
                                    <p:animClr clrSpc="hsl" dir="cw">
                                      <p:cBhvr>
                                        <p:cTn id="114" dur="5500" fill="hold"/>
                                        <p:tgtEl>
                                          <p:spTgt spid="5">
                                            <p:graphicEl>
                                              <a:dgm id="{76932E9B-6459-4EA0-AA52-8A8F68361AFF}"/>
                                            </p:graphicEl>
                                          </p:spTgt>
                                        </p:tgtEl>
                                        <p:attrNameLst>
                                          <p:attrName>fillcolor</p:attrName>
                                        </p:attrNameLst>
                                      </p:cBhvr>
                                      <p:by>
                                        <p:hsl h="7200000" s="0" l="0"/>
                                      </p:by>
                                    </p:animClr>
                                    <p:animClr clrSpc="hsl" dir="cw">
                                      <p:cBhvr>
                                        <p:cTn id="115" dur="5500" fill="hold"/>
                                        <p:tgtEl>
                                          <p:spTgt spid="5">
                                            <p:graphicEl>
                                              <a:dgm id="{76932E9B-6459-4EA0-AA52-8A8F68361AFF}"/>
                                            </p:graphicEl>
                                          </p:spTgt>
                                        </p:tgtEl>
                                        <p:attrNameLst>
                                          <p:attrName>stroke.color</p:attrName>
                                        </p:attrNameLst>
                                      </p:cBhvr>
                                      <p:by>
                                        <p:hsl h="7200000" s="0" l="0"/>
                                      </p:by>
                                    </p:animClr>
                                    <p:set>
                                      <p:cBhvr>
                                        <p:cTn id="116" dur="5500" fill="hold"/>
                                        <p:tgtEl>
                                          <p:spTgt spid="5">
                                            <p:graphicEl>
                                              <a:dgm id="{76932E9B-6459-4EA0-AA52-8A8F68361AFF}"/>
                                            </p:graphicEl>
                                          </p:spTgt>
                                        </p:tgtEl>
                                        <p:attrNameLst>
                                          <p:attrName>fill.type</p:attrName>
                                        </p:attrNameLst>
                                      </p:cBhvr>
                                      <p:to>
                                        <p:strVal val="solid"/>
                                      </p:to>
                                    </p:set>
                                  </p:childTnLst>
                                </p:cTn>
                              </p:par>
                              <p:par>
                                <p:cTn id="117" presetID="21" presetClass="emph" presetSubtype="0" fill="hold" grpId="0" nodeType="withEffect">
                                  <p:stCondLst>
                                    <p:cond delay="0"/>
                                  </p:stCondLst>
                                  <p:childTnLst>
                                    <p:animClr clrSpc="hsl" dir="cw">
                                      <p:cBhvr override="childStyle">
                                        <p:cTn id="118" dur="5500" fill="hold"/>
                                        <p:tgtEl>
                                          <p:spTgt spid="5">
                                            <p:graphicEl>
                                              <a:dgm id="{D52A76F0-4DF3-43AD-A36A-A2E5CBEF9005}"/>
                                            </p:graphicEl>
                                          </p:spTgt>
                                        </p:tgtEl>
                                        <p:attrNameLst>
                                          <p:attrName>style.color</p:attrName>
                                        </p:attrNameLst>
                                      </p:cBhvr>
                                      <p:by>
                                        <p:hsl h="7200000" s="0" l="0"/>
                                      </p:by>
                                    </p:animClr>
                                    <p:animClr clrSpc="hsl" dir="cw">
                                      <p:cBhvr>
                                        <p:cTn id="119" dur="5500" fill="hold"/>
                                        <p:tgtEl>
                                          <p:spTgt spid="5">
                                            <p:graphicEl>
                                              <a:dgm id="{D52A76F0-4DF3-43AD-A36A-A2E5CBEF9005}"/>
                                            </p:graphicEl>
                                          </p:spTgt>
                                        </p:tgtEl>
                                        <p:attrNameLst>
                                          <p:attrName>fillcolor</p:attrName>
                                        </p:attrNameLst>
                                      </p:cBhvr>
                                      <p:by>
                                        <p:hsl h="7200000" s="0" l="0"/>
                                      </p:by>
                                    </p:animClr>
                                    <p:animClr clrSpc="hsl" dir="cw">
                                      <p:cBhvr>
                                        <p:cTn id="120" dur="5500" fill="hold"/>
                                        <p:tgtEl>
                                          <p:spTgt spid="5">
                                            <p:graphicEl>
                                              <a:dgm id="{D52A76F0-4DF3-43AD-A36A-A2E5CBEF9005}"/>
                                            </p:graphicEl>
                                          </p:spTgt>
                                        </p:tgtEl>
                                        <p:attrNameLst>
                                          <p:attrName>stroke.color</p:attrName>
                                        </p:attrNameLst>
                                      </p:cBhvr>
                                      <p:by>
                                        <p:hsl h="7200000" s="0" l="0"/>
                                      </p:by>
                                    </p:animClr>
                                    <p:set>
                                      <p:cBhvr>
                                        <p:cTn id="121" dur="5500" fill="hold"/>
                                        <p:tgtEl>
                                          <p:spTgt spid="5">
                                            <p:graphicEl>
                                              <a:dgm id="{D52A76F0-4DF3-43AD-A36A-A2E5CBEF9005}"/>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5" grpId="0">
        <p:bldSub>
          <a:bldDgm/>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sldjump" tooltip="Go To"/>
          </p:cNvPr>
          <p:cNvPicPr>
            <a:picLocks noChangeAspect="1"/>
          </p:cNvPicPr>
          <p:nvPr/>
        </p:nvPicPr>
        <p:blipFill>
          <a:blip r:embed="rId4">
            <a:duotone>
              <a:prstClr val="black"/>
              <a:srgbClr val="FFFF99">
                <a:tint val="45000"/>
                <a:satMod val="400000"/>
              </a:srgbClr>
            </a:duotone>
          </a:blip>
          <a:stretch>
            <a:fillRect/>
          </a:stretch>
        </p:blipFill>
        <p:spPr>
          <a:xfrm>
            <a:off x="1331495" y="308591"/>
            <a:ext cx="9577137" cy="6196483"/>
          </a:xfrm>
          <a:prstGeom prst="rect">
            <a:avLst/>
          </a:prstGeom>
          <a:ln>
            <a:noFill/>
          </a:ln>
          <a:effectLst>
            <a:softEdge rad="112500"/>
          </a:effectLst>
        </p:spPr>
      </p:pic>
      <p:sp>
        <p:nvSpPr>
          <p:cNvPr id="3" name="TextBox 2"/>
          <p:cNvSpPr txBox="1"/>
          <p:nvPr/>
        </p:nvSpPr>
        <p:spPr>
          <a:xfrm>
            <a:off x="180110" y="5735782"/>
            <a:ext cx="872836" cy="646331"/>
          </a:xfrm>
          <a:prstGeom prst="rect">
            <a:avLst/>
          </a:prstGeom>
          <a:noFill/>
        </p:spPr>
        <p:txBody>
          <a:bodyPr wrap="square" rtlCol="0">
            <a:spAutoFit/>
          </a:bodyPr>
          <a:lstStyle/>
          <a:p>
            <a:r>
              <a:rPr lang="en-US" dirty="0" smtClean="0">
                <a:solidFill>
                  <a:schemeClr val="tx2">
                    <a:lumMod val="10000"/>
                  </a:schemeClr>
                </a:solidFill>
              </a:rPr>
              <a:t>S</a:t>
            </a:r>
          </a:p>
          <a:p>
            <a:r>
              <a:rPr lang="en-IN" dirty="0" smtClean="0">
                <a:hlinkClick r:id="rId3" action="ppaction://hlinksldjump" tooltip="Go To"/>
              </a:rPr>
              <a:t>Go To</a:t>
            </a:r>
            <a:endParaRPr lang="en-IN" dirty="0"/>
          </a:p>
        </p:txBody>
      </p:sp>
    </p:spTree>
    <p:extLst>
      <p:ext uri="{BB962C8B-B14F-4D97-AF65-F5344CB8AC3E}">
        <p14:creationId xmlns="" xmlns:p14="http://schemas.microsoft.com/office/powerpoint/2010/main" val="912798765"/>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5" name="chimes.wav"/>
          </p:stSnd>
        </p:sndAc>
      </p:transition>
    </mc:Choice>
    <mc:Fallback>
      <p:transition spd="slow">
        <p:fade/>
        <p:sndAc>
          <p:stSnd>
            <p:snd r:embed="rId2" name="chimes.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1447526766"/>
              </p:ext>
            </p:extLst>
          </p:nvPr>
        </p:nvGraphicFramePr>
        <p:xfrm>
          <a:off x="1235725" y="288758"/>
          <a:ext cx="9881454" cy="6288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843131130"/>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anim calcmode="lin" valueType="num">
                                      <p:cBhvr>
                                        <p:cTn id="9" dur="5000" fill="hold"/>
                                        <p:tgtEl>
                                          <p:spTgt spid="2"/>
                                        </p:tgtEl>
                                        <p:attrNameLst>
                                          <p:attrName>style.rotation</p:attrName>
                                        </p:attrNameLst>
                                      </p:cBhvr>
                                      <p:tavLst>
                                        <p:tav tm="0">
                                          <p:val>
                                            <p:fltVal val="90"/>
                                          </p:val>
                                        </p:tav>
                                        <p:tav tm="100000">
                                          <p:val>
                                            <p:fltVal val="0"/>
                                          </p:val>
                                        </p:tav>
                                      </p:tavLst>
                                    </p:anim>
                                    <p:animEffect transition="in" filter="fade">
                                      <p:cBhvr>
                                        <p:cTn id="10"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404F5A1-3100-4225-A5A4-CC014C8F1E8B}"/>
              </a:ext>
            </a:extLst>
          </p:cNvPr>
          <p:cNvSpPr>
            <a:spLocks noGrp="1"/>
          </p:cNvSpPr>
          <p:nvPr>
            <p:ph sz="quarter" idx="4294967295"/>
          </p:nvPr>
        </p:nvSpPr>
        <p:spPr>
          <a:xfrm>
            <a:off x="1205344" y="1537854"/>
            <a:ext cx="9892147" cy="5091545"/>
          </a:xfrm>
        </p:spPr>
        <p:txBody>
          <a:bodyPr>
            <a:normAutofit lnSpcReduction="10000"/>
          </a:bodyPr>
          <a:lstStyle/>
          <a:p>
            <a:pPr algn="just">
              <a:buClr>
                <a:srgbClr val="FFCCFF"/>
              </a:buClr>
              <a:buSzPct val="120000"/>
              <a:buFont typeface="Wingdings" panose="05000000000000000000" pitchFamily="2" charset="2"/>
              <a:buChar char="q"/>
            </a:pPr>
            <a:r>
              <a:rPr lang="en-IN" sz="2400" dirty="0">
                <a:solidFill>
                  <a:srgbClr val="00FFFF"/>
                </a:solidFill>
                <a:latin typeface="Arial Black" panose="020B0A04020102020204" pitchFamily="34" charset="0"/>
              </a:rPr>
              <a:t>The Report highlights the </a:t>
            </a:r>
            <a:r>
              <a:rPr lang="en-IN" sz="2400" b="1" dirty="0">
                <a:solidFill>
                  <a:srgbClr val="00FFFF"/>
                </a:solidFill>
                <a:latin typeface="Arial Black" panose="020B0A04020102020204" pitchFamily="34" charset="0"/>
              </a:rPr>
              <a:t>key findings </a:t>
            </a:r>
            <a:r>
              <a:rPr lang="en-IN" sz="2400" dirty="0">
                <a:solidFill>
                  <a:srgbClr val="00FFFF"/>
                </a:solidFill>
                <a:latin typeface="Arial Black" panose="020B0A04020102020204" pitchFamily="34" charset="0"/>
              </a:rPr>
              <a:t>observed in the audit quality reviews conducted, the approach for review, overall trend, expectations and other focus areas in respect of various areas. </a:t>
            </a:r>
            <a:endParaRPr lang="en-IN" sz="2400" dirty="0" smtClean="0">
              <a:solidFill>
                <a:srgbClr val="00FFFF"/>
              </a:solidFill>
              <a:latin typeface="Arial Black" panose="020B0A04020102020204" pitchFamily="34" charset="0"/>
            </a:endParaRPr>
          </a:p>
          <a:p>
            <a:pPr algn="just"/>
            <a:endParaRPr lang="en-IN" sz="2400" dirty="0">
              <a:latin typeface="Arial Black" panose="020B0A04020102020204" pitchFamily="34" charset="0"/>
            </a:endParaRPr>
          </a:p>
          <a:p>
            <a:pPr algn="just">
              <a:buClr>
                <a:srgbClr val="FFCCFF"/>
              </a:buClr>
              <a:buSzPct val="120000"/>
              <a:buFont typeface="Wingdings" panose="05000000000000000000" pitchFamily="2" charset="2"/>
              <a:buChar char="q"/>
            </a:pPr>
            <a:r>
              <a:rPr lang="en-IN" sz="2400" dirty="0">
                <a:solidFill>
                  <a:srgbClr val="00FFFF"/>
                </a:solidFill>
                <a:latin typeface="Arial Black" panose="020B0A04020102020204" pitchFamily="34" charset="0"/>
              </a:rPr>
              <a:t>Key findings are reported as under ;</a:t>
            </a:r>
          </a:p>
          <a:p>
            <a:pPr marL="808038" indent="-452438" algn="just">
              <a:buClr>
                <a:srgbClr val="99FF66"/>
              </a:buClr>
              <a:buSzPct val="120000"/>
              <a:buFont typeface="Wingdings" panose="05000000000000000000" pitchFamily="2" charset="2"/>
              <a:buChar char="Ø"/>
              <a:tabLst>
                <a:tab pos="712788" algn="l"/>
              </a:tabLst>
            </a:pPr>
            <a:r>
              <a:rPr lang="en-IN" sz="2400" dirty="0">
                <a:solidFill>
                  <a:srgbClr val="FFFF99"/>
                </a:solidFill>
                <a:latin typeface="Arial Black" panose="020B0A04020102020204" pitchFamily="34" charset="0"/>
              </a:rPr>
              <a:t>Standards on Auditing</a:t>
            </a:r>
          </a:p>
          <a:p>
            <a:pPr marL="808038" indent="-452438" algn="just">
              <a:buClr>
                <a:srgbClr val="99FF66"/>
              </a:buClr>
              <a:buSzPct val="120000"/>
              <a:buFont typeface="Wingdings" panose="05000000000000000000" pitchFamily="2" charset="2"/>
              <a:buChar char="Ø"/>
              <a:tabLst>
                <a:tab pos="712788" algn="l"/>
              </a:tabLst>
            </a:pPr>
            <a:r>
              <a:rPr lang="en-IN" sz="2400" dirty="0">
                <a:solidFill>
                  <a:srgbClr val="FFFF99"/>
                </a:solidFill>
                <a:latin typeface="Arial Black" panose="020B0A04020102020204" pitchFamily="34" charset="0"/>
              </a:rPr>
              <a:t>Accounting Standards</a:t>
            </a:r>
          </a:p>
          <a:p>
            <a:pPr marL="808038" indent="-452438" algn="just">
              <a:buClr>
                <a:srgbClr val="99FF66"/>
              </a:buClr>
              <a:buSzPct val="120000"/>
              <a:buFont typeface="Wingdings" panose="05000000000000000000" pitchFamily="2" charset="2"/>
              <a:buChar char="Ø"/>
              <a:tabLst>
                <a:tab pos="712788" algn="l"/>
              </a:tabLst>
            </a:pPr>
            <a:r>
              <a:rPr lang="en-IN" sz="2400" dirty="0">
                <a:solidFill>
                  <a:srgbClr val="FFFF99"/>
                </a:solidFill>
                <a:latin typeface="Arial Black" panose="020B0A04020102020204" pitchFamily="34" charset="0"/>
              </a:rPr>
              <a:t>Other Relevant Laws and Regulations including CARO.</a:t>
            </a:r>
          </a:p>
        </p:txBody>
      </p:sp>
      <p:sp>
        <p:nvSpPr>
          <p:cNvPr id="5" name="Down Arrow Callout 4"/>
          <p:cNvSpPr/>
          <p:nvPr/>
        </p:nvSpPr>
        <p:spPr>
          <a:xfrm>
            <a:off x="1717964" y="277092"/>
            <a:ext cx="8963891" cy="112221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QRB REPORTS</a:t>
            </a:r>
            <a:endParaRPr lang="en-IN" sz="28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endParaRPr>
          </a:p>
        </p:txBody>
      </p:sp>
    </p:spTree>
    <p:extLst>
      <p:ext uri="{BB962C8B-B14F-4D97-AF65-F5344CB8AC3E}">
        <p14:creationId xmlns="" xmlns:p14="http://schemas.microsoft.com/office/powerpoint/2010/main" val="4020204200"/>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5F03D2FA-F6A1-4FC1-A41B-9D23ABB1E55C}"/>
              </a:ext>
            </a:extLst>
          </p:cNvPr>
          <p:cNvSpPr>
            <a:spLocks noGrp="1"/>
          </p:cNvSpPr>
          <p:nvPr>
            <p:ph sz="quarter" idx="4294967295"/>
          </p:nvPr>
        </p:nvSpPr>
        <p:spPr>
          <a:xfrm>
            <a:off x="986127" y="1911927"/>
            <a:ext cx="10139073" cy="4585855"/>
          </a:xfrm>
        </p:spPr>
        <p:txBody>
          <a:bodyPr>
            <a:noAutofit/>
          </a:bodyPr>
          <a:lstStyle/>
          <a:p>
            <a:pPr marL="808038" indent="-534988" algn="just">
              <a:buClr>
                <a:srgbClr val="FFCCFF"/>
              </a:buClr>
              <a:buSzPct val="120000"/>
              <a:buFont typeface="Wingdings" panose="05000000000000000000" pitchFamily="2" charset="2"/>
              <a:buChar char="q"/>
            </a:pPr>
            <a:r>
              <a:rPr lang="en-IN" sz="2400" dirty="0" smtClean="0">
                <a:solidFill>
                  <a:srgbClr val="00FFFF"/>
                </a:solidFill>
                <a:latin typeface="Arial Black" panose="020B0A04020102020204" pitchFamily="34" charset="0"/>
              </a:rPr>
              <a:t>Lack </a:t>
            </a:r>
            <a:r>
              <a:rPr lang="en-IN" sz="2400" dirty="0">
                <a:solidFill>
                  <a:srgbClr val="00FFFF"/>
                </a:solidFill>
                <a:latin typeface="Arial Black" panose="020B0A04020102020204" pitchFamily="34" charset="0"/>
              </a:rPr>
              <a:t>of audit </a:t>
            </a:r>
            <a:r>
              <a:rPr lang="en-IN" sz="2400" b="1" u="sng" dirty="0">
                <a:solidFill>
                  <a:srgbClr val="00FFFF"/>
                </a:solidFill>
                <a:latin typeface="Arial Black" panose="020B0A04020102020204" pitchFamily="34" charset="0"/>
              </a:rPr>
              <a:t>documentation </a:t>
            </a:r>
            <a:r>
              <a:rPr lang="en-IN" sz="2400" dirty="0">
                <a:solidFill>
                  <a:srgbClr val="00FFFF"/>
                </a:solidFill>
                <a:latin typeface="Arial Black" panose="020B0A04020102020204" pitchFamily="34" charset="0"/>
              </a:rPr>
              <a:t>for </a:t>
            </a:r>
            <a:r>
              <a:rPr lang="en-IN" sz="2400" b="1" u="sng" dirty="0">
                <a:solidFill>
                  <a:srgbClr val="00FFFF"/>
                </a:solidFill>
                <a:latin typeface="Arial Black" panose="020B0A04020102020204" pitchFamily="34" charset="0"/>
              </a:rPr>
              <a:t>audit procedure performed and audit evidence </a:t>
            </a:r>
            <a:r>
              <a:rPr lang="en-IN" sz="2400" dirty="0">
                <a:solidFill>
                  <a:srgbClr val="00FFFF"/>
                </a:solidFill>
                <a:latin typeface="Arial Black" panose="020B0A04020102020204" pitchFamily="34" charset="0"/>
              </a:rPr>
              <a:t>required by SA 200, 240, 250, 260, 320, 330, 500, 530, 610, 720 and SQC-1</a:t>
            </a:r>
            <a:r>
              <a:rPr lang="en-IN" sz="2400" dirty="0" smtClean="0">
                <a:solidFill>
                  <a:srgbClr val="00FFFF"/>
                </a:solidFill>
                <a:latin typeface="Arial Black" panose="020B0A04020102020204" pitchFamily="34" charset="0"/>
              </a:rPr>
              <a:t>;</a:t>
            </a:r>
          </a:p>
          <a:p>
            <a:pPr marL="273050" indent="0" algn="just">
              <a:buClr>
                <a:srgbClr val="FFCCFF"/>
              </a:buClr>
              <a:buSzPct val="120000"/>
              <a:buNone/>
            </a:pPr>
            <a:endParaRPr lang="en-IN" sz="2400" dirty="0">
              <a:solidFill>
                <a:srgbClr val="00FFFF"/>
              </a:solidFill>
              <a:latin typeface="Arial Black" panose="020B0A04020102020204" pitchFamily="34" charset="0"/>
            </a:endParaRPr>
          </a:p>
          <a:p>
            <a:pPr marL="273050" indent="0" algn="just">
              <a:buClr>
                <a:srgbClr val="FFCCFF"/>
              </a:buClr>
              <a:buSzPct val="120000"/>
              <a:buNone/>
            </a:pPr>
            <a:endParaRPr lang="en-IN" sz="2400" dirty="0">
              <a:solidFill>
                <a:srgbClr val="00FFFF"/>
              </a:solidFill>
              <a:latin typeface="Arial Black" panose="020B0A04020102020204" pitchFamily="34" charset="0"/>
            </a:endParaRPr>
          </a:p>
          <a:p>
            <a:pPr marL="808038" indent="-534988" algn="just">
              <a:buClr>
                <a:srgbClr val="FFCCFF"/>
              </a:buClr>
              <a:buSzPct val="120000"/>
              <a:buFont typeface="Wingdings" panose="05000000000000000000" pitchFamily="2" charset="2"/>
              <a:buChar char="q"/>
            </a:pPr>
            <a:r>
              <a:rPr lang="en-IN" sz="2400" dirty="0">
                <a:solidFill>
                  <a:srgbClr val="00FFFF"/>
                </a:solidFill>
                <a:latin typeface="Arial Black" panose="020B0A04020102020204" pitchFamily="34" charset="0"/>
              </a:rPr>
              <a:t>Failure to </a:t>
            </a:r>
            <a:r>
              <a:rPr lang="en-IN" sz="2400" b="1" u="sng" dirty="0">
                <a:solidFill>
                  <a:srgbClr val="00FFFF"/>
                </a:solidFill>
                <a:latin typeface="Arial Black" panose="020B0A04020102020204" pitchFamily="34" charset="0"/>
              </a:rPr>
              <a:t>prepare documentation </a:t>
            </a:r>
            <a:r>
              <a:rPr lang="en-IN" sz="2400" dirty="0">
                <a:solidFill>
                  <a:srgbClr val="00FFFF"/>
                </a:solidFill>
                <a:latin typeface="Arial Black" panose="020B0A04020102020204" pitchFamily="34" charset="0"/>
              </a:rPr>
              <a:t>for </a:t>
            </a:r>
            <a:r>
              <a:rPr lang="en-IN" sz="2400" b="1" u="sng" dirty="0">
                <a:solidFill>
                  <a:srgbClr val="00FFFF"/>
                </a:solidFill>
                <a:latin typeface="Arial Black" panose="020B0A04020102020204" pitchFamily="34" charset="0"/>
              </a:rPr>
              <a:t>work performed</a:t>
            </a:r>
            <a:r>
              <a:rPr lang="en-IN" sz="2400" dirty="0">
                <a:solidFill>
                  <a:srgbClr val="00FFFF"/>
                </a:solidFill>
                <a:latin typeface="Arial Black" panose="020B0A04020102020204" pitchFamily="34" charset="0"/>
              </a:rPr>
              <a:t>, indicates that the firm has </a:t>
            </a:r>
            <a:r>
              <a:rPr lang="en-IN" sz="2400" b="1" u="sng" dirty="0">
                <a:solidFill>
                  <a:srgbClr val="00FFFF"/>
                </a:solidFill>
                <a:latin typeface="Arial Black" panose="020B0A04020102020204" pitchFamily="34" charset="0"/>
              </a:rPr>
              <a:t>not </a:t>
            </a:r>
            <a:r>
              <a:rPr lang="en-IN" sz="2400" dirty="0">
                <a:solidFill>
                  <a:srgbClr val="00FFFF"/>
                </a:solidFill>
                <a:latin typeface="Arial Black" panose="020B0A04020102020204" pitchFamily="34" charset="0"/>
              </a:rPr>
              <a:t>carried out appropriate audit procedures.</a:t>
            </a:r>
          </a:p>
        </p:txBody>
      </p:sp>
      <p:sp>
        <p:nvSpPr>
          <p:cNvPr id="5" name="Down Arrow Callout 4"/>
          <p:cNvSpPr/>
          <p:nvPr/>
        </p:nvSpPr>
        <p:spPr>
          <a:xfrm>
            <a:off x="1717964" y="277092"/>
            <a:ext cx="8963891" cy="112221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QRB OBSERVATIONS ON SA 230</a:t>
            </a:r>
            <a:endParaRPr lang="en-IN" sz="28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endParaRPr>
          </a:p>
        </p:txBody>
      </p:sp>
    </p:spTree>
    <p:extLst>
      <p:ext uri="{BB962C8B-B14F-4D97-AF65-F5344CB8AC3E}">
        <p14:creationId xmlns="" xmlns:p14="http://schemas.microsoft.com/office/powerpoint/2010/main" val="2771502945"/>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5F03D2FA-F6A1-4FC1-A41B-9D23ABB1E55C}"/>
              </a:ext>
            </a:extLst>
          </p:cNvPr>
          <p:cNvSpPr>
            <a:spLocks noGrp="1"/>
          </p:cNvSpPr>
          <p:nvPr>
            <p:ph sz="quarter" idx="4294967295"/>
          </p:nvPr>
        </p:nvSpPr>
        <p:spPr>
          <a:xfrm>
            <a:off x="1205344" y="720436"/>
            <a:ext cx="9906001" cy="5652654"/>
          </a:xfrm>
        </p:spPr>
        <p:txBody>
          <a:bodyPr>
            <a:normAutofit/>
          </a:bodyPr>
          <a:lstStyle/>
          <a:p>
            <a:pPr marL="534988" indent="-534988" algn="just">
              <a:buClr>
                <a:srgbClr val="FFCCFF"/>
              </a:buClr>
              <a:buSzPct val="120000"/>
              <a:buFont typeface="Wingdings" panose="05000000000000000000" pitchFamily="2" charset="2"/>
              <a:buChar char="q"/>
            </a:pPr>
            <a:r>
              <a:rPr lang="en-IN" sz="2400" dirty="0">
                <a:solidFill>
                  <a:srgbClr val="00FFFF"/>
                </a:solidFill>
                <a:latin typeface="Arial Black" panose="020B0A04020102020204" pitchFamily="34" charset="0"/>
              </a:rPr>
              <a:t>Lack of adequate audit evidence for audit procedure performed for reporting under </a:t>
            </a:r>
            <a:r>
              <a:rPr lang="en-IN" sz="2400" b="1" u="sng" dirty="0">
                <a:solidFill>
                  <a:srgbClr val="00FFFF"/>
                </a:solidFill>
                <a:latin typeface="Arial Black" panose="020B0A04020102020204" pitchFamily="34" charset="0"/>
              </a:rPr>
              <a:t>CARO</a:t>
            </a:r>
            <a:r>
              <a:rPr lang="en-IN" sz="2400" dirty="0">
                <a:solidFill>
                  <a:srgbClr val="00FFFF"/>
                </a:solidFill>
                <a:latin typeface="Arial Black" panose="020B0A04020102020204" pitchFamily="34" charset="0"/>
              </a:rPr>
              <a:t>;</a:t>
            </a:r>
          </a:p>
          <a:p>
            <a:pPr marL="534988" indent="-534988" algn="just">
              <a:buClr>
                <a:srgbClr val="FFCCFF"/>
              </a:buClr>
              <a:buSzPct val="120000"/>
              <a:buFont typeface="Wingdings" panose="05000000000000000000" pitchFamily="2" charset="2"/>
              <a:buChar char="q"/>
            </a:pPr>
            <a:endParaRPr lang="en-IN" sz="2400" dirty="0" smtClean="0">
              <a:solidFill>
                <a:srgbClr val="00FFFF"/>
              </a:solidFill>
              <a:latin typeface="Arial Black" panose="020B0A04020102020204" pitchFamily="34" charset="0"/>
            </a:endParaRPr>
          </a:p>
          <a:p>
            <a:pPr marL="534988" indent="-534988" algn="just">
              <a:buClr>
                <a:srgbClr val="FFCCFF"/>
              </a:buClr>
              <a:buSzPct val="120000"/>
              <a:buFont typeface="Wingdings" panose="05000000000000000000" pitchFamily="2" charset="2"/>
              <a:buChar char="q"/>
            </a:pPr>
            <a:r>
              <a:rPr lang="en-IN" sz="2400" dirty="0" smtClean="0">
                <a:solidFill>
                  <a:srgbClr val="00FFFF"/>
                </a:solidFill>
                <a:latin typeface="Arial Black" panose="020B0A04020102020204" pitchFamily="34" charset="0"/>
              </a:rPr>
              <a:t>No </a:t>
            </a:r>
            <a:r>
              <a:rPr lang="en-IN" sz="2400" dirty="0">
                <a:solidFill>
                  <a:srgbClr val="00FFFF"/>
                </a:solidFill>
                <a:latin typeface="Arial Black" panose="020B0A04020102020204" pitchFamily="34" charset="0"/>
              </a:rPr>
              <a:t>evidence of review of audit work papers by way of sign-off by the Engagement Partner on manual print outs maintained in the physical working paper file</a:t>
            </a:r>
            <a:r>
              <a:rPr lang="en-IN" sz="2400" dirty="0" smtClean="0">
                <a:solidFill>
                  <a:srgbClr val="00FFFF"/>
                </a:solidFill>
                <a:latin typeface="Arial Black" panose="020B0A04020102020204" pitchFamily="34" charset="0"/>
              </a:rPr>
              <a:t>;</a:t>
            </a:r>
          </a:p>
          <a:p>
            <a:pPr marL="0" indent="0" algn="just">
              <a:buClr>
                <a:srgbClr val="FFCCFF"/>
              </a:buClr>
              <a:buSzPct val="120000"/>
              <a:buNone/>
            </a:pPr>
            <a:endParaRPr lang="en-IN" sz="2400" dirty="0">
              <a:solidFill>
                <a:srgbClr val="00FFFF"/>
              </a:solidFill>
              <a:latin typeface="Arial Black" panose="020B0A04020102020204" pitchFamily="34" charset="0"/>
            </a:endParaRPr>
          </a:p>
          <a:p>
            <a:pPr marL="534988" indent="-534988" algn="just">
              <a:buClr>
                <a:srgbClr val="FFCCFF"/>
              </a:buClr>
              <a:buSzPct val="120000"/>
              <a:buFont typeface="Wingdings" panose="05000000000000000000" pitchFamily="2" charset="2"/>
              <a:buChar char="q"/>
            </a:pPr>
            <a:r>
              <a:rPr lang="en-IN" sz="2400" dirty="0">
                <a:solidFill>
                  <a:srgbClr val="00FFFF"/>
                </a:solidFill>
                <a:latin typeface="Arial Black" panose="020B0A04020102020204" pitchFamily="34" charset="0"/>
              </a:rPr>
              <a:t>Time sheets of assistants and conclusion of the observations noted were not signed by the Audit assistants, Partner in Charge, Signing </a:t>
            </a:r>
            <a:r>
              <a:rPr lang="en-IN" sz="2400" dirty="0" smtClean="0">
                <a:solidFill>
                  <a:srgbClr val="00FFFF"/>
                </a:solidFill>
                <a:latin typeface="Arial Black" panose="020B0A04020102020204" pitchFamily="34" charset="0"/>
              </a:rPr>
              <a:t>Partner</a:t>
            </a:r>
          </a:p>
          <a:p>
            <a:pPr marL="0" indent="0" algn="just">
              <a:buClr>
                <a:srgbClr val="FFCCFF"/>
              </a:buClr>
              <a:buSzPct val="120000"/>
              <a:buNone/>
            </a:pPr>
            <a:endParaRPr lang="en-IN" sz="2400" dirty="0">
              <a:solidFill>
                <a:srgbClr val="00FFFF"/>
              </a:solidFill>
              <a:latin typeface="Arial Black" panose="020B0A04020102020204" pitchFamily="34" charset="0"/>
            </a:endParaRPr>
          </a:p>
        </p:txBody>
      </p:sp>
    </p:spTree>
    <p:extLst>
      <p:ext uri="{BB962C8B-B14F-4D97-AF65-F5344CB8AC3E}">
        <p14:creationId xmlns="" xmlns:p14="http://schemas.microsoft.com/office/powerpoint/2010/main" val="1835838350"/>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5F03D2FA-F6A1-4FC1-A41B-9D23ABB1E55C}"/>
              </a:ext>
            </a:extLst>
          </p:cNvPr>
          <p:cNvSpPr>
            <a:spLocks noGrp="1"/>
          </p:cNvSpPr>
          <p:nvPr>
            <p:ph sz="quarter" idx="4294967295"/>
          </p:nvPr>
        </p:nvSpPr>
        <p:spPr>
          <a:xfrm>
            <a:off x="1205344" y="789709"/>
            <a:ext cx="9906001" cy="5043055"/>
          </a:xfrm>
        </p:spPr>
        <p:txBody>
          <a:bodyPr>
            <a:normAutofit/>
          </a:bodyPr>
          <a:lstStyle/>
          <a:p>
            <a:pPr marL="534988" indent="-534988" algn="just">
              <a:buClr>
                <a:srgbClr val="FFCCFF"/>
              </a:buClr>
              <a:buSzPct val="120000"/>
              <a:buFont typeface="Wingdings" panose="05000000000000000000" pitchFamily="2" charset="2"/>
              <a:buChar char="q"/>
            </a:pPr>
            <a:r>
              <a:rPr lang="en-IN" sz="2400" dirty="0" smtClean="0">
                <a:solidFill>
                  <a:srgbClr val="00FFFF"/>
                </a:solidFill>
                <a:latin typeface="Arial Black" panose="020B0A04020102020204" pitchFamily="34" charset="0"/>
              </a:rPr>
              <a:t>Lack </a:t>
            </a:r>
            <a:r>
              <a:rPr lang="en-IN" sz="2400" dirty="0">
                <a:solidFill>
                  <a:srgbClr val="00FFFF"/>
                </a:solidFill>
                <a:latin typeface="Arial Black" panose="020B0A04020102020204" pitchFamily="34" charset="0"/>
              </a:rPr>
              <a:t>of adequate audit evidence for audit procedure performed for reporting under CARO</a:t>
            </a:r>
            <a:r>
              <a:rPr lang="en-IN" sz="2400" dirty="0" smtClean="0">
                <a:solidFill>
                  <a:srgbClr val="00FFFF"/>
                </a:solidFill>
                <a:latin typeface="Arial Black" panose="020B0A04020102020204" pitchFamily="34" charset="0"/>
              </a:rPr>
              <a:t>;</a:t>
            </a:r>
          </a:p>
          <a:p>
            <a:pPr marL="534988" indent="-534988" algn="just">
              <a:buClr>
                <a:srgbClr val="FFCCFF"/>
              </a:buClr>
              <a:buSzPct val="120000"/>
              <a:buFont typeface="Wingdings" panose="05000000000000000000" pitchFamily="2" charset="2"/>
              <a:buChar char="q"/>
            </a:pPr>
            <a:endParaRPr lang="en-IN" sz="2400" dirty="0">
              <a:solidFill>
                <a:srgbClr val="00FFFF"/>
              </a:solidFill>
              <a:latin typeface="Arial Black" panose="020B0A04020102020204" pitchFamily="34" charset="0"/>
            </a:endParaRPr>
          </a:p>
          <a:p>
            <a:pPr marL="534988" indent="-534988" algn="just">
              <a:buClr>
                <a:srgbClr val="FFCCFF"/>
              </a:buClr>
              <a:buSzPct val="120000"/>
              <a:buFont typeface="Wingdings" panose="05000000000000000000" pitchFamily="2" charset="2"/>
              <a:buChar char="q"/>
            </a:pPr>
            <a:r>
              <a:rPr lang="en-IN" sz="2400" dirty="0" smtClean="0">
                <a:solidFill>
                  <a:srgbClr val="00FFFF"/>
                </a:solidFill>
                <a:latin typeface="Arial Black" panose="020B0A04020102020204" pitchFamily="34" charset="0"/>
              </a:rPr>
              <a:t>Work </a:t>
            </a:r>
            <a:r>
              <a:rPr lang="en-IN" sz="2400" dirty="0">
                <a:solidFill>
                  <a:srgbClr val="00FFFF"/>
                </a:solidFill>
                <a:latin typeface="Arial Black" panose="020B0A04020102020204" pitchFamily="34" charset="0"/>
              </a:rPr>
              <a:t>papers (WP) and quantitative reconciliation of stock records were not tied up with the financial statements.</a:t>
            </a:r>
          </a:p>
          <a:p>
            <a:pPr algn="just"/>
            <a:endParaRPr lang="en-IN" sz="3200" dirty="0">
              <a:latin typeface="Calibri" panose="020F0502020204030204" pitchFamily="34" charset="0"/>
            </a:endParaRPr>
          </a:p>
        </p:txBody>
      </p:sp>
    </p:spTree>
    <p:extLst>
      <p:ext uri="{BB962C8B-B14F-4D97-AF65-F5344CB8AC3E}">
        <p14:creationId xmlns="" xmlns:p14="http://schemas.microsoft.com/office/powerpoint/2010/main" val="3675574425"/>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5F03D2FA-F6A1-4FC1-A41B-9D23ABB1E55C}"/>
              </a:ext>
            </a:extLst>
          </p:cNvPr>
          <p:cNvSpPr>
            <a:spLocks noGrp="1"/>
          </p:cNvSpPr>
          <p:nvPr>
            <p:ph sz="quarter" idx="4294967295"/>
          </p:nvPr>
        </p:nvSpPr>
        <p:spPr>
          <a:xfrm>
            <a:off x="1274616" y="180109"/>
            <a:ext cx="9947565" cy="6677891"/>
          </a:xfrm>
        </p:spPr>
        <p:txBody>
          <a:bodyPr>
            <a:normAutofit fontScale="92500" lnSpcReduction="20000"/>
          </a:bodyPr>
          <a:lstStyle/>
          <a:p>
            <a:pPr marL="534988" indent="-534988" algn="just">
              <a:buClr>
                <a:srgbClr val="FFCCFF"/>
              </a:buClr>
              <a:buSzPct val="120000"/>
              <a:buFont typeface="Wingdings" panose="05000000000000000000" pitchFamily="2" charset="2"/>
              <a:buChar char="q"/>
            </a:pPr>
            <a:r>
              <a:rPr lang="en-IN" sz="2400" dirty="0" smtClean="0">
                <a:solidFill>
                  <a:srgbClr val="00FFFF"/>
                </a:solidFill>
                <a:latin typeface="Arial Black" panose="020B0A04020102020204" pitchFamily="34" charset="0"/>
              </a:rPr>
              <a:t>The firm has not documented the audit procedure performed during the course audit for identifying and assessing risks(SA-315);</a:t>
            </a:r>
          </a:p>
          <a:p>
            <a:pPr marL="534988" indent="-534988" algn="just">
              <a:buClr>
                <a:srgbClr val="FFCCFF"/>
              </a:buClr>
              <a:buSzPct val="120000"/>
              <a:buFont typeface="Wingdings" panose="05000000000000000000" pitchFamily="2" charset="2"/>
              <a:buChar char="q"/>
            </a:pPr>
            <a:r>
              <a:rPr lang="en-IN" sz="2400" dirty="0" smtClean="0">
                <a:solidFill>
                  <a:srgbClr val="00FFFF"/>
                </a:solidFill>
                <a:latin typeface="Arial Black" panose="020B0A04020102020204" pitchFamily="34" charset="0"/>
              </a:rPr>
              <a:t>Proper documentation was not kept on record in respect of working papers and observations made during the course of audit(SA-220).</a:t>
            </a:r>
          </a:p>
          <a:p>
            <a:pPr marL="534988" indent="-534988" algn="just">
              <a:buClr>
                <a:srgbClr val="FFCCFF"/>
              </a:buClr>
              <a:buSzPct val="120000"/>
              <a:buFont typeface="Wingdings" panose="05000000000000000000" pitchFamily="2" charset="2"/>
              <a:buChar char="q"/>
            </a:pPr>
            <a:r>
              <a:rPr lang="en-IN" sz="2400" dirty="0" smtClean="0">
                <a:solidFill>
                  <a:srgbClr val="00FFFF"/>
                </a:solidFill>
                <a:latin typeface="Arial Black" panose="020B0A04020102020204" pitchFamily="34" charset="0"/>
              </a:rPr>
              <a:t>On reviewing the documentation on hand with the firm, the firm has not kept the documentation as required by SA-230</a:t>
            </a:r>
          </a:p>
          <a:p>
            <a:pPr marL="534988" indent="-534988" algn="just">
              <a:buClr>
                <a:srgbClr val="FFCCFF"/>
              </a:buClr>
              <a:buSzPct val="120000"/>
              <a:buFont typeface="Wingdings" panose="05000000000000000000" pitchFamily="2" charset="2"/>
              <a:buChar char="q"/>
            </a:pPr>
            <a:r>
              <a:rPr lang="en-IN" sz="2400" dirty="0" smtClean="0">
                <a:solidFill>
                  <a:srgbClr val="00FFFF"/>
                </a:solidFill>
                <a:latin typeface="Arial Black" panose="020B0A04020102020204" pitchFamily="34" charset="0"/>
              </a:rPr>
              <a:t>The firm has not documented the audit procedure performed during the course of audit as required under SA-330.</a:t>
            </a:r>
          </a:p>
          <a:p>
            <a:pPr marL="534988" indent="-534988" algn="just">
              <a:buClr>
                <a:srgbClr val="FFCCFF"/>
              </a:buClr>
              <a:buSzPct val="120000"/>
              <a:buFont typeface="Wingdings" panose="05000000000000000000" pitchFamily="2" charset="2"/>
              <a:buChar char="q"/>
            </a:pPr>
            <a:r>
              <a:rPr lang="en-IN" sz="2400" dirty="0" smtClean="0">
                <a:solidFill>
                  <a:srgbClr val="00FFFF"/>
                </a:solidFill>
                <a:latin typeface="Arial Black" panose="020B0A04020102020204" pitchFamily="34" charset="0"/>
              </a:rPr>
              <a:t>In audit working papers of the staff, the name of the audit staff and date of work performed not mentioned.</a:t>
            </a:r>
          </a:p>
          <a:p>
            <a:pPr marL="534988" indent="-534988" algn="just">
              <a:buClr>
                <a:srgbClr val="FFCCFF"/>
              </a:buClr>
              <a:buSzPct val="120000"/>
              <a:buFont typeface="Wingdings" panose="05000000000000000000" pitchFamily="2" charset="2"/>
              <a:buChar char="q"/>
            </a:pPr>
            <a:endParaRPr lang="en-IN" sz="2400" dirty="0" smtClean="0">
              <a:solidFill>
                <a:srgbClr val="00FFFF"/>
              </a:solidFill>
              <a:latin typeface="Arial Black" panose="020B0A04020102020204" pitchFamily="34" charset="0"/>
            </a:endParaRPr>
          </a:p>
          <a:p>
            <a:pPr marL="534988" indent="-534988" algn="just">
              <a:buClr>
                <a:srgbClr val="FFCCFF"/>
              </a:buClr>
              <a:buSzPct val="120000"/>
              <a:buFont typeface="Wingdings" panose="05000000000000000000" pitchFamily="2" charset="2"/>
              <a:buChar char="q"/>
            </a:pPr>
            <a:r>
              <a:rPr lang="en-IN" sz="2400" dirty="0" smtClean="0">
                <a:solidFill>
                  <a:srgbClr val="00FFFF"/>
                </a:solidFill>
                <a:latin typeface="Arial Black" panose="020B0A04020102020204" pitchFamily="34" charset="0"/>
              </a:rPr>
              <a:t> Work </a:t>
            </a:r>
            <a:r>
              <a:rPr lang="en-IN" sz="2400" dirty="0">
                <a:solidFill>
                  <a:srgbClr val="00FFFF"/>
                </a:solidFill>
                <a:latin typeface="Arial Black" panose="020B0A04020102020204" pitchFamily="34" charset="0"/>
              </a:rPr>
              <a:t>papers (WP) and quantitative reconciliation of stock records were not tied up with the financial statements.</a:t>
            </a:r>
          </a:p>
          <a:p>
            <a:pPr algn="just"/>
            <a:endParaRPr lang="en-IN" sz="3200" dirty="0">
              <a:latin typeface="Calibri" panose="020F0502020204030204" pitchFamily="34" charset="0"/>
            </a:endParaRPr>
          </a:p>
        </p:txBody>
      </p:sp>
    </p:spTree>
    <p:extLst>
      <p:ext uri="{BB962C8B-B14F-4D97-AF65-F5344CB8AC3E}">
        <p14:creationId xmlns="" xmlns:p14="http://schemas.microsoft.com/office/powerpoint/2010/main" val="3675574425"/>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623455"/>
            <a:ext cx="9476509" cy="5078313"/>
          </a:xfrm>
          <a:prstGeom prst="rect">
            <a:avLst/>
          </a:prstGeom>
          <a:noFill/>
        </p:spPr>
        <p:txBody>
          <a:bodyPr wrap="square" rtlCol="0">
            <a:spAutoFit/>
          </a:bodyPr>
          <a:lstStyle/>
          <a:p>
            <a:pPr>
              <a:buFont typeface="Wingdings" pitchFamily="2" charset="2"/>
              <a:buChar char="q"/>
            </a:pPr>
            <a:r>
              <a:rPr lang="en-US" sz="2400" b="1" dirty="0" smtClean="0">
                <a:solidFill>
                  <a:srgbClr val="00FFFF"/>
                </a:solidFill>
              </a:rPr>
              <a:t> In many of the working papers there is no indication of review of audit work, date and extent of such review.</a:t>
            </a:r>
          </a:p>
          <a:p>
            <a:pPr>
              <a:buFont typeface="Wingdings" pitchFamily="2" charset="2"/>
              <a:buChar char="q"/>
            </a:pPr>
            <a:r>
              <a:rPr lang="en-US" sz="2400" b="1" dirty="0" smtClean="0">
                <a:solidFill>
                  <a:srgbClr val="00FFFF"/>
                </a:solidFill>
              </a:rPr>
              <a:t> In respect of some of the audit observations, there is no evidence of follow up management discussions and conclusion of such observations.</a:t>
            </a:r>
          </a:p>
          <a:p>
            <a:pPr>
              <a:buFont typeface="Wingdings" pitchFamily="2" charset="2"/>
              <a:buChar char="q"/>
            </a:pPr>
            <a:r>
              <a:rPr lang="en-US" sz="2400" b="1" dirty="0" smtClean="0">
                <a:solidFill>
                  <a:srgbClr val="00FFFF"/>
                </a:solidFill>
              </a:rPr>
              <a:t> Documentation with regards to the test of controls(Para 8-17 of SA-330)</a:t>
            </a:r>
          </a:p>
          <a:p>
            <a:pPr>
              <a:buFont typeface="Wingdings" pitchFamily="2" charset="2"/>
              <a:buChar char="q"/>
            </a:pPr>
            <a:r>
              <a:rPr lang="en-US" sz="2400" b="1" dirty="0" smtClean="0">
                <a:solidFill>
                  <a:srgbClr val="00FFFF"/>
                </a:solidFill>
              </a:rPr>
              <a:t> Audit Evidence</a:t>
            </a:r>
          </a:p>
          <a:p>
            <a:pPr>
              <a:buFont typeface="Wingdings" pitchFamily="2" charset="2"/>
              <a:buChar char="q"/>
            </a:pPr>
            <a:r>
              <a:rPr lang="en-US" sz="2400" b="1" dirty="0" smtClean="0">
                <a:solidFill>
                  <a:srgbClr val="00FFFF"/>
                </a:solidFill>
              </a:rPr>
              <a:t> Audit Sampling(Para 6-15 of SA-330)</a:t>
            </a:r>
          </a:p>
          <a:p>
            <a:pPr>
              <a:buFont typeface="Wingdings" pitchFamily="2" charset="2"/>
              <a:buChar char="q"/>
            </a:pPr>
            <a:r>
              <a:rPr lang="en-US" sz="2400" b="1" dirty="0" smtClean="0">
                <a:solidFill>
                  <a:srgbClr val="00FFFF"/>
                </a:solidFill>
              </a:rPr>
              <a:t> There is no formal documentation available in the audit files for test of control and complete evidence of determining the operating </a:t>
            </a:r>
            <a:r>
              <a:rPr lang="en-US" sz="2400" dirty="0" smtClean="0">
                <a:solidFill>
                  <a:srgbClr val="00FFFF"/>
                </a:solidFill>
              </a:rPr>
              <a:t>effectiveness of the control(SA-330,SA-500,SA-530)</a:t>
            </a:r>
          </a:p>
          <a:p>
            <a:pPr>
              <a:buFont typeface="Wingdings" pitchFamily="2" charset="2"/>
              <a:buChar char="q"/>
            </a:pPr>
            <a:endParaRPr lang="en-US" dirty="0" smtClean="0">
              <a:solidFill>
                <a:srgbClr val="00B050"/>
              </a:solidFill>
            </a:endParaRPr>
          </a:p>
          <a:p>
            <a:pPr>
              <a:buFont typeface="Wingdings" pitchFamily="2" charset="2"/>
              <a:buChar char="q"/>
            </a:pP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5F03D2FA-F6A1-4FC1-A41B-9D23ABB1E55C}"/>
              </a:ext>
            </a:extLst>
          </p:cNvPr>
          <p:cNvSpPr>
            <a:spLocks noGrp="1"/>
          </p:cNvSpPr>
          <p:nvPr>
            <p:ph sz="quarter" idx="4294967295"/>
          </p:nvPr>
        </p:nvSpPr>
        <p:spPr>
          <a:xfrm>
            <a:off x="825500" y="1592262"/>
            <a:ext cx="10313555" cy="5016356"/>
          </a:xfrm>
        </p:spPr>
        <p:txBody>
          <a:bodyPr>
            <a:normAutofit fontScale="92500" lnSpcReduction="10000"/>
          </a:bodyPr>
          <a:lstStyle/>
          <a:p>
            <a:pPr marL="712788" indent="-439738" algn="just">
              <a:buClr>
                <a:srgbClr val="FFFF99"/>
              </a:buClr>
              <a:buSzPct val="120000"/>
              <a:buFont typeface="Wingdings" panose="05000000000000000000" pitchFamily="2" charset="2"/>
              <a:buChar char="q"/>
            </a:pPr>
            <a:r>
              <a:rPr lang="en-IN" sz="2400" dirty="0" smtClean="0">
                <a:solidFill>
                  <a:srgbClr val="99FF66"/>
                </a:solidFill>
                <a:latin typeface="Arial Black" panose="020B0A04020102020204" pitchFamily="34" charset="0"/>
              </a:rPr>
              <a:t>Failure </a:t>
            </a:r>
            <a:r>
              <a:rPr lang="en-IN" sz="2400" dirty="0">
                <a:solidFill>
                  <a:srgbClr val="99FF66"/>
                </a:solidFill>
                <a:latin typeface="Arial Black" panose="020B0A04020102020204" pitchFamily="34" charset="0"/>
              </a:rPr>
              <a:t>to attend physical inventory counting and not performing audit procedures over the entity’s final inventory records. </a:t>
            </a:r>
            <a:endParaRPr lang="en-IN" sz="2400" dirty="0" smtClean="0">
              <a:solidFill>
                <a:srgbClr val="99FF66"/>
              </a:solidFill>
              <a:latin typeface="Arial Black" panose="020B0A04020102020204" pitchFamily="34" charset="0"/>
            </a:endParaRPr>
          </a:p>
          <a:p>
            <a:pPr marL="273050" indent="0" algn="just">
              <a:buClr>
                <a:srgbClr val="FFFF99"/>
              </a:buClr>
              <a:buSzPct val="120000"/>
              <a:buNone/>
            </a:pPr>
            <a:endParaRPr lang="en-IN" sz="2400" dirty="0">
              <a:solidFill>
                <a:srgbClr val="99FF66"/>
              </a:solidFill>
              <a:latin typeface="Arial Black" panose="020B0A04020102020204" pitchFamily="34" charset="0"/>
            </a:endParaRPr>
          </a:p>
          <a:p>
            <a:pPr marL="712788" indent="-439738" algn="just">
              <a:buClr>
                <a:srgbClr val="FFFF99"/>
              </a:buClr>
              <a:buSzPct val="120000"/>
              <a:buFont typeface="Wingdings" panose="05000000000000000000" pitchFamily="2" charset="2"/>
              <a:buChar char="q"/>
            </a:pPr>
            <a:r>
              <a:rPr lang="en-IN" sz="2400" dirty="0">
                <a:solidFill>
                  <a:srgbClr val="99FF66"/>
                </a:solidFill>
                <a:latin typeface="Arial Black" panose="020B0A04020102020204" pitchFamily="34" charset="0"/>
              </a:rPr>
              <a:t>Failure to prepare audit documentation for analytical procedures, audit sampling, and identifying related party transaction; </a:t>
            </a:r>
            <a:endParaRPr lang="en-IN" sz="2400" dirty="0" smtClean="0">
              <a:solidFill>
                <a:srgbClr val="99FF66"/>
              </a:solidFill>
              <a:latin typeface="Arial Black" panose="020B0A04020102020204" pitchFamily="34" charset="0"/>
            </a:endParaRPr>
          </a:p>
          <a:p>
            <a:pPr marL="273050" indent="0" algn="just">
              <a:buClr>
                <a:srgbClr val="FFFF99"/>
              </a:buClr>
              <a:buSzPct val="120000"/>
              <a:buNone/>
            </a:pPr>
            <a:endParaRPr lang="en-IN" sz="2400" dirty="0">
              <a:solidFill>
                <a:srgbClr val="99FF66"/>
              </a:solidFill>
              <a:latin typeface="Arial Black" panose="020B0A04020102020204" pitchFamily="34" charset="0"/>
            </a:endParaRPr>
          </a:p>
          <a:p>
            <a:pPr marL="712788" indent="-439738" algn="just">
              <a:buClr>
                <a:srgbClr val="FFFF99"/>
              </a:buClr>
              <a:buSzPct val="120000"/>
              <a:buFont typeface="Wingdings" panose="05000000000000000000" pitchFamily="2" charset="2"/>
              <a:buChar char="q"/>
            </a:pPr>
            <a:r>
              <a:rPr lang="en-IN" sz="2400" dirty="0">
                <a:solidFill>
                  <a:srgbClr val="99FF66"/>
                </a:solidFill>
                <a:latin typeface="Arial Black" panose="020B0A04020102020204" pitchFamily="34" charset="0"/>
              </a:rPr>
              <a:t>Failure to obtain sufficient external confirmations and alternative audit procedure in case of not using external confirmation. </a:t>
            </a:r>
          </a:p>
        </p:txBody>
      </p:sp>
      <p:sp>
        <p:nvSpPr>
          <p:cNvPr id="5" name="Down Arrow Callout 4"/>
          <p:cNvSpPr/>
          <p:nvPr/>
        </p:nvSpPr>
        <p:spPr>
          <a:xfrm>
            <a:off x="1717964" y="277092"/>
            <a:ext cx="8963891" cy="112221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QRB OBSERVATIONS ON SA 500, 501 &amp; 505</a:t>
            </a:r>
            <a:endParaRPr lang="en-IN" sz="28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endParaRPr>
          </a:p>
        </p:txBody>
      </p:sp>
    </p:spTree>
    <p:extLst>
      <p:ext uri="{BB962C8B-B14F-4D97-AF65-F5344CB8AC3E}">
        <p14:creationId xmlns="" xmlns:p14="http://schemas.microsoft.com/office/powerpoint/2010/main" val="4248442948"/>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5F03D2FA-F6A1-4FC1-A41B-9D23ABB1E55C}"/>
              </a:ext>
            </a:extLst>
          </p:cNvPr>
          <p:cNvSpPr>
            <a:spLocks noGrp="1"/>
          </p:cNvSpPr>
          <p:nvPr>
            <p:ph sz="quarter" idx="4294967295"/>
          </p:nvPr>
        </p:nvSpPr>
        <p:spPr>
          <a:xfrm>
            <a:off x="825500" y="484909"/>
            <a:ext cx="10313555" cy="6123709"/>
          </a:xfrm>
        </p:spPr>
        <p:txBody>
          <a:bodyPr>
            <a:normAutofit fontScale="92500"/>
          </a:bodyPr>
          <a:lstStyle/>
          <a:p>
            <a:pPr marL="712788" indent="-439738" algn="just">
              <a:buClr>
                <a:srgbClr val="FFFF99"/>
              </a:buClr>
              <a:buSzPct val="120000"/>
              <a:buFont typeface="Wingdings" panose="05000000000000000000" pitchFamily="2" charset="2"/>
              <a:buChar char="q"/>
            </a:pPr>
            <a:r>
              <a:rPr lang="en-IN" sz="2400" dirty="0" smtClean="0">
                <a:solidFill>
                  <a:srgbClr val="99FF66"/>
                </a:solidFill>
                <a:latin typeface="Arial Black" panose="020B0A04020102020204" pitchFamily="34" charset="0"/>
              </a:rPr>
              <a:t>Failure </a:t>
            </a:r>
            <a:r>
              <a:rPr lang="en-IN" sz="2400" dirty="0">
                <a:solidFill>
                  <a:srgbClr val="99FF66"/>
                </a:solidFill>
                <a:latin typeface="Arial Black" panose="020B0A04020102020204" pitchFamily="34" charset="0"/>
              </a:rPr>
              <a:t>to obtain written representations from management in specific form and appropriately dated and signed; </a:t>
            </a:r>
            <a:endParaRPr lang="en-IN" sz="2400" dirty="0" smtClean="0">
              <a:solidFill>
                <a:srgbClr val="99FF66"/>
              </a:solidFill>
              <a:latin typeface="Arial Black" panose="020B0A04020102020204" pitchFamily="34" charset="0"/>
            </a:endParaRPr>
          </a:p>
          <a:p>
            <a:pPr marL="273050" indent="0" algn="just">
              <a:buClr>
                <a:srgbClr val="FFFF99"/>
              </a:buClr>
              <a:buSzPct val="120000"/>
              <a:buNone/>
            </a:pPr>
            <a:endParaRPr lang="en-IN" sz="2400" dirty="0" smtClean="0">
              <a:solidFill>
                <a:srgbClr val="99FF66"/>
              </a:solidFill>
              <a:latin typeface="Arial Black" panose="020B0A04020102020204" pitchFamily="34" charset="0"/>
            </a:endParaRPr>
          </a:p>
          <a:p>
            <a:pPr marL="712788" indent="-439738" algn="just">
              <a:buClr>
                <a:srgbClr val="FFFF99"/>
              </a:buClr>
              <a:buSzPct val="120000"/>
              <a:buFont typeface="Wingdings" panose="05000000000000000000" pitchFamily="2" charset="2"/>
              <a:buChar char="q"/>
            </a:pPr>
            <a:r>
              <a:rPr lang="en-IN" sz="2400" dirty="0">
                <a:solidFill>
                  <a:srgbClr val="99FF66"/>
                </a:solidFill>
                <a:latin typeface="Arial Black" panose="020B0A04020102020204" pitchFamily="34" charset="0"/>
              </a:rPr>
              <a:t>Bank Reconciliation statement had not been taken for all the bank accounts</a:t>
            </a:r>
            <a:r>
              <a:rPr lang="en-IN" sz="2400" dirty="0" smtClean="0">
                <a:solidFill>
                  <a:srgbClr val="99FF66"/>
                </a:solidFill>
                <a:latin typeface="Arial Black" panose="020B0A04020102020204" pitchFamily="34" charset="0"/>
              </a:rPr>
              <a:t>.</a:t>
            </a:r>
          </a:p>
          <a:p>
            <a:pPr marL="273050" indent="0" algn="just">
              <a:buClr>
                <a:srgbClr val="FFFF99"/>
              </a:buClr>
              <a:buSzPct val="120000"/>
              <a:buNone/>
            </a:pPr>
            <a:endParaRPr lang="en-IN" sz="2400" dirty="0">
              <a:solidFill>
                <a:srgbClr val="99FF66"/>
              </a:solidFill>
              <a:latin typeface="Arial Black" panose="020B0A04020102020204" pitchFamily="34" charset="0"/>
            </a:endParaRPr>
          </a:p>
          <a:p>
            <a:pPr marL="712788" indent="-439738" algn="just">
              <a:buClr>
                <a:srgbClr val="FFFF99"/>
              </a:buClr>
              <a:buSzPct val="120000"/>
              <a:buFont typeface="Wingdings" panose="05000000000000000000" pitchFamily="2" charset="2"/>
              <a:buChar char="q"/>
            </a:pPr>
            <a:r>
              <a:rPr lang="en-IN" sz="2400" dirty="0">
                <a:solidFill>
                  <a:srgbClr val="99FF66"/>
                </a:solidFill>
                <a:latin typeface="Arial Black" panose="020B0A04020102020204" pitchFamily="34" charset="0"/>
              </a:rPr>
              <a:t>No documentation maintained for the procedures followed for selection, preparation and sending out for external confirmations</a:t>
            </a:r>
            <a:r>
              <a:rPr lang="en-IN" sz="2400" dirty="0" smtClean="0">
                <a:solidFill>
                  <a:srgbClr val="99FF66"/>
                </a:solidFill>
                <a:latin typeface="Arial Black" panose="020B0A04020102020204" pitchFamily="34" charset="0"/>
              </a:rPr>
              <a:t>.</a:t>
            </a:r>
          </a:p>
          <a:p>
            <a:pPr marL="273050" indent="0" algn="just">
              <a:buClr>
                <a:srgbClr val="FFFF99"/>
              </a:buClr>
              <a:buSzPct val="120000"/>
              <a:buNone/>
            </a:pPr>
            <a:endParaRPr lang="en-IN" sz="2400" dirty="0" smtClean="0">
              <a:solidFill>
                <a:srgbClr val="99FF66"/>
              </a:solidFill>
              <a:latin typeface="Arial Black" panose="020B0A04020102020204" pitchFamily="34" charset="0"/>
            </a:endParaRPr>
          </a:p>
          <a:p>
            <a:pPr marL="712788" indent="-439738" algn="just">
              <a:buClr>
                <a:srgbClr val="FFFF99"/>
              </a:buClr>
              <a:buSzPct val="120000"/>
              <a:buFont typeface="Wingdings" panose="05000000000000000000" pitchFamily="2" charset="2"/>
              <a:buChar char="q"/>
            </a:pPr>
            <a:r>
              <a:rPr lang="en-IN" sz="2400" dirty="0">
                <a:solidFill>
                  <a:srgbClr val="99FF66"/>
                </a:solidFill>
                <a:latin typeface="Arial Black" panose="020B0A04020102020204" pitchFamily="34" charset="0"/>
              </a:rPr>
              <a:t>Management representation letter had been obtained for the general points not on other specific items</a:t>
            </a:r>
            <a:r>
              <a:rPr lang="en-IN" sz="2400" dirty="0" smtClean="0">
                <a:solidFill>
                  <a:srgbClr val="99FF66"/>
                </a:solidFill>
                <a:latin typeface="Arial Black" panose="020B0A04020102020204" pitchFamily="34" charset="0"/>
              </a:rPr>
              <a:t>.</a:t>
            </a:r>
            <a:endParaRPr lang="en-IN" sz="2400" dirty="0">
              <a:solidFill>
                <a:srgbClr val="99FF66"/>
              </a:solidFill>
              <a:latin typeface="Arial Black" panose="020B0A04020102020204" pitchFamily="34" charset="0"/>
            </a:endParaRPr>
          </a:p>
          <a:p>
            <a:pPr marL="273050" indent="0" algn="just">
              <a:buClr>
                <a:srgbClr val="FFFF99"/>
              </a:buClr>
              <a:buSzPct val="120000"/>
              <a:buNone/>
            </a:pPr>
            <a:endParaRPr lang="en-IN" sz="2400" dirty="0">
              <a:solidFill>
                <a:srgbClr val="99FF66"/>
              </a:solidFill>
              <a:latin typeface="Arial Black" panose="020B0A04020102020204" pitchFamily="34" charset="0"/>
            </a:endParaRPr>
          </a:p>
        </p:txBody>
      </p:sp>
    </p:spTree>
    <p:extLst>
      <p:ext uri="{BB962C8B-B14F-4D97-AF65-F5344CB8AC3E}">
        <p14:creationId xmlns="" xmlns:p14="http://schemas.microsoft.com/office/powerpoint/2010/main" val="1942465665"/>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2374848303"/>
              </p:ext>
            </p:extLst>
          </p:nvPr>
        </p:nvGraphicFramePr>
        <p:xfrm>
          <a:off x="1454727" y="719666"/>
          <a:ext cx="942109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1750003" y="2202873"/>
            <a:ext cx="2850968" cy="2236426"/>
          </a:xfrm>
          <a:prstGeom prst="rect">
            <a:avLst/>
          </a:prstGeom>
          <a:ln>
            <a:noFill/>
          </a:ln>
          <a:effectLst>
            <a:softEdge rad="112500"/>
          </a:effectLst>
        </p:spPr>
      </p:pic>
    </p:spTree>
    <p:extLst>
      <p:ext uri="{BB962C8B-B14F-4D97-AF65-F5344CB8AC3E}">
        <p14:creationId xmlns="" xmlns:p14="http://schemas.microsoft.com/office/powerpoint/2010/main" val="3449095033"/>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8"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anim calcmode="lin" valueType="num">
                                      <p:cBhvr>
                                        <p:cTn id="9" dur="5000" fill="hold"/>
                                        <p:tgtEl>
                                          <p:spTgt spid="2"/>
                                        </p:tgtEl>
                                        <p:attrNameLst>
                                          <p:attrName>style.rotation</p:attrName>
                                        </p:attrNameLst>
                                      </p:cBhvr>
                                      <p:tavLst>
                                        <p:tav tm="0">
                                          <p:val>
                                            <p:fltVal val="90"/>
                                          </p:val>
                                        </p:tav>
                                        <p:tav tm="100000">
                                          <p:val>
                                            <p:fltVal val="0"/>
                                          </p:val>
                                        </p:tav>
                                      </p:tavLst>
                                    </p:anim>
                                    <p:animEffect transition="in" filter="fade">
                                      <p:cBhvr>
                                        <p:cTn id="10"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B2E3535-D138-4FC3-8482-A67B5527B157}"/>
              </a:ext>
            </a:extLst>
          </p:cNvPr>
          <p:cNvSpPr>
            <a:spLocks noGrp="1"/>
          </p:cNvSpPr>
          <p:nvPr>
            <p:ph sz="quarter" idx="4294967295"/>
          </p:nvPr>
        </p:nvSpPr>
        <p:spPr>
          <a:xfrm>
            <a:off x="1205344" y="512617"/>
            <a:ext cx="9850583" cy="6054437"/>
          </a:xfrm>
        </p:spPr>
        <p:txBody>
          <a:bodyPr>
            <a:normAutofit fontScale="92500" lnSpcReduction="10000"/>
          </a:bodyPr>
          <a:lstStyle/>
          <a:p>
            <a:pPr marL="712788" indent="-439738" algn="just">
              <a:buClr>
                <a:srgbClr val="FFFF99"/>
              </a:buClr>
              <a:buSzPct val="120000"/>
              <a:buFont typeface="Wingdings" panose="05000000000000000000" pitchFamily="2" charset="2"/>
              <a:buChar char="q"/>
            </a:pPr>
            <a:r>
              <a:rPr lang="en-IN" sz="2400" dirty="0" smtClean="0">
                <a:solidFill>
                  <a:srgbClr val="99FF66"/>
                </a:solidFill>
                <a:latin typeface="Arial Black" panose="020B0A04020102020204" pitchFamily="34" charset="0"/>
              </a:rPr>
              <a:t>Confirmations </a:t>
            </a:r>
            <a:r>
              <a:rPr lang="en-IN" sz="2400" dirty="0">
                <a:solidFill>
                  <a:srgbClr val="99FF66"/>
                </a:solidFill>
                <a:latin typeface="Arial Black" panose="020B0A04020102020204" pitchFamily="34" charset="0"/>
              </a:rPr>
              <a:t>received were not having any evidence of acknowledgement of the date, time and person/department receiving the confirmation and were not directly addressed</a:t>
            </a:r>
            <a:r>
              <a:rPr lang="en-IN" sz="2400" dirty="0" smtClean="0">
                <a:solidFill>
                  <a:srgbClr val="99FF66"/>
                </a:solidFill>
                <a:latin typeface="Arial Black" panose="020B0A04020102020204" pitchFamily="34" charset="0"/>
              </a:rPr>
              <a:t>.</a:t>
            </a:r>
          </a:p>
          <a:p>
            <a:pPr marL="273050" indent="0" algn="just">
              <a:buClr>
                <a:srgbClr val="FFFF99"/>
              </a:buClr>
              <a:buSzPct val="120000"/>
              <a:buNone/>
            </a:pPr>
            <a:endParaRPr lang="en-IN" sz="2400" dirty="0">
              <a:solidFill>
                <a:srgbClr val="99FF66"/>
              </a:solidFill>
              <a:latin typeface="Arial Black" panose="020B0A04020102020204" pitchFamily="34" charset="0"/>
            </a:endParaRPr>
          </a:p>
          <a:p>
            <a:pPr marL="712788" indent="-439738" algn="just">
              <a:buClr>
                <a:srgbClr val="FFFF99"/>
              </a:buClr>
              <a:buSzPct val="120000"/>
              <a:buFont typeface="Wingdings" panose="05000000000000000000" pitchFamily="2" charset="2"/>
              <a:buChar char="q"/>
            </a:pPr>
            <a:r>
              <a:rPr lang="en-IN" sz="2400" dirty="0">
                <a:solidFill>
                  <a:srgbClr val="99FF66"/>
                </a:solidFill>
                <a:latin typeface="Arial Black" panose="020B0A04020102020204" pitchFamily="34" charset="0"/>
              </a:rPr>
              <a:t>The audited balances brought forward to the next year was not tested and documented</a:t>
            </a:r>
            <a:r>
              <a:rPr lang="en-IN" sz="2400" dirty="0" smtClean="0">
                <a:solidFill>
                  <a:srgbClr val="99FF66"/>
                </a:solidFill>
                <a:latin typeface="Arial Black" panose="020B0A04020102020204" pitchFamily="34" charset="0"/>
              </a:rPr>
              <a:t>.</a:t>
            </a:r>
          </a:p>
          <a:p>
            <a:pPr marL="273050" indent="0" algn="just">
              <a:buClr>
                <a:srgbClr val="FFFF99"/>
              </a:buClr>
              <a:buSzPct val="120000"/>
              <a:buNone/>
            </a:pPr>
            <a:endParaRPr lang="en-IN" sz="2400" dirty="0">
              <a:solidFill>
                <a:srgbClr val="99FF66"/>
              </a:solidFill>
              <a:latin typeface="Arial Black" panose="020B0A04020102020204" pitchFamily="34" charset="0"/>
            </a:endParaRPr>
          </a:p>
          <a:p>
            <a:pPr marL="712788" indent="-439738" algn="just">
              <a:buClr>
                <a:srgbClr val="FFFF99"/>
              </a:buClr>
              <a:buSzPct val="120000"/>
              <a:buFont typeface="Wingdings" panose="05000000000000000000" pitchFamily="2" charset="2"/>
              <a:buChar char="q"/>
            </a:pPr>
            <a:r>
              <a:rPr lang="en-IN" sz="2400" dirty="0">
                <a:solidFill>
                  <a:srgbClr val="99FF66"/>
                </a:solidFill>
                <a:latin typeface="Arial Black" panose="020B0A04020102020204" pitchFamily="34" charset="0"/>
              </a:rPr>
              <a:t>No documentation to confirm related party relationships and </a:t>
            </a:r>
            <a:r>
              <a:rPr lang="en-IN" sz="2400" dirty="0" smtClean="0">
                <a:solidFill>
                  <a:srgbClr val="99FF66"/>
                </a:solidFill>
                <a:latin typeface="Arial Black" panose="020B0A04020102020204" pitchFamily="34" charset="0"/>
              </a:rPr>
              <a:t>transactions</a:t>
            </a:r>
          </a:p>
          <a:p>
            <a:pPr marL="273050" indent="0" algn="just">
              <a:buClr>
                <a:srgbClr val="FFFF99"/>
              </a:buClr>
              <a:buSzPct val="120000"/>
              <a:buNone/>
            </a:pPr>
            <a:endParaRPr lang="en-IN" sz="2400" dirty="0" smtClean="0">
              <a:solidFill>
                <a:srgbClr val="99FF66"/>
              </a:solidFill>
              <a:latin typeface="Arial Black" panose="020B0A04020102020204" pitchFamily="34" charset="0"/>
            </a:endParaRPr>
          </a:p>
          <a:p>
            <a:pPr marL="712788" indent="-439738" algn="just">
              <a:buClr>
                <a:srgbClr val="FFFF99"/>
              </a:buClr>
              <a:buSzPct val="120000"/>
              <a:buFont typeface="Wingdings" panose="05000000000000000000" pitchFamily="2" charset="2"/>
              <a:buChar char="q"/>
            </a:pPr>
            <a:r>
              <a:rPr lang="en-IN" sz="2400" dirty="0">
                <a:solidFill>
                  <a:srgbClr val="99FF66"/>
                </a:solidFill>
                <a:latin typeface="Arial Black" panose="020B0A04020102020204" pitchFamily="34" charset="0"/>
              </a:rPr>
              <a:t>No Representation Letter was obtained for issuance of for engagements like Tax Audits, Certifications, etc</a:t>
            </a:r>
            <a:r>
              <a:rPr lang="en-IN" sz="2400" dirty="0" smtClean="0">
                <a:solidFill>
                  <a:srgbClr val="99FF66"/>
                </a:solidFill>
                <a:latin typeface="Arial Black" panose="020B0A04020102020204" pitchFamily="34" charset="0"/>
              </a:rPr>
              <a:t>.,</a:t>
            </a:r>
            <a:endParaRPr lang="en-IN" sz="2400" dirty="0">
              <a:solidFill>
                <a:srgbClr val="99FF66"/>
              </a:solidFill>
              <a:latin typeface="Arial Black" panose="020B0A04020102020204" pitchFamily="34" charset="0"/>
            </a:endParaRPr>
          </a:p>
        </p:txBody>
      </p:sp>
    </p:spTree>
    <p:extLst>
      <p:ext uri="{BB962C8B-B14F-4D97-AF65-F5344CB8AC3E}">
        <p14:creationId xmlns="" xmlns:p14="http://schemas.microsoft.com/office/powerpoint/2010/main" val="2459662097"/>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4" name="chimes.wav"/>
          </p:stSnd>
        </p:sndAc>
      </p:transition>
    </mc:Choice>
    <mc:Fallback>
      <p:transition spd="slow">
        <p:fade/>
        <p:sndAc>
          <p:stSnd>
            <p:snd r:embed="rId3" name="chimes.wav"/>
          </p:stSnd>
        </p:sndAc>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B2E3535-D138-4FC3-8482-A67B5527B157}"/>
              </a:ext>
            </a:extLst>
          </p:cNvPr>
          <p:cNvSpPr>
            <a:spLocks noGrp="1"/>
          </p:cNvSpPr>
          <p:nvPr>
            <p:ph sz="quarter" idx="4294967295"/>
          </p:nvPr>
        </p:nvSpPr>
        <p:spPr>
          <a:xfrm>
            <a:off x="1139682" y="471054"/>
            <a:ext cx="9999374" cy="6054437"/>
          </a:xfrm>
        </p:spPr>
        <p:txBody>
          <a:bodyPr>
            <a:normAutofit/>
          </a:bodyPr>
          <a:lstStyle/>
          <a:p>
            <a:pPr marL="712788" indent="-439738" algn="just">
              <a:lnSpc>
                <a:spcPct val="130000"/>
              </a:lnSpc>
              <a:buClr>
                <a:srgbClr val="FFFF99"/>
              </a:buClr>
              <a:buSzPct val="120000"/>
              <a:buFont typeface="Wingdings" panose="05000000000000000000" pitchFamily="2" charset="2"/>
              <a:buChar char="q"/>
            </a:pPr>
            <a:r>
              <a:rPr lang="en-IN" sz="2400" dirty="0">
                <a:solidFill>
                  <a:srgbClr val="99FF66"/>
                </a:solidFill>
                <a:latin typeface="Arial Black" panose="020B0A04020102020204" pitchFamily="34" charset="0"/>
              </a:rPr>
              <a:t>No risks on Going Concern had been identified by the Engagement Team and no documentation for evaluating Going Concern</a:t>
            </a:r>
            <a:r>
              <a:rPr lang="en-IN" sz="2400" dirty="0" smtClean="0">
                <a:solidFill>
                  <a:srgbClr val="99FF66"/>
                </a:solidFill>
                <a:latin typeface="Arial Black" panose="020B0A04020102020204" pitchFamily="34" charset="0"/>
              </a:rPr>
              <a:t>.</a:t>
            </a:r>
          </a:p>
          <a:p>
            <a:pPr marL="273050" indent="0" algn="just">
              <a:lnSpc>
                <a:spcPct val="130000"/>
              </a:lnSpc>
              <a:buClr>
                <a:srgbClr val="FFFF99"/>
              </a:buClr>
              <a:buSzPct val="120000"/>
              <a:buNone/>
            </a:pPr>
            <a:endParaRPr lang="en-IN" sz="2400" dirty="0">
              <a:solidFill>
                <a:srgbClr val="99FF66"/>
              </a:solidFill>
              <a:latin typeface="Arial Black" panose="020B0A04020102020204" pitchFamily="34" charset="0"/>
            </a:endParaRPr>
          </a:p>
          <a:p>
            <a:pPr marL="712788" indent="-439738" algn="just">
              <a:lnSpc>
                <a:spcPct val="130000"/>
              </a:lnSpc>
              <a:buClr>
                <a:srgbClr val="FFFF99"/>
              </a:buClr>
              <a:buSzPct val="120000"/>
              <a:buFont typeface="Wingdings" panose="05000000000000000000" pitchFamily="2" charset="2"/>
              <a:buChar char="q"/>
            </a:pPr>
            <a:r>
              <a:rPr lang="en-IN" sz="2400" dirty="0">
                <a:solidFill>
                  <a:srgbClr val="99FF66"/>
                </a:solidFill>
                <a:latin typeface="Arial Black" panose="020B0A04020102020204" pitchFamily="34" charset="0"/>
              </a:rPr>
              <a:t>Failure to obtain audit evidence for reporting requirement under Companies Act, 2013 regarding disqualification of director </a:t>
            </a:r>
            <a:endParaRPr lang="en-IN" sz="2400" dirty="0" smtClean="0">
              <a:solidFill>
                <a:srgbClr val="99FF66"/>
              </a:solidFill>
              <a:latin typeface="Arial Black" panose="020B0A04020102020204" pitchFamily="34" charset="0"/>
            </a:endParaRPr>
          </a:p>
          <a:p>
            <a:pPr marL="273050" indent="0" algn="just">
              <a:lnSpc>
                <a:spcPct val="130000"/>
              </a:lnSpc>
              <a:buClr>
                <a:srgbClr val="FFFF99"/>
              </a:buClr>
              <a:buSzPct val="120000"/>
              <a:buNone/>
            </a:pPr>
            <a:endParaRPr lang="en-IN" sz="2800" dirty="0">
              <a:solidFill>
                <a:srgbClr val="99FF66"/>
              </a:solidFill>
              <a:latin typeface="Arial Black" panose="020B0A04020102020204" pitchFamily="34" charset="0"/>
            </a:endParaRPr>
          </a:p>
          <a:p>
            <a:pPr marL="712788" indent="-439738" algn="just">
              <a:lnSpc>
                <a:spcPct val="130000"/>
              </a:lnSpc>
              <a:buClr>
                <a:srgbClr val="FFFF99"/>
              </a:buClr>
              <a:buSzPct val="120000"/>
              <a:buFont typeface="Wingdings" panose="05000000000000000000" pitchFamily="2" charset="2"/>
              <a:buChar char="q"/>
            </a:pPr>
            <a:r>
              <a:rPr lang="en-IN" sz="2400" dirty="0" smtClean="0">
                <a:solidFill>
                  <a:srgbClr val="99FF66"/>
                </a:solidFill>
                <a:latin typeface="Arial Black" panose="020B0A04020102020204" pitchFamily="34" charset="0"/>
              </a:rPr>
              <a:t>The </a:t>
            </a:r>
            <a:r>
              <a:rPr lang="en-IN" sz="2400" dirty="0">
                <a:solidFill>
                  <a:srgbClr val="99FF66"/>
                </a:solidFill>
                <a:latin typeface="Arial Black" panose="020B0A04020102020204" pitchFamily="34" charset="0"/>
              </a:rPr>
              <a:t>usage of phrase ‘RPT are based on the information available with Company and relied upon by the auditor’ to be avoided.</a:t>
            </a:r>
          </a:p>
        </p:txBody>
      </p:sp>
      <p:sp>
        <p:nvSpPr>
          <p:cNvPr id="6" name="TextBox 5"/>
          <p:cNvSpPr txBox="1"/>
          <p:nvPr/>
        </p:nvSpPr>
        <p:spPr>
          <a:xfrm>
            <a:off x="180110" y="5735782"/>
            <a:ext cx="872836" cy="646331"/>
          </a:xfrm>
          <a:prstGeom prst="rect">
            <a:avLst/>
          </a:prstGeom>
          <a:noFill/>
        </p:spPr>
        <p:txBody>
          <a:bodyPr wrap="square" rtlCol="0">
            <a:spAutoFit/>
          </a:bodyPr>
          <a:lstStyle/>
          <a:p>
            <a:r>
              <a:rPr lang="en-US" dirty="0" smtClean="0">
                <a:solidFill>
                  <a:schemeClr val="tx2">
                    <a:lumMod val="10000"/>
                  </a:schemeClr>
                </a:solidFill>
              </a:rPr>
              <a:t>S</a:t>
            </a:r>
          </a:p>
          <a:p>
            <a:r>
              <a:rPr lang="en-US" dirty="0" smtClean="0">
                <a:solidFill>
                  <a:schemeClr val="tx2">
                    <a:lumMod val="10000"/>
                  </a:schemeClr>
                </a:solidFill>
                <a:hlinkClick r:id="rId3" action="ppaction://hlinksldjump" tooltip="Go To"/>
              </a:rPr>
              <a:t>Go To</a:t>
            </a:r>
            <a:endParaRPr lang="en-US" dirty="0" smtClean="0">
              <a:solidFill>
                <a:schemeClr val="tx2">
                  <a:lumMod val="10000"/>
                </a:schemeClr>
              </a:solidFill>
            </a:endParaRPr>
          </a:p>
        </p:txBody>
      </p:sp>
    </p:spTree>
    <p:extLst>
      <p:ext uri="{BB962C8B-B14F-4D97-AF65-F5344CB8AC3E}">
        <p14:creationId xmlns="" xmlns:p14="http://schemas.microsoft.com/office/powerpoint/2010/main" val="3819785978"/>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2436" y="886690"/>
            <a:ext cx="9642764" cy="5539978"/>
          </a:xfrm>
          <a:prstGeom prst="rect">
            <a:avLst/>
          </a:prstGeom>
          <a:noFill/>
        </p:spPr>
        <p:txBody>
          <a:bodyPr wrap="square" rtlCol="0">
            <a:spAutoFit/>
          </a:bodyPr>
          <a:lstStyle/>
          <a:p>
            <a:pPr>
              <a:buFont typeface="Wingdings" pitchFamily="2" charset="2"/>
              <a:buChar char="q"/>
            </a:pPr>
            <a:r>
              <a:rPr lang="en-US" b="1" dirty="0" smtClean="0">
                <a:solidFill>
                  <a:srgbClr val="99FF66"/>
                </a:solidFill>
              </a:rPr>
              <a:t> </a:t>
            </a:r>
            <a:r>
              <a:rPr lang="en-US" sz="2000" b="1" dirty="0" smtClean="0">
                <a:solidFill>
                  <a:srgbClr val="99FF66"/>
                </a:solidFill>
              </a:rPr>
              <a:t>It is noticed that means of selecting items for testing for the purpose of designing of test of </a:t>
            </a:r>
          </a:p>
          <a:p>
            <a:r>
              <a:rPr lang="en-US" sz="2000" b="1" dirty="0" smtClean="0">
                <a:solidFill>
                  <a:srgbClr val="99FF66"/>
                </a:solidFill>
              </a:rPr>
              <a:t> Control and test of details has not been documented by the audit firm.</a:t>
            </a:r>
          </a:p>
          <a:p>
            <a:pPr>
              <a:buFont typeface="Wingdings" pitchFamily="2" charset="2"/>
              <a:buChar char="q"/>
            </a:pPr>
            <a:endParaRPr lang="en-US" sz="2000" b="1" dirty="0" smtClean="0">
              <a:solidFill>
                <a:srgbClr val="99FF66"/>
              </a:solidFill>
            </a:endParaRPr>
          </a:p>
          <a:p>
            <a:pPr>
              <a:buFont typeface="Wingdings" pitchFamily="2" charset="2"/>
              <a:buChar char="q"/>
            </a:pPr>
            <a:r>
              <a:rPr lang="en-US" sz="2000" b="1" dirty="0" smtClean="0">
                <a:solidFill>
                  <a:srgbClr val="99FF66"/>
                </a:solidFill>
              </a:rPr>
              <a:t> It was noted that the firm has Accounting Standard checklist updated. However no links to the working papers to ensure the compliances are verified at the transaction level.</a:t>
            </a:r>
          </a:p>
          <a:p>
            <a:pPr>
              <a:buFont typeface="Wingdings" pitchFamily="2" charset="2"/>
              <a:buChar char="q"/>
            </a:pPr>
            <a:endParaRPr lang="en-US" sz="2000" b="1" dirty="0" smtClean="0">
              <a:solidFill>
                <a:srgbClr val="99FF66"/>
              </a:solidFill>
            </a:endParaRPr>
          </a:p>
          <a:p>
            <a:pPr>
              <a:buFont typeface="Wingdings" pitchFamily="2" charset="2"/>
              <a:buChar char="q"/>
            </a:pPr>
            <a:r>
              <a:rPr lang="en-US" sz="2000" b="1" dirty="0" smtClean="0">
                <a:solidFill>
                  <a:srgbClr val="99FF66"/>
                </a:solidFill>
              </a:rPr>
              <a:t>The Audit evidence for the verification of litigations and claims are inadequate. Refer </a:t>
            </a:r>
            <a:r>
              <a:rPr lang="en-US" sz="2000" b="1" dirty="0" err="1" smtClean="0">
                <a:solidFill>
                  <a:srgbClr val="99FF66"/>
                </a:solidFill>
              </a:rPr>
              <a:t>para</a:t>
            </a:r>
            <a:r>
              <a:rPr lang="en-US" sz="2000" b="1" dirty="0" smtClean="0">
                <a:solidFill>
                  <a:srgbClr val="99FF66"/>
                </a:solidFill>
              </a:rPr>
              <a:t> 9 of SA-501 and Para A 20 and A 21.</a:t>
            </a:r>
          </a:p>
          <a:p>
            <a:pPr>
              <a:buFont typeface="Wingdings" pitchFamily="2" charset="2"/>
              <a:buChar char="q"/>
            </a:pPr>
            <a:endParaRPr lang="en-US" sz="2000" b="1" dirty="0" smtClean="0">
              <a:solidFill>
                <a:srgbClr val="99FF66"/>
              </a:solidFill>
            </a:endParaRPr>
          </a:p>
          <a:p>
            <a:pPr>
              <a:buFont typeface="Wingdings" pitchFamily="2" charset="2"/>
              <a:buChar char="q"/>
            </a:pPr>
            <a:r>
              <a:rPr lang="en-US" sz="2000" b="1" dirty="0" smtClean="0">
                <a:solidFill>
                  <a:srgbClr val="99FF66"/>
                </a:solidFill>
              </a:rPr>
              <a:t> It was noted that the firm did not clearly document application of Analytical Procedure that includes the consideration of comparisons of the entities financial information with comparable information for prior period, anticipated results of the entity and similar industries information etc</a:t>
            </a:r>
          </a:p>
          <a:p>
            <a:pPr>
              <a:buFont typeface="Wingdings" pitchFamily="2" charset="2"/>
              <a:buChar char="q"/>
            </a:pPr>
            <a:endParaRPr lang="en-US" b="1" dirty="0" smtClean="0">
              <a:solidFill>
                <a:srgbClr val="99FF66"/>
              </a:solidFill>
            </a:endParaRPr>
          </a:p>
          <a:p>
            <a:pPr>
              <a:buFont typeface="Wingdings" pitchFamily="2" charset="2"/>
              <a:buChar char="q"/>
            </a:pPr>
            <a:endParaRPr lang="en-US" dirty="0" smtClean="0"/>
          </a:p>
          <a:p>
            <a:pPr>
              <a:buFont typeface="Wingdings" pitchFamily="2" charset="2"/>
              <a:buChar char="q"/>
            </a:pP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235725" y="288758"/>
          <a:ext cx="9881454" cy="6288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184555772"/>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anim calcmode="lin" valueType="num">
                                      <p:cBhvr>
                                        <p:cTn id="9" dur="5000" fill="hold"/>
                                        <p:tgtEl>
                                          <p:spTgt spid="2"/>
                                        </p:tgtEl>
                                        <p:attrNameLst>
                                          <p:attrName>style.rotation</p:attrName>
                                        </p:attrNameLst>
                                      </p:cBhvr>
                                      <p:tavLst>
                                        <p:tav tm="0">
                                          <p:val>
                                            <p:fltVal val="90"/>
                                          </p:val>
                                        </p:tav>
                                        <p:tav tm="100000">
                                          <p:val>
                                            <p:fltVal val="0"/>
                                          </p:val>
                                        </p:tav>
                                      </p:tavLst>
                                    </p:anim>
                                    <p:animEffect transition="in" filter="fade">
                                      <p:cBhvr>
                                        <p:cTn id="10"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267327" y="304800"/>
          <a:ext cx="9849852" cy="6208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032062547"/>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267327" y="304800"/>
          <a:ext cx="9849852" cy="6208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80110" y="5735782"/>
            <a:ext cx="872836" cy="646331"/>
          </a:xfrm>
          <a:prstGeom prst="rect">
            <a:avLst/>
          </a:prstGeom>
          <a:noFill/>
        </p:spPr>
        <p:txBody>
          <a:bodyPr wrap="square" rtlCol="0">
            <a:spAutoFit/>
          </a:bodyPr>
          <a:lstStyle/>
          <a:p>
            <a:r>
              <a:rPr lang="en-US" dirty="0" smtClean="0">
                <a:solidFill>
                  <a:schemeClr val="tx2">
                    <a:lumMod val="10000"/>
                  </a:schemeClr>
                </a:solidFill>
              </a:rPr>
              <a:t>S</a:t>
            </a:r>
          </a:p>
          <a:p>
            <a:r>
              <a:rPr lang="en-IN" dirty="0" smtClean="0">
                <a:hlinkClick r:id="rId7" action="ppaction://hlinksldjump" tooltip="Go To"/>
              </a:rPr>
              <a:t>Go To</a:t>
            </a:r>
            <a:endParaRPr lang="en-IN" dirty="0"/>
          </a:p>
        </p:txBody>
      </p:sp>
    </p:spTree>
    <p:extLst>
      <p:ext uri="{BB962C8B-B14F-4D97-AF65-F5344CB8AC3E}">
        <p14:creationId xmlns="" xmlns:p14="http://schemas.microsoft.com/office/powerpoint/2010/main" val="12626273"/>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8"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235725" y="288758"/>
          <a:ext cx="9881454" cy="6288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7" cstate="print">
            <a:duotone>
              <a:schemeClr val="accent2">
                <a:shade val="45000"/>
                <a:satMod val="135000"/>
              </a:schemeClr>
              <a:prstClr val="white"/>
            </a:duotone>
            <a:extLst>
              <a:ext uri="{28A0092B-C50C-407E-A947-70E740481C1C}">
                <a14:useLocalDpi xmlns="" xmlns:a14="http://schemas.microsoft.com/office/drawing/2010/main" val="0"/>
              </a:ext>
            </a:extLst>
          </a:blip>
          <a:stretch>
            <a:fillRect/>
          </a:stretch>
        </p:blipFill>
        <p:spPr>
          <a:xfrm>
            <a:off x="1521753" y="2145631"/>
            <a:ext cx="2649194" cy="2649194"/>
          </a:xfrm>
          <a:prstGeom prst="rect">
            <a:avLst/>
          </a:prstGeom>
          <a:ln>
            <a:noFill/>
          </a:ln>
          <a:effectLst>
            <a:softEdge rad="112500"/>
          </a:effectLst>
        </p:spPr>
      </p:pic>
    </p:spTree>
    <p:extLst>
      <p:ext uri="{BB962C8B-B14F-4D97-AF65-F5344CB8AC3E}">
        <p14:creationId xmlns="" xmlns:p14="http://schemas.microsoft.com/office/powerpoint/2010/main" val="3620495354"/>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8"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anim calcmode="lin" valueType="num">
                                      <p:cBhvr>
                                        <p:cTn id="9" dur="5000" fill="hold"/>
                                        <p:tgtEl>
                                          <p:spTgt spid="2"/>
                                        </p:tgtEl>
                                        <p:attrNameLst>
                                          <p:attrName>style.rotation</p:attrName>
                                        </p:attrNameLst>
                                      </p:cBhvr>
                                      <p:tavLst>
                                        <p:tav tm="0">
                                          <p:val>
                                            <p:fltVal val="90"/>
                                          </p:val>
                                        </p:tav>
                                        <p:tav tm="100000">
                                          <p:val>
                                            <p:fltVal val="0"/>
                                          </p:val>
                                        </p:tav>
                                      </p:tavLst>
                                    </p:anim>
                                    <p:animEffect transition="in" filter="fade">
                                      <p:cBhvr>
                                        <p:cTn id="10"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330036" y="165525"/>
            <a:ext cx="9739746" cy="206432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70C0"/>
                </a:solidFill>
                <a:latin typeface="Arial Black" panose="020B0A04020102020204" pitchFamily="34" charset="0"/>
              </a:rPr>
              <a:t>CA Firm </a:t>
            </a:r>
            <a:r>
              <a:rPr lang="en-US" sz="2400" b="1" dirty="0" err="1" smtClean="0">
                <a:solidFill>
                  <a:srgbClr val="0070C0"/>
                </a:solidFill>
                <a:latin typeface="Arial Black" panose="020B0A04020102020204" pitchFamily="34" charset="0"/>
              </a:rPr>
              <a:t>Sundaresha</a:t>
            </a:r>
            <a:r>
              <a:rPr lang="en-US" sz="2400" b="1" dirty="0" smtClean="0">
                <a:solidFill>
                  <a:srgbClr val="0070C0"/>
                </a:solidFill>
                <a:latin typeface="Arial Black" panose="020B0A04020102020204" pitchFamily="34" charset="0"/>
              </a:rPr>
              <a:t> &amp; Associates – Statutory Auditor of Tanglin Developments Limited &amp; Subsidiary of Coffee Day Enterprise Limited for F.Y 2018-19</a:t>
            </a:r>
            <a:endParaRPr lang="en-IN" sz="40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4" name="TextBox 3"/>
          <p:cNvSpPr txBox="1"/>
          <p:nvPr/>
        </p:nvSpPr>
        <p:spPr>
          <a:xfrm>
            <a:off x="1330036" y="2637468"/>
            <a:ext cx="9739746" cy="3785652"/>
          </a:xfrm>
          <a:prstGeom prst="rect">
            <a:avLst/>
          </a:prstGeom>
          <a:noFill/>
        </p:spPr>
        <p:txBody>
          <a:bodyPr wrap="square" rtlCol="0">
            <a:spAutoFit/>
          </a:bodyPr>
          <a:lstStyle/>
          <a:p>
            <a:pPr marL="342900" indent="-342900" algn="just">
              <a:buClr>
                <a:srgbClr val="FFFF00"/>
              </a:buClr>
              <a:buSzPct val="150000"/>
              <a:buFont typeface="Wingdings" panose="05000000000000000000" pitchFamily="2" charset="2"/>
              <a:buChar char="q"/>
            </a:pPr>
            <a:r>
              <a:rPr lang="en-US" sz="2400" b="1" dirty="0" smtClean="0">
                <a:solidFill>
                  <a:srgbClr val="00FFFF"/>
                </a:solidFill>
                <a:latin typeface="Arial Black" panose="020B0A04020102020204" pitchFamily="34" charset="0"/>
              </a:rPr>
              <a:t>Imposed Penalty of </a:t>
            </a:r>
            <a:r>
              <a:rPr lang="en-US" sz="2400" b="1" dirty="0" err="1" smtClean="0">
                <a:solidFill>
                  <a:srgbClr val="00FFFF"/>
                </a:solidFill>
                <a:latin typeface="Arial Black" panose="020B0A04020102020204" pitchFamily="34" charset="0"/>
              </a:rPr>
              <a:t>Rs</a:t>
            </a:r>
            <a:r>
              <a:rPr lang="en-US" sz="2400" b="1" dirty="0" smtClean="0">
                <a:solidFill>
                  <a:srgbClr val="00FFFF"/>
                </a:solidFill>
                <a:latin typeface="Arial Black" panose="020B0A04020102020204" pitchFamily="34" charset="0"/>
              </a:rPr>
              <a:t>. 1 Crore and debarment of 2 years to the </a:t>
            </a:r>
            <a:r>
              <a:rPr lang="en-US" sz="2400" b="1" dirty="0" smtClean="0">
                <a:latin typeface="Arial Black" panose="020B0A04020102020204" pitchFamily="34" charset="0"/>
              </a:rPr>
              <a:t>Firm</a:t>
            </a:r>
            <a:r>
              <a:rPr lang="en-US" sz="2400" b="1" dirty="0" smtClean="0">
                <a:solidFill>
                  <a:srgbClr val="00FFFF"/>
                </a:solidFill>
                <a:latin typeface="Arial Black" panose="020B0A04020102020204" pitchFamily="34" charset="0"/>
              </a:rPr>
              <a:t> for being appointed as Statutory or Internal Auditors.</a:t>
            </a:r>
          </a:p>
          <a:p>
            <a:pPr algn="just">
              <a:buClr>
                <a:srgbClr val="FFFF00"/>
              </a:buClr>
              <a:buSzPct val="150000"/>
            </a:pPr>
            <a:endParaRPr lang="en-US" sz="2400" b="1" dirty="0">
              <a:solidFill>
                <a:srgbClr val="00FFFF"/>
              </a:solidFill>
              <a:latin typeface="Arial Black" panose="020B0A04020102020204" pitchFamily="34" charset="0"/>
            </a:endParaRPr>
          </a:p>
          <a:p>
            <a:pPr marL="342900" indent="-342900" algn="just">
              <a:buClr>
                <a:srgbClr val="FFFF00"/>
              </a:buClr>
              <a:buSzPct val="150000"/>
              <a:buFont typeface="Wingdings" panose="05000000000000000000" pitchFamily="2" charset="2"/>
              <a:buChar char="q"/>
            </a:pPr>
            <a:r>
              <a:rPr lang="en-US" sz="2400" b="1" dirty="0">
                <a:solidFill>
                  <a:srgbClr val="00FFFF"/>
                </a:solidFill>
                <a:latin typeface="Arial Black" panose="020B0A04020102020204" pitchFamily="34" charset="0"/>
              </a:rPr>
              <a:t>Imposed Penalty of </a:t>
            </a:r>
            <a:r>
              <a:rPr lang="en-US" sz="2400" b="1" dirty="0" err="1">
                <a:solidFill>
                  <a:srgbClr val="00FFFF"/>
                </a:solidFill>
                <a:latin typeface="Arial Black" panose="020B0A04020102020204" pitchFamily="34" charset="0"/>
              </a:rPr>
              <a:t>Rs</a:t>
            </a:r>
            <a:r>
              <a:rPr lang="en-US" sz="2400" b="1" dirty="0">
                <a:solidFill>
                  <a:srgbClr val="00FFFF"/>
                </a:solidFill>
                <a:latin typeface="Arial Black" panose="020B0A04020102020204" pitchFamily="34" charset="0"/>
              </a:rPr>
              <a:t>. </a:t>
            </a:r>
            <a:r>
              <a:rPr lang="en-US" sz="2400" b="1" dirty="0" smtClean="0">
                <a:solidFill>
                  <a:srgbClr val="00FFFF"/>
                </a:solidFill>
                <a:latin typeface="Arial Black" panose="020B0A04020102020204" pitchFamily="34" charset="0"/>
              </a:rPr>
              <a:t>5 Lakhs and debarment </a:t>
            </a:r>
            <a:r>
              <a:rPr lang="en-US" sz="2400" b="1" dirty="0">
                <a:solidFill>
                  <a:srgbClr val="00FFFF"/>
                </a:solidFill>
                <a:latin typeface="Arial Black" panose="020B0A04020102020204" pitchFamily="34" charset="0"/>
              </a:rPr>
              <a:t>of </a:t>
            </a:r>
            <a:r>
              <a:rPr lang="en-US" sz="2400" b="1" dirty="0" smtClean="0">
                <a:solidFill>
                  <a:srgbClr val="00FFFF"/>
                </a:solidFill>
                <a:latin typeface="Arial Black" panose="020B0A04020102020204" pitchFamily="34" charset="0"/>
              </a:rPr>
              <a:t>5 </a:t>
            </a:r>
            <a:r>
              <a:rPr lang="en-US" sz="2400" b="1" dirty="0">
                <a:solidFill>
                  <a:srgbClr val="00FFFF"/>
                </a:solidFill>
                <a:latin typeface="Arial Black" panose="020B0A04020102020204" pitchFamily="34" charset="0"/>
              </a:rPr>
              <a:t>years to the </a:t>
            </a:r>
            <a:r>
              <a:rPr lang="en-US" sz="2400" b="1" dirty="0" smtClean="0">
                <a:solidFill>
                  <a:srgbClr val="00FFFF"/>
                </a:solidFill>
                <a:latin typeface="Arial Black" panose="020B0A04020102020204" pitchFamily="34" charset="0"/>
              </a:rPr>
              <a:t>engagement partner </a:t>
            </a:r>
            <a:r>
              <a:rPr lang="en-US" sz="2400" b="1" dirty="0" smtClean="0">
                <a:latin typeface="Arial Black" panose="020B0A04020102020204" pitchFamily="34" charset="0"/>
              </a:rPr>
              <a:t>CA C Ramesh </a:t>
            </a:r>
            <a:r>
              <a:rPr lang="en-US" sz="2400" b="1" dirty="0">
                <a:solidFill>
                  <a:srgbClr val="00FFFF"/>
                </a:solidFill>
                <a:latin typeface="Arial Black" panose="020B0A04020102020204" pitchFamily="34" charset="0"/>
              </a:rPr>
              <a:t>for being appointed as Statutory or Internal Auditors</a:t>
            </a:r>
            <a:r>
              <a:rPr lang="en-US" sz="2400" b="1" dirty="0" smtClean="0">
                <a:solidFill>
                  <a:srgbClr val="00FFFF"/>
                </a:solidFill>
                <a:latin typeface="Arial Black" panose="020B0A04020102020204" pitchFamily="34" charset="0"/>
              </a:rPr>
              <a:t>.</a:t>
            </a:r>
          </a:p>
          <a:p>
            <a:pPr algn="just">
              <a:buClr>
                <a:srgbClr val="FFFF00"/>
              </a:buClr>
              <a:buSzPct val="150000"/>
            </a:pPr>
            <a:endParaRPr lang="en-US" sz="2400" b="1" dirty="0" smtClean="0">
              <a:solidFill>
                <a:srgbClr val="00FFFF"/>
              </a:solidFill>
              <a:latin typeface="Arial Black" panose="020B0A04020102020204" pitchFamily="34" charset="0"/>
            </a:endParaRPr>
          </a:p>
          <a:p>
            <a:pPr marL="342900" indent="-342900" algn="just">
              <a:buClr>
                <a:srgbClr val="FFFF00"/>
              </a:buClr>
              <a:buSzPct val="150000"/>
              <a:buFont typeface="Wingdings" panose="05000000000000000000" pitchFamily="2" charset="2"/>
              <a:buChar char="q"/>
            </a:pPr>
            <a:r>
              <a:rPr lang="en-US" sz="2400" b="1" dirty="0">
                <a:solidFill>
                  <a:srgbClr val="00FFFF"/>
                </a:solidFill>
                <a:latin typeface="Arial Black" panose="020B0A04020102020204" pitchFamily="34" charset="0"/>
              </a:rPr>
              <a:t> </a:t>
            </a:r>
            <a:r>
              <a:rPr lang="en-US" sz="2400" b="1" dirty="0" smtClean="0">
                <a:latin typeface="Arial Black" panose="020B0A04020102020204" pitchFamily="34" charset="0"/>
              </a:rPr>
              <a:t>Non- Compliance </a:t>
            </a:r>
            <a:r>
              <a:rPr lang="en-US" sz="2400" b="1" dirty="0" smtClean="0">
                <a:solidFill>
                  <a:srgbClr val="00FFFF"/>
                </a:solidFill>
                <a:latin typeface="Arial Black" panose="020B0A04020102020204" pitchFamily="34" charset="0"/>
              </a:rPr>
              <a:t>with SA 230, 500, 505, 550 &amp; 700.</a:t>
            </a:r>
          </a:p>
          <a:p>
            <a:pPr algn="just">
              <a:buClr>
                <a:srgbClr val="FFFF00"/>
              </a:buClr>
              <a:buSzPct val="150000"/>
            </a:pPr>
            <a:endParaRPr lang="en-US" sz="2400" b="1" dirty="0">
              <a:solidFill>
                <a:srgbClr val="00FFFF"/>
              </a:solidFill>
              <a:latin typeface="Arial Black" panose="020B0A04020102020204" pitchFamily="34" charset="0"/>
            </a:endParaRPr>
          </a:p>
        </p:txBody>
      </p:sp>
    </p:spTree>
    <p:extLst>
      <p:ext uri="{BB962C8B-B14F-4D97-AF65-F5344CB8AC3E}">
        <p14:creationId xmlns="" xmlns:p14="http://schemas.microsoft.com/office/powerpoint/2010/main" val="2730322778"/>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duotone>
              <a:prstClr val="black"/>
              <a:srgbClr val="DEFFC9">
                <a:tint val="45000"/>
                <a:satMod val="400000"/>
              </a:srgbClr>
            </a:duotone>
          </a:blip>
          <a:stretch>
            <a:fillRect/>
          </a:stretch>
        </p:blipFill>
        <p:spPr>
          <a:xfrm>
            <a:off x="1138989" y="288759"/>
            <a:ext cx="10074443" cy="6304546"/>
          </a:xfrm>
          <a:prstGeom prst="rect">
            <a:avLst/>
          </a:prstGeom>
          <a:ln>
            <a:noFill/>
          </a:ln>
          <a:effectLst>
            <a:softEdge rad="112500"/>
          </a:effectLst>
        </p:spPr>
      </p:pic>
    </p:spTree>
    <p:extLst>
      <p:ext uri="{BB962C8B-B14F-4D97-AF65-F5344CB8AC3E}">
        <p14:creationId xmlns="" xmlns:p14="http://schemas.microsoft.com/office/powerpoint/2010/main" val="776631488"/>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4" name="chimes.wav"/>
          </p:stSnd>
        </p:sndAc>
      </p:transition>
    </mc:Choice>
    <mc:Fallback>
      <p:transition spd="slow">
        <p:fade/>
        <p:sndAc>
          <p:stSnd>
            <p:snd r:embed="rId2" name="chimes.wav"/>
          </p:stSnd>
        </p:sndAc>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330036" y="165524"/>
            <a:ext cx="9739746" cy="2471943"/>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0070C0"/>
                </a:solidFill>
                <a:latin typeface="Arial Black" panose="020B0A04020102020204" pitchFamily="34" charset="0"/>
              </a:rPr>
              <a:t>CA </a:t>
            </a:r>
            <a:r>
              <a:rPr lang="en-US" sz="2200" b="1" dirty="0" err="1" smtClean="0">
                <a:solidFill>
                  <a:srgbClr val="0070C0"/>
                </a:solidFill>
                <a:latin typeface="Arial Black" panose="020B0A04020102020204" pitchFamily="34" charset="0"/>
              </a:rPr>
              <a:t>Akash</a:t>
            </a:r>
            <a:r>
              <a:rPr lang="en-US" sz="2200" b="1" dirty="0" smtClean="0">
                <a:solidFill>
                  <a:srgbClr val="0070C0"/>
                </a:solidFill>
                <a:latin typeface="Arial Black" panose="020B0A04020102020204" pitchFamily="34" charset="0"/>
              </a:rPr>
              <a:t> </a:t>
            </a:r>
            <a:r>
              <a:rPr lang="en-US" sz="2200" b="1" dirty="0" err="1" smtClean="0">
                <a:solidFill>
                  <a:srgbClr val="0070C0"/>
                </a:solidFill>
                <a:latin typeface="Arial Black" panose="020B0A04020102020204" pitchFamily="34" charset="0"/>
              </a:rPr>
              <a:t>Goel</a:t>
            </a:r>
            <a:r>
              <a:rPr lang="en-US" sz="2200" b="1" dirty="0" smtClean="0">
                <a:solidFill>
                  <a:srgbClr val="0070C0"/>
                </a:solidFill>
                <a:latin typeface="Arial Black" panose="020B0A04020102020204" pitchFamily="34" charset="0"/>
              </a:rPr>
              <a:t> of CA Firm </a:t>
            </a:r>
            <a:r>
              <a:rPr lang="en-US" sz="2200" b="1" dirty="0" err="1" smtClean="0">
                <a:solidFill>
                  <a:srgbClr val="0070C0"/>
                </a:solidFill>
                <a:latin typeface="Arial Black" panose="020B0A04020102020204" pitchFamily="34" charset="0"/>
              </a:rPr>
              <a:t>Akash</a:t>
            </a:r>
            <a:r>
              <a:rPr lang="en-US" sz="2200" b="1" dirty="0" smtClean="0">
                <a:solidFill>
                  <a:srgbClr val="0070C0"/>
                </a:solidFill>
                <a:latin typeface="Arial Black" panose="020B0A04020102020204" pitchFamily="34" charset="0"/>
              </a:rPr>
              <a:t> </a:t>
            </a:r>
            <a:r>
              <a:rPr lang="en-US" sz="2200" b="1" dirty="0" err="1" smtClean="0">
                <a:solidFill>
                  <a:srgbClr val="0070C0"/>
                </a:solidFill>
                <a:latin typeface="Arial Black" panose="020B0A04020102020204" pitchFamily="34" charset="0"/>
              </a:rPr>
              <a:t>Goel</a:t>
            </a:r>
            <a:r>
              <a:rPr lang="en-US" sz="2200" b="1" dirty="0" smtClean="0">
                <a:solidFill>
                  <a:srgbClr val="0070C0"/>
                </a:solidFill>
                <a:latin typeface="Arial Black" panose="020B0A04020102020204" pitchFamily="34" charset="0"/>
              </a:rPr>
              <a:t> &amp; Co – Statutory Branch Auditor of </a:t>
            </a:r>
            <a:r>
              <a:rPr lang="en-US" sz="2200" b="1" dirty="0" err="1" smtClean="0">
                <a:solidFill>
                  <a:srgbClr val="0070C0"/>
                </a:solidFill>
                <a:latin typeface="Arial Black" panose="020B0A04020102020204" pitchFamily="34" charset="0"/>
              </a:rPr>
              <a:t>Dewan</a:t>
            </a:r>
            <a:r>
              <a:rPr lang="en-US" sz="2200" b="1" dirty="0" smtClean="0">
                <a:solidFill>
                  <a:srgbClr val="0070C0"/>
                </a:solidFill>
                <a:latin typeface="Arial Black" panose="020B0A04020102020204" pitchFamily="34" charset="0"/>
              </a:rPr>
              <a:t> Housing Finance Limited for F.Y 2017-18</a:t>
            </a:r>
          </a:p>
          <a:p>
            <a:pPr algn="ctr"/>
            <a:r>
              <a:rPr lang="en-US" sz="2200" b="1" dirty="0" smtClean="0">
                <a:ln w="0"/>
                <a:solidFill>
                  <a:srgbClr val="006600"/>
                </a:solidFill>
                <a:effectLst>
                  <a:outerShdw blurRad="38100" dist="25400" dir="5400000" algn="ctr" rotWithShape="0">
                    <a:srgbClr val="6E747A">
                      <a:alpha val="43000"/>
                    </a:srgbClr>
                  </a:outerShdw>
                </a:effectLst>
                <a:latin typeface="Arial Black" panose="020B0A04020102020204" pitchFamily="34" charset="0"/>
              </a:rPr>
              <a:t>(</a:t>
            </a:r>
            <a:r>
              <a:rPr lang="en-US" sz="2200" b="1" dirty="0">
                <a:solidFill>
                  <a:srgbClr val="006600"/>
                </a:solidFill>
                <a:latin typeface="Arial Black" panose="020B0A04020102020204" pitchFamily="34" charset="0"/>
              </a:rPr>
              <a:t>Order No. NF-21/1/2022/01 | Date: 31.03.2023</a:t>
            </a:r>
            <a:r>
              <a:rPr lang="en-US" sz="2200" b="1" dirty="0" smtClean="0">
                <a:solidFill>
                  <a:srgbClr val="006600"/>
                </a:solidFill>
                <a:latin typeface="Arial Black" panose="020B0A04020102020204" pitchFamily="34" charset="0"/>
              </a:rPr>
              <a:t>)</a:t>
            </a:r>
            <a:endParaRPr lang="en-IN" sz="22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4" name="TextBox 3"/>
          <p:cNvSpPr txBox="1"/>
          <p:nvPr/>
        </p:nvSpPr>
        <p:spPr>
          <a:xfrm>
            <a:off x="1330036" y="2637468"/>
            <a:ext cx="9739746" cy="3416320"/>
          </a:xfrm>
          <a:prstGeom prst="rect">
            <a:avLst/>
          </a:prstGeom>
          <a:noFill/>
        </p:spPr>
        <p:txBody>
          <a:bodyPr wrap="square" rtlCol="0">
            <a:spAutoFit/>
          </a:bodyPr>
          <a:lstStyle/>
          <a:p>
            <a:pPr algn="just">
              <a:buClr>
                <a:srgbClr val="FFFF00"/>
              </a:buClr>
              <a:buSzPct val="150000"/>
            </a:pPr>
            <a:endParaRPr lang="en-US" sz="2400" b="1" dirty="0">
              <a:solidFill>
                <a:srgbClr val="00FFFF"/>
              </a:solidFill>
              <a:latin typeface="Arial Black" panose="020B0A04020102020204" pitchFamily="34" charset="0"/>
            </a:endParaRPr>
          </a:p>
          <a:p>
            <a:pPr marL="342900" indent="-342900" algn="just">
              <a:buClr>
                <a:srgbClr val="FFFF00"/>
              </a:buClr>
              <a:buSzPct val="150000"/>
              <a:buFont typeface="Wingdings" panose="05000000000000000000" pitchFamily="2" charset="2"/>
              <a:buChar char="q"/>
            </a:pPr>
            <a:r>
              <a:rPr lang="en-US" sz="2400" b="1" dirty="0">
                <a:solidFill>
                  <a:srgbClr val="00FFFF"/>
                </a:solidFill>
                <a:latin typeface="Arial Black" panose="020B0A04020102020204" pitchFamily="34" charset="0"/>
              </a:rPr>
              <a:t>Imposed Penalty of </a:t>
            </a:r>
            <a:r>
              <a:rPr lang="en-US" sz="2400" b="1" dirty="0" err="1">
                <a:solidFill>
                  <a:srgbClr val="00FFFF"/>
                </a:solidFill>
                <a:latin typeface="Arial Black" panose="020B0A04020102020204" pitchFamily="34" charset="0"/>
              </a:rPr>
              <a:t>Rs</a:t>
            </a:r>
            <a:r>
              <a:rPr lang="en-US" sz="2400" b="1" dirty="0">
                <a:solidFill>
                  <a:srgbClr val="00FFFF"/>
                </a:solidFill>
                <a:latin typeface="Arial Black" panose="020B0A04020102020204" pitchFamily="34" charset="0"/>
              </a:rPr>
              <a:t>. </a:t>
            </a:r>
            <a:r>
              <a:rPr lang="en-US" sz="2400" b="1" dirty="0" smtClean="0">
                <a:solidFill>
                  <a:srgbClr val="00FFFF"/>
                </a:solidFill>
                <a:latin typeface="Arial Black" panose="020B0A04020102020204" pitchFamily="34" charset="0"/>
              </a:rPr>
              <a:t>1 Lakhs and debarment </a:t>
            </a:r>
            <a:r>
              <a:rPr lang="en-US" sz="2400" b="1" dirty="0">
                <a:solidFill>
                  <a:srgbClr val="00FFFF"/>
                </a:solidFill>
                <a:latin typeface="Arial Black" panose="020B0A04020102020204" pitchFamily="34" charset="0"/>
              </a:rPr>
              <a:t>of </a:t>
            </a:r>
            <a:r>
              <a:rPr lang="en-US" sz="2400" b="1" dirty="0" smtClean="0">
                <a:solidFill>
                  <a:srgbClr val="00FFFF"/>
                </a:solidFill>
                <a:latin typeface="Arial Black" panose="020B0A04020102020204" pitchFamily="34" charset="0"/>
              </a:rPr>
              <a:t>1 </a:t>
            </a:r>
            <a:r>
              <a:rPr lang="en-US" sz="2400" b="1" dirty="0">
                <a:solidFill>
                  <a:srgbClr val="00FFFF"/>
                </a:solidFill>
                <a:latin typeface="Arial Black" panose="020B0A04020102020204" pitchFamily="34" charset="0"/>
              </a:rPr>
              <a:t>years to the </a:t>
            </a:r>
            <a:r>
              <a:rPr lang="en-US" sz="2400" b="1" dirty="0" smtClean="0">
                <a:solidFill>
                  <a:srgbClr val="00FFFF"/>
                </a:solidFill>
                <a:latin typeface="Arial Black" panose="020B0A04020102020204" pitchFamily="34" charset="0"/>
              </a:rPr>
              <a:t>engagement partner </a:t>
            </a:r>
            <a:r>
              <a:rPr lang="en-US" sz="2400" b="1" dirty="0" smtClean="0">
                <a:latin typeface="Arial Black" panose="020B0A04020102020204" pitchFamily="34" charset="0"/>
              </a:rPr>
              <a:t>CA </a:t>
            </a:r>
            <a:r>
              <a:rPr lang="en-US" sz="2400" b="1" dirty="0" err="1" smtClean="0">
                <a:latin typeface="Arial Black" panose="020B0A04020102020204" pitchFamily="34" charset="0"/>
              </a:rPr>
              <a:t>Akash</a:t>
            </a:r>
            <a:r>
              <a:rPr lang="en-US" sz="2400" b="1" dirty="0" smtClean="0">
                <a:latin typeface="Arial Black" panose="020B0A04020102020204" pitchFamily="34" charset="0"/>
              </a:rPr>
              <a:t> </a:t>
            </a:r>
            <a:r>
              <a:rPr lang="en-US" sz="2400" b="1" dirty="0" err="1" smtClean="0">
                <a:latin typeface="Arial Black" panose="020B0A04020102020204" pitchFamily="34" charset="0"/>
              </a:rPr>
              <a:t>Goel</a:t>
            </a:r>
            <a:r>
              <a:rPr lang="en-US" sz="2400" b="1" dirty="0" smtClean="0">
                <a:latin typeface="Arial Black" panose="020B0A04020102020204" pitchFamily="34" charset="0"/>
              </a:rPr>
              <a:t> </a:t>
            </a:r>
            <a:r>
              <a:rPr lang="en-US" sz="2400" b="1" dirty="0" smtClean="0">
                <a:solidFill>
                  <a:srgbClr val="00FFFF"/>
                </a:solidFill>
                <a:latin typeface="Arial Black" panose="020B0A04020102020204" pitchFamily="34" charset="0"/>
              </a:rPr>
              <a:t>for </a:t>
            </a:r>
            <a:r>
              <a:rPr lang="en-US" sz="2400" b="1" dirty="0">
                <a:solidFill>
                  <a:srgbClr val="00FFFF"/>
                </a:solidFill>
                <a:latin typeface="Arial Black" panose="020B0A04020102020204" pitchFamily="34" charset="0"/>
              </a:rPr>
              <a:t>being appointed as Statutory or Internal Auditors</a:t>
            </a:r>
            <a:r>
              <a:rPr lang="en-US" sz="2400" b="1" dirty="0" smtClean="0">
                <a:solidFill>
                  <a:srgbClr val="00FFFF"/>
                </a:solidFill>
                <a:latin typeface="Arial Black" panose="020B0A04020102020204" pitchFamily="34" charset="0"/>
              </a:rPr>
              <a:t>.</a:t>
            </a:r>
          </a:p>
          <a:p>
            <a:pPr algn="just">
              <a:buClr>
                <a:srgbClr val="FFFF00"/>
              </a:buClr>
              <a:buSzPct val="150000"/>
            </a:pPr>
            <a:endParaRPr lang="en-US" sz="2400" b="1" dirty="0" smtClean="0">
              <a:solidFill>
                <a:srgbClr val="00FFFF"/>
              </a:solidFill>
              <a:latin typeface="Arial Black" panose="020B0A04020102020204" pitchFamily="34" charset="0"/>
            </a:endParaRPr>
          </a:p>
          <a:p>
            <a:pPr marL="342900" indent="-342900" algn="just">
              <a:buClr>
                <a:srgbClr val="FFFF00"/>
              </a:buClr>
              <a:buSzPct val="150000"/>
              <a:buFont typeface="Wingdings" panose="05000000000000000000" pitchFamily="2" charset="2"/>
              <a:buChar char="q"/>
            </a:pPr>
            <a:r>
              <a:rPr lang="en-US" sz="2400" b="1" dirty="0">
                <a:solidFill>
                  <a:srgbClr val="00FFFF"/>
                </a:solidFill>
                <a:latin typeface="Arial Black" panose="020B0A04020102020204" pitchFamily="34" charset="0"/>
              </a:rPr>
              <a:t> Failure to ascertain from the Company whether the requirements of Sections 139 of the Act in respect of such appointment have been duly complied with</a:t>
            </a:r>
            <a:br>
              <a:rPr lang="en-US" sz="2400" b="1" dirty="0">
                <a:solidFill>
                  <a:srgbClr val="00FFFF"/>
                </a:solidFill>
                <a:latin typeface="Arial Black" panose="020B0A04020102020204" pitchFamily="34" charset="0"/>
              </a:rPr>
            </a:br>
            <a:endParaRPr lang="en-US" sz="2400" b="1" dirty="0">
              <a:solidFill>
                <a:srgbClr val="00FFFF"/>
              </a:solidFill>
              <a:latin typeface="Arial Black" panose="020B0A04020102020204" pitchFamily="34" charset="0"/>
            </a:endParaRPr>
          </a:p>
        </p:txBody>
      </p:sp>
    </p:spTree>
    <p:extLst>
      <p:ext uri="{BB962C8B-B14F-4D97-AF65-F5344CB8AC3E}">
        <p14:creationId xmlns="" xmlns:p14="http://schemas.microsoft.com/office/powerpoint/2010/main" val="734609186"/>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2522384746"/>
              </p:ext>
            </p:extLst>
          </p:nvPr>
        </p:nvGraphicFramePr>
        <p:xfrm>
          <a:off x="1233054" y="304800"/>
          <a:ext cx="9878291" cy="6151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292749241"/>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7530" y="272716"/>
            <a:ext cx="9739746" cy="6370975"/>
          </a:xfrm>
          <a:prstGeom prst="rect">
            <a:avLst/>
          </a:prstGeom>
          <a:noFill/>
        </p:spPr>
        <p:txBody>
          <a:bodyPr wrap="square" rtlCol="0">
            <a:spAutoFit/>
          </a:bodyPr>
          <a:lstStyle/>
          <a:p>
            <a:pPr algn="just">
              <a:buClr>
                <a:srgbClr val="FFFF00"/>
              </a:buClr>
              <a:buSzPct val="150000"/>
            </a:pPr>
            <a:endParaRPr lang="en-US" sz="2400" b="1" dirty="0">
              <a:solidFill>
                <a:srgbClr val="00FFFF"/>
              </a:solidFill>
              <a:latin typeface="Arial Black" panose="020B0A04020102020204" pitchFamily="34" charset="0"/>
            </a:endParaRPr>
          </a:p>
          <a:p>
            <a:pPr marL="342900" indent="-342900" algn="just">
              <a:buClr>
                <a:srgbClr val="FFFF00"/>
              </a:buClr>
              <a:buSzPct val="150000"/>
              <a:buFont typeface="Wingdings" panose="05000000000000000000" pitchFamily="2" charset="2"/>
              <a:buChar char="q"/>
            </a:pPr>
            <a:r>
              <a:rPr lang="en-US" sz="2400" b="1" dirty="0" smtClean="0">
                <a:solidFill>
                  <a:srgbClr val="00FFFF"/>
                </a:solidFill>
                <a:latin typeface="Arial Black" panose="020B0A04020102020204" pitchFamily="34" charset="0"/>
              </a:rPr>
              <a:t>Failure </a:t>
            </a:r>
            <a:r>
              <a:rPr lang="en-US" sz="2400" b="1" dirty="0">
                <a:solidFill>
                  <a:srgbClr val="00FFFF"/>
                </a:solidFill>
                <a:latin typeface="Arial Black" panose="020B0A04020102020204" pitchFamily="34" charset="0"/>
              </a:rPr>
              <a:t>to exercise due diligence and being grossly negligent in the conduct of professional duties, because of the lapses and </a:t>
            </a:r>
            <a:r>
              <a:rPr lang="en-US" sz="2400" b="1" dirty="0" smtClean="0">
                <a:solidFill>
                  <a:srgbClr val="00FFFF"/>
                </a:solidFill>
                <a:latin typeface="Arial Black" panose="020B0A04020102020204" pitchFamily="34" charset="0"/>
              </a:rPr>
              <a:t>omissions</a:t>
            </a:r>
          </a:p>
          <a:p>
            <a:pPr algn="just">
              <a:buClr>
                <a:srgbClr val="FFFF00"/>
              </a:buClr>
              <a:buSzPct val="150000"/>
            </a:pPr>
            <a:endParaRPr lang="en-US" sz="2400" b="1" dirty="0">
              <a:solidFill>
                <a:srgbClr val="00FFFF"/>
              </a:solidFill>
              <a:latin typeface="Arial Black" panose="020B0A04020102020204" pitchFamily="34" charset="0"/>
            </a:endParaRPr>
          </a:p>
          <a:p>
            <a:pPr marL="342900" indent="-342900" algn="just">
              <a:buClr>
                <a:srgbClr val="FFFF00"/>
              </a:buClr>
              <a:buSzPct val="150000"/>
              <a:buFont typeface="Wingdings" panose="05000000000000000000" pitchFamily="2" charset="2"/>
              <a:buChar char="q"/>
            </a:pPr>
            <a:r>
              <a:rPr lang="en-US" sz="2400" b="1" dirty="0" smtClean="0">
                <a:solidFill>
                  <a:srgbClr val="00FFFF"/>
                </a:solidFill>
                <a:latin typeface="Arial Black" panose="020B0A04020102020204" pitchFamily="34" charset="0"/>
              </a:rPr>
              <a:t>Failure </a:t>
            </a:r>
            <a:r>
              <a:rPr lang="en-US" sz="2400" b="1" dirty="0">
                <a:solidFill>
                  <a:srgbClr val="00FFFF"/>
                </a:solidFill>
                <a:latin typeface="Arial Black" panose="020B0A04020102020204" pitchFamily="34" charset="0"/>
              </a:rPr>
              <a:t>to obtain sufficient information which is necessary for the expression of an opinion or its exceptions are sufficiently material to negate the expression of an opinion</a:t>
            </a:r>
            <a:br>
              <a:rPr lang="en-US" sz="2400" b="1" dirty="0">
                <a:solidFill>
                  <a:srgbClr val="00FFFF"/>
                </a:solidFill>
                <a:latin typeface="Arial Black" panose="020B0A04020102020204" pitchFamily="34" charset="0"/>
              </a:rPr>
            </a:br>
            <a:endParaRPr lang="en-US" sz="2400" b="1" dirty="0">
              <a:solidFill>
                <a:srgbClr val="00FFFF"/>
              </a:solidFill>
              <a:latin typeface="Arial Black" panose="020B0A04020102020204" pitchFamily="34" charset="0"/>
            </a:endParaRPr>
          </a:p>
          <a:p>
            <a:pPr marL="342900" indent="-342900" algn="just">
              <a:buClr>
                <a:srgbClr val="FFFF00"/>
              </a:buClr>
              <a:buSzPct val="150000"/>
              <a:buFont typeface="Wingdings" panose="05000000000000000000" pitchFamily="2" charset="2"/>
              <a:buChar char="q"/>
            </a:pPr>
            <a:r>
              <a:rPr lang="en-US" sz="2400" b="1" dirty="0">
                <a:solidFill>
                  <a:srgbClr val="00FFFF"/>
                </a:solidFill>
                <a:latin typeface="Arial Black" panose="020B0A04020102020204" pitchFamily="34" charset="0"/>
              </a:rPr>
              <a:t> Failure to invite attention to material departure from the generally accepted procedures of audit applicable to the circumstances, because he certified in his report that the audit is done as per SAs mandated under section 143 of the Act and committed the lapses and omissions</a:t>
            </a:r>
            <a:br>
              <a:rPr lang="en-US" sz="2400" b="1" dirty="0">
                <a:solidFill>
                  <a:srgbClr val="00FFFF"/>
                </a:solidFill>
                <a:latin typeface="Arial Black" panose="020B0A04020102020204" pitchFamily="34" charset="0"/>
              </a:rPr>
            </a:br>
            <a:endParaRPr lang="en-US" sz="2400" b="1" dirty="0">
              <a:solidFill>
                <a:srgbClr val="00FFFF"/>
              </a:solidFill>
              <a:latin typeface="Arial Black" panose="020B0A04020102020204" pitchFamily="34" charset="0"/>
            </a:endParaRPr>
          </a:p>
        </p:txBody>
      </p:sp>
    </p:spTree>
    <p:extLst>
      <p:ext uri="{BB962C8B-B14F-4D97-AF65-F5344CB8AC3E}">
        <p14:creationId xmlns="" xmlns:p14="http://schemas.microsoft.com/office/powerpoint/2010/main" val="895565010"/>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9409" y="240682"/>
            <a:ext cx="9801728" cy="6863417"/>
          </a:xfrm>
          <a:prstGeom prst="rect">
            <a:avLst/>
          </a:prstGeom>
        </p:spPr>
        <p:txBody>
          <a:bodyPr wrap="square">
            <a:spAutoFit/>
          </a:bodyPr>
          <a:lstStyle/>
          <a:p>
            <a:pPr algn="ctr"/>
            <a:r>
              <a:rPr lang="en-US" sz="3200" b="1" dirty="0" smtClean="0">
                <a:solidFill>
                  <a:srgbClr val="00FFFF"/>
                </a:solidFill>
                <a:latin typeface="Arial Black" panose="020B0A04020102020204" pitchFamily="34" charset="0"/>
              </a:rPr>
              <a:t>Basis of Judgement :</a:t>
            </a:r>
          </a:p>
          <a:p>
            <a:pPr algn="just"/>
            <a:endParaRPr lang="en-US" sz="2400" b="1" dirty="0" smtClean="0">
              <a:solidFill>
                <a:srgbClr val="FFFF00"/>
              </a:solidFill>
              <a:latin typeface="Arial Black" panose="020B0A04020102020204" pitchFamily="34" charset="0"/>
            </a:endParaRPr>
          </a:p>
          <a:p>
            <a:pPr marL="342900" indent="-342900" algn="just">
              <a:buFont typeface="Wingdings" panose="05000000000000000000" pitchFamily="2" charset="2"/>
              <a:buChar char="q"/>
            </a:pPr>
            <a:r>
              <a:rPr lang="en-US" sz="2400" b="1" dirty="0" smtClean="0">
                <a:solidFill>
                  <a:srgbClr val="FFFF00"/>
                </a:solidFill>
                <a:latin typeface="Arial Black" panose="020B0A04020102020204" pitchFamily="34" charset="0"/>
              </a:rPr>
              <a:t>In </a:t>
            </a:r>
            <a:r>
              <a:rPr lang="en-US" sz="2400" b="1" dirty="0">
                <a:solidFill>
                  <a:srgbClr val="FFFF00"/>
                </a:solidFill>
                <a:latin typeface="Arial Black" panose="020B0A04020102020204" pitchFamily="34" charset="0"/>
              </a:rPr>
              <a:t>the absence of such proof documented in the audit file, the inevitable conclusion is that the requirements of the SAs are not met. The above facts are evidence that the EP did not follow the requirements of SA 230 and the audit documentation does not give evidence of the nature, timing and extent of audit procedures performed, results of those audit procedures and conclusions reached during the audit. Hence the charges in para 26 regarding non-compliance with SA 230 stand established</a:t>
            </a:r>
            <a:r>
              <a:rPr lang="en-US" sz="2400" b="1" dirty="0" smtClean="0">
                <a:solidFill>
                  <a:srgbClr val="FFFF00"/>
                </a:solidFill>
                <a:latin typeface="Arial Black" panose="020B0A04020102020204" pitchFamily="34" charset="0"/>
              </a:rPr>
              <a:t>.</a:t>
            </a:r>
          </a:p>
          <a:p>
            <a:pPr algn="just"/>
            <a:endParaRPr lang="en-US" sz="2400" b="1" dirty="0">
              <a:solidFill>
                <a:srgbClr val="FFFF00"/>
              </a:solidFill>
              <a:latin typeface="Arial Black" panose="020B0A04020102020204" pitchFamily="34" charset="0"/>
            </a:endParaRPr>
          </a:p>
          <a:p>
            <a:pPr marL="342900" indent="-342900" algn="just">
              <a:buFont typeface="Wingdings" panose="05000000000000000000" pitchFamily="2" charset="2"/>
              <a:buChar char="q"/>
            </a:pPr>
            <a:r>
              <a:rPr lang="en-US" sz="2400" b="1" dirty="0" smtClean="0">
                <a:solidFill>
                  <a:srgbClr val="FFFF00"/>
                </a:solidFill>
                <a:latin typeface="Arial Black" panose="020B0A04020102020204" pitchFamily="34" charset="0"/>
              </a:rPr>
              <a:t>Para </a:t>
            </a:r>
            <a:r>
              <a:rPr lang="en-US" sz="2400" b="1" dirty="0">
                <a:solidFill>
                  <a:srgbClr val="FFFF00"/>
                </a:solidFill>
                <a:latin typeface="Arial Black" panose="020B0A04020102020204" pitchFamily="34" charset="0"/>
              </a:rPr>
              <a:t>6 &amp; 9 of SA </a:t>
            </a:r>
            <a:r>
              <a:rPr lang="en-US" sz="2400" b="1" dirty="0" smtClean="0">
                <a:solidFill>
                  <a:srgbClr val="FFFF00"/>
                </a:solidFill>
                <a:latin typeface="Arial Black" panose="020B0A04020102020204" pitchFamily="34" charset="0"/>
              </a:rPr>
              <a:t>500 </a:t>
            </a:r>
            <a:r>
              <a:rPr lang="en-US" sz="2400" b="1" dirty="0">
                <a:solidFill>
                  <a:srgbClr val="FFFF00"/>
                </a:solidFill>
                <a:latin typeface="Arial Black" panose="020B0A04020102020204" pitchFamily="34" charset="0"/>
              </a:rPr>
              <a:t>in not designing and performing audit procedures to obtain sufficient appropriate audit evidence and not evaluate the reliability of information produced by the company.</a:t>
            </a:r>
            <a:br>
              <a:rPr lang="en-US" sz="2400" b="1" dirty="0">
                <a:solidFill>
                  <a:srgbClr val="FFFF00"/>
                </a:solidFill>
                <a:latin typeface="Arial Black" panose="020B0A04020102020204" pitchFamily="34" charset="0"/>
              </a:rPr>
            </a:br>
            <a:endParaRPr lang="en-IN" sz="2400" b="1" dirty="0">
              <a:solidFill>
                <a:srgbClr val="FFFF00"/>
              </a:solidFill>
              <a:latin typeface="Arial Black" panose="020B0A04020102020204" pitchFamily="34" charset="0"/>
            </a:endParaRPr>
          </a:p>
        </p:txBody>
      </p:sp>
    </p:spTree>
    <p:extLst>
      <p:ext uri="{BB962C8B-B14F-4D97-AF65-F5344CB8AC3E}">
        <p14:creationId xmlns="" xmlns:p14="http://schemas.microsoft.com/office/powerpoint/2010/main" val="2874513534"/>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330036" y="165524"/>
            <a:ext cx="9739746" cy="3187275"/>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70C0"/>
                </a:solidFill>
                <a:latin typeface="Arial Black" panose="020B0A04020102020204" pitchFamily="34" charset="0"/>
              </a:rPr>
              <a:t>Partners Harish Kumar T. K, Anya </a:t>
            </a:r>
            <a:r>
              <a:rPr lang="en-US" sz="2400" b="1" dirty="0" err="1" smtClean="0">
                <a:solidFill>
                  <a:srgbClr val="0070C0"/>
                </a:solidFill>
                <a:latin typeface="Arial Black" panose="020B0A04020102020204" pitchFamily="34" charset="0"/>
              </a:rPr>
              <a:t>Tampton</a:t>
            </a:r>
            <a:r>
              <a:rPr lang="en-US" sz="2400" b="1" dirty="0" smtClean="0">
                <a:solidFill>
                  <a:srgbClr val="0070C0"/>
                </a:solidFill>
                <a:latin typeface="Arial Black" panose="020B0A04020102020204" pitchFamily="34" charset="0"/>
              </a:rPr>
              <a:t>, M </a:t>
            </a:r>
            <a:r>
              <a:rPr lang="en-US" sz="2400" b="1" dirty="0" err="1" smtClean="0">
                <a:solidFill>
                  <a:srgbClr val="0070C0"/>
                </a:solidFill>
                <a:latin typeface="Arial Black" panose="020B0A04020102020204" pitchFamily="34" charset="0"/>
              </a:rPr>
              <a:t>Baskaran</a:t>
            </a:r>
            <a:r>
              <a:rPr lang="en-US" sz="2400" b="1" dirty="0" smtClean="0">
                <a:solidFill>
                  <a:srgbClr val="0070C0"/>
                </a:solidFill>
                <a:latin typeface="Arial Black" panose="020B0A04020102020204" pitchFamily="34" charset="0"/>
              </a:rPr>
              <a:t> &amp; Sam Varghese  of CA Firm </a:t>
            </a:r>
            <a:r>
              <a:rPr lang="en-US" sz="2400" b="1" dirty="0">
                <a:solidFill>
                  <a:srgbClr val="0070C0"/>
                </a:solidFill>
                <a:latin typeface="Arial Black" panose="020B0A04020102020204" pitchFamily="34" charset="0"/>
              </a:rPr>
              <a:t>K. Varghese &amp; Co</a:t>
            </a:r>
            <a:r>
              <a:rPr lang="en-US" sz="2400" b="1" dirty="0" smtClean="0">
                <a:solidFill>
                  <a:srgbClr val="0070C0"/>
                </a:solidFill>
                <a:latin typeface="Arial Black" panose="020B0A04020102020204" pitchFamily="34" charset="0"/>
              </a:rPr>
              <a:t>. </a:t>
            </a:r>
          </a:p>
          <a:p>
            <a:pPr algn="ctr"/>
            <a:r>
              <a:rPr lang="en-US" sz="2400" b="1" dirty="0" smtClean="0">
                <a:solidFill>
                  <a:srgbClr val="0070C0"/>
                </a:solidFill>
                <a:latin typeface="Arial Black" panose="020B0A04020102020204" pitchFamily="34" charset="0"/>
              </a:rPr>
              <a:t>– DHFL Branch Auditors </a:t>
            </a:r>
          </a:p>
          <a:p>
            <a:pPr algn="ctr"/>
            <a:r>
              <a:rPr lang="en-US" sz="2400" b="1" dirty="0" smtClean="0">
                <a:solidFill>
                  <a:srgbClr val="006600"/>
                </a:solidFill>
                <a:latin typeface="Arial Black" panose="020B0A04020102020204" pitchFamily="34" charset="0"/>
              </a:rPr>
              <a:t>(Order passed by NFRA in April 2023 &amp; sustained by NCLAT via </a:t>
            </a:r>
            <a:r>
              <a:rPr lang="en-US" sz="2400" b="1" dirty="0">
                <a:solidFill>
                  <a:srgbClr val="006600"/>
                </a:solidFill>
                <a:latin typeface="Arial Black" panose="020B0A04020102020204" pitchFamily="34" charset="0"/>
              </a:rPr>
              <a:t>COMPANY APPEAL (AT) NO. 68 of 2023)</a:t>
            </a:r>
            <a:endParaRPr lang="en-IN" sz="2400" b="1" dirty="0">
              <a:solidFill>
                <a:srgbClr val="006600"/>
              </a:solidFill>
              <a:latin typeface="Arial Black" panose="020B0A04020102020204" pitchFamily="34" charset="0"/>
            </a:endParaRPr>
          </a:p>
        </p:txBody>
      </p:sp>
      <p:pic>
        <p:nvPicPr>
          <p:cNvPr id="3" name="Picture 2"/>
          <p:cNvPicPr>
            <a:picLocks noChangeAspect="1"/>
          </p:cNvPicPr>
          <p:nvPr/>
        </p:nvPicPr>
        <p:blipFill>
          <a:blip r:embed="rId3">
            <a:duotone>
              <a:prstClr val="black"/>
              <a:schemeClr val="tx2">
                <a:tint val="45000"/>
                <a:satMod val="400000"/>
              </a:schemeClr>
            </a:duotone>
          </a:blip>
          <a:stretch>
            <a:fillRect/>
          </a:stretch>
        </p:blipFill>
        <p:spPr>
          <a:xfrm>
            <a:off x="1242534" y="3328737"/>
            <a:ext cx="9914750" cy="3529263"/>
          </a:xfrm>
          <a:prstGeom prst="rect">
            <a:avLst/>
          </a:prstGeom>
          <a:ln>
            <a:noFill/>
          </a:ln>
          <a:effectLst>
            <a:softEdge rad="112500"/>
          </a:effectLst>
        </p:spPr>
      </p:pic>
    </p:spTree>
    <p:extLst>
      <p:ext uri="{BB962C8B-B14F-4D97-AF65-F5344CB8AC3E}">
        <p14:creationId xmlns="" xmlns:p14="http://schemas.microsoft.com/office/powerpoint/2010/main" val="957380010"/>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7325" y="449179"/>
            <a:ext cx="9817769" cy="5509200"/>
          </a:xfrm>
          <a:prstGeom prst="rect">
            <a:avLst/>
          </a:prstGeom>
        </p:spPr>
        <p:txBody>
          <a:bodyPr wrap="square">
            <a:spAutoFit/>
          </a:bodyPr>
          <a:lstStyle/>
          <a:p>
            <a:r>
              <a:rPr lang="en-US" sz="3200" b="1" u="sng" dirty="0" smtClean="0">
                <a:latin typeface="Arial Black" panose="020B0A04020102020204" pitchFamily="34" charset="0"/>
              </a:rPr>
              <a:t>Allegations on all four which paved the path for penalty:</a:t>
            </a:r>
          </a:p>
          <a:p>
            <a:pPr marL="342900" indent="-342900">
              <a:buAutoNum type="arabicPeriod"/>
            </a:pPr>
            <a:endParaRPr lang="en-US" sz="3200" b="1" dirty="0">
              <a:latin typeface="Arial Black" panose="020B0A04020102020204" pitchFamily="34" charset="0"/>
            </a:endParaRPr>
          </a:p>
          <a:p>
            <a:pPr marL="342900" indent="-342900">
              <a:buAutoNum type="arabicPeriod"/>
            </a:pPr>
            <a:r>
              <a:rPr lang="en-US" sz="3200" b="1" dirty="0" smtClean="0">
                <a:solidFill>
                  <a:srgbClr val="FFCCFF"/>
                </a:solidFill>
                <a:latin typeface="Arial Black" panose="020B0A04020102020204" pitchFamily="34" charset="0"/>
              </a:rPr>
              <a:t>Acceptance </a:t>
            </a:r>
            <a:r>
              <a:rPr lang="en-US" sz="3200" b="1" dirty="0">
                <a:solidFill>
                  <a:srgbClr val="FFCCFF"/>
                </a:solidFill>
                <a:latin typeface="Arial Black" panose="020B0A04020102020204" pitchFamily="34" charset="0"/>
              </a:rPr>
              <a:t>of audit engagement without valid </a:t>
            </a:r>
            <a:r>
              <a:rPr lang="en-US" sz="3200" b="1" dirty="0" smtClean="0">
                <a:solidFill>
                  <a:srgbClr val="FFCCFF"/>
                </a:solidFill>
                <a:latin typeface="Arial Black" panose="020B0A04020102020204" pitchFamily="34" charset="0"/>
              </a:rPr>
              <a:t>authorization </a:t>
            </a:r>
            <a:r>
              <a:rPr lang="en-US" sz="3200" b="1" dirty="0">
                <a:solidFill>
                  <a:srgbClr val="FFCCFF"/>
                </a:solidFill>
                <a:latin typeface="Arial Black" panose="020B0A04020102020204" pitchFamily="34" charset="0"/>
              </a:rPr>
              <a:t>and without complying with ethical requirements; and issuing audit report in violation of the </a:t>
            </a:r>
            <a:r>
              <a:rPr lang="en-US" sz="3200" b="1" dirty="0" smtClean="0">
                <a:solidFill>
                  <a:srgbClr val="FFCCFF"/>
                </a:solidFill>
                <a:latin typeface="Arial Black" panose="020B0A04020102020204" pitchFamily="34" charset="0"/>
              </a:rPr>
              <a:t>Act</a:t>
            </a:r>
          </a:p>
          <a:p>
            <a:endParaRPr lang="en-US" sz="3200" b="1" dirty="0" smtClean="0">
              <a:solidFill>
                <a:srgbClr val="FFCCFF"/>
              </a:solidFill>
              <a:latin typeface="Arial Black" panose="020B0A04020102020204" pitchFamily="34" charset="0"/>
            </a:endParaRPr>
          </a:p>
          <a:p>
            <a:pPr marL="342900" indent="-342900">
              <a:buAutoNum type="arabicPeriod"/>
            </a:pPr>
            <a:r>
              <a:rPr lang="en-US" sz="3200" b="1" dirty="0">
                <a:solidFill>
                  <a:srgbClr val="FFCCFF"/>
                </a:solidFill>
                <a:latin typeface="Arial Black" panose="020B0A04020102020204" pitchFamily="34" charset="0"/>
              </a:rPr>
              <a:t>Failure to comply with Standards on Auditing (SAs) </a:t>
            </a:r>
            <a:r>
              <a:rPr lang="en-US" sz="3200" b="1" dirty="0" smtClean="0">
                <a:solidFill>
                  <a:srgbClr val="FFCCFF"/>
                </a:solidFill>
                <a:latin typeface="Arial Black" panose="020B0A04020102020204" pitchFamily="34" charset="0"/>
              </a:rPr>
              <a:t>– SA 210, 230 &amp; 700</a:t>
            </a:r>
            <a:endParaRPr lang="en-IN" sz="3200" b="1" dirty="0">
              <a:solidFill>
                <a:srgbClr val="FFCCFF"/>
              </a:solidFill>
              <a:latin typeface="Arial Black" panose="020B0A04020102020204" pitchFamily="34" charset="0"/>
            </a:endParaRPr>
          </a:p>
        </p:txBody>
      </p:sp>
    </p:spTree>
    <p:extLst>
      <p:ext uri="{BB962C8B-B14F-4D97-AF65-F5344CB8AC3E}">
        <p14:creationId xmlns="" xmlns:p14="http://schemas.microsoft.com/office/powerpoint/2010/main" val="3282188021"/>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5261811" y="3096126"/>
          <a:ext cx="2999874" cy="3042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1433031" y="240632"/>
            <a:ext cx="9555811" cy="3202374"/>
          </a:xfrm>
          <a:prstGeom prst="rect">
            <a:avLst/>
          </a:prstGeom>
          <a:ln>
            <a:noFill/>
          </a:ln>
          <a:effectLst>
            <a:softEdge rad="317500"/>
          </a:effectLst>
        </p:spPr>
      </p:pic>
      <p:pic>
        <p:nvPicPr>
          <p:cNvPr id="6" name="Picture 5"/>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1433031" y="3443006"/>
            <a:ext cx="3957116" cy="3153226"/>
          </a:xfrm>
          <a:prstGeom prst="rect">
            <a:avLst/>
          </a:prstGeom>
          <a:ln>
            <a:noFill/>
          </a:ln>
          <a:effectLst>
            <a:softEdge rad="317500"/>
          </a:effectLst>
        </p:spPr>
      </p:pic>
      <p:sp>
        <p:nvSpPr>
          <p:cNvPr id="7" name="Snip Diagonal Corner Rectangle 6"/>
          <p:cNvSpPr/>
          <p:nvPr/>
        </p:nvSpPr>
        <p:spPr>
          <a:xfrm>
            <a:off x="5678906" y="3598429"/>
            <a:ext cx="5470357" cy="2842379"/>
          </a:xfrm>
          <a:prstGeom prst="snip2DiagRect">
            <a:avLst/>
          </a:prstGeom>
          <a:solidFill>
            <a:schemeClr val="accent1">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2800" b="1" dirty="0">
                <a:solidFill>
                  <a:srgbClr val="0033CC"/>
                </a:solidFill>
                <a:latin typeface="Arial Black" panose="020B0A04020102020204" pitchFamily="34" charset="0"/>
              </a:rPr>
              <a:t>https://nfra.gov.in/document-category/orders/</a:t>
            </a:r>
            <a:endParaRPr lang="en-US" sz="2800" b="1" dirty="0">
              <a:solidFill>
                <a:srgbClr val="0033CC"/>
              </a:solidFill>
              <a:latin typeface="Arial Black" panose="020B0A04020102020204" pitchFamily="34" charset="0"/>
            </a:endParaRPr>
          </a:p>
          <a:p>
            <a:pPr algn="ctr"/>
            <a:endParaRPr lang="en-IN" dirty="0"/>
          </a:p>
        </p:txBody>
      </p:sp>
      <p:sp>
        <p:nvSpPr>
          <p:cNvPr id="8" name="TextBox 7"/>
          <p:cNvSpPr txBox="1"/>
          <p:nvPr/>
        </p:nvSpPr>
        <p:spPr>
          <a:xfrm>
            <a:off x="180110" y="5735782"/>
            <a:ext cx="872836" cy="646331"/>
          </a:xfrm>
          <a:prstGeom prst="rect">
            <a:avLst/>
          </a:prstGeom>
          <a:noFill/>
        </p:spPr>
        <p:txBody>
          <a:bodyPr wrap="square" rtlCol="0">
            <a:spAutoFit/>
          </a:bodyPr>
          <a:lstStyle/>
          <a:p>
            <a:r>
              <a:rPr lang="en-US" dirty="0" smtClean="0">
                <a:solidFill>
                  <a:schemeClr val="tx2">
                    <a:lumMod val="10000"/>
                  </a:schemeClr>
                </a:solidFill>
              </a:rPr>
              <a:t>S</a:t>
            </a:r>
          </a:p>
          <a:p>
            <a:r>
              <a:rPr lang="en-IN" dirty="0" smtClean="0">
                <a:hlinkClick r:id="rId9" action="ppaction://hlinksldjump" tooltip="Go To"/>
              </a:rPr>
              <a:t>Go To</a:t>
            </a:r>
            <a:endParaRPr lang="en-IN" dirty="0"/>
          </a:p>
        </p:txBody>
      </p:sp>
    </p:spTree>
    <p:extLst>
      <p:ext uri="{BB962C8B-B14F-4D97-AF65-F5344CB8AC3E}">
        <p14:creationId xmlns="" xmlns:p14="http://schemas.microsoft.com/office/powerpoint/2010/main" val="2883529229"/>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10"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6"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5000"/>
                                        <p:tgtEl>
                                          <p:spTgt spid="6"/>
                                        </p:tgtEl>
                                      </p:cBhvr>
                                    </p:animEffect>
                                  </p:childTnLst>
                                </p:cTn>
                              </p:par>
                            </p:childTnLst>
                          </p:cTn>
                        </p:par>
                        <p:par>
                          <p:cTn id="13" fill="hold">
                            <p:stCondLst>
                              <p:cond delay="10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500" fill="hold"/>
                                        <p:tgtEl>
                                          <p:spTgt spid="7"/>
                                        </p:tgtEl>
                                        <p:attrNameLst>
                                          <p:attrName>ppt_w</p:attrName>
                                        </p:attrNameLst>
                                      </p:cBhvr>
                                      <p:tavLst>
                                        <p:tav tm="0">
                                          <p:val>
                                            <p:fltVal val="0"/>
                                          </p:val>
                                        </p:tav>
                                        <p:tav tm="100000">
                                          <p:val>
                                            <p:strVal val="#ppt_w"/>
                                          </p:val>
                                        </p:tav>
                                      </p:tavLst>
                                    </p:anim>
                                    <p:anim calcmode="lin" valueType="num">
                                      <p:cBhvr>
                                        <p:cTn id="17" dur="5500" fill="hold"/>
                                        <p:tgtEl>
                                          <p:spTgt spid="7"/>
                                        </p:tgtEl>
                                        <p:attrNameLst>
                                          <p:attrName>ppt_h</p:attrName>
                                        </p:attrNameLst>
                                      </p:cBhvr>
                                      <p:tavLst>
                                        <p:tav tm="0">
                                          <p:val>
                                            <p:fltVal val="0"/>
                                          </p:val>
                                        </p:tav>
                                        <p:tav tm="100000">
                                          <p:val>
                                            <p:strVal val="#ppt_h"/>
                                          </p:val>
                                        </p:tav>
                                      </p:tavLst>
                                    </p:anim>
                                    <p:animEffect transition="in" filter="fade">
                                      <p:cBhvr>
                                        <p:cTn id="18" dur="5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3522907964"/>
              </p:ext>
            </p:extLst>
          </p:nvPr>
        </p:nvGraphicFramePr>
        <p:xfrm>
          <a:off x="1454727" y="719666"/>
          <a:ext cx="942109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253465981"/>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anim calcmode="lin" valueType="num">
                                      <p:cBhvr>
                                        <p:cTn id="9" dur="5000" fill="hold"/>
                                        <p:tgtEl>
                                          <p:spTgt spid="2"/>
                                        </p:tgtEl>
                                        <p:attrNameLst>
                                          <p:attrName>style.rotation</p:attrName>
                                        </p:attrNameLst>
                                      </p:cBhvr>
                                      <p:tavLst>
                                        <p:tav tm="0">
                                          <p:val>
                                            <p:fltVal val="90"/>
                                          </p:val>
                                        </p:tav>
                                        <p:tav tm="100000">
                                          <p:val>
                                            <p:fltVal val="0"/>
                                          </p:val>
                                        </p:tav>
                                      </p:tavLst>
                                    </p:anim>
                                    <p:animEffect transition="in" filter="fade">
                                      <p:cBhvr>
                                        <p:cTn id="10"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12221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0"/>
                <a:solidFill>
                  <a:srgbClr val="0070C0"/>
                </a:solidFill>
                <a:effectLst>
                  <a:outerShdw blurRad="38100" dist="25400" dir="5400000" algn="ctr" rotWithShape="0">
                    <a:srgbClr val="6E747A">
                      <a:alpha val="43000"/>
                    </a:srgbClr>
                  </a:outerShdw>
                </a:effectLst>
                <a:latin typeface="Arial Black" panose="020B0A04020102020204" pitchFamily="34" charset="0"/>
              </a:rPr>
              <a:t>Scope &amp; Effective Date</a:t>
            </a:r>
            <a:endParaRPr lang="en-IN" sz="32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4" name="TextBox 3"/>
          <p:cNvSpPr txBox="1"/>
          <p:nvPr/>
        </p:nvSpPr>
        <p:spPr>
          <a:xfrm>
            <a:off x="1330036" y="1496291"/>
            <a:ext cx="9739746" cy="4997330"/>
          </a:xfrm>
          <a:prstGeom prst="rect">
            <a:avLst/>
          </a:prstGeom>
          <a:noFill/>
        </p:spPr>
        <p:txBody>
          <a:bodyPr wrap="square" rtlCol="0">
            <a:spAutoFit/>
          </a:bodyPr>
          <a:lstStyle/>
          <a:p>
            <a:pPr marL="12700" algn="just">
              <a:lnSpc>
                <a:spcPts val="4795"/>
              </a:lnSpc>
              <a:spcBef>
                <a:spcPts val="105"/>
              </a:spcBef>
            </a:pPr>
            <a:r>
              <a:rPr lang="en-US" sz="3600" b="1" spc="-15" dirty="0">
                <a:solidFill>
                  <a:srgbClr val="FFFF00"/>
                </a:solidFill>
                <a:uFill>
                  <a:solidFill>
                    <a:srgbClr val="7E7E7E"/>
                  </a:solidFill>
                </a:uFill>
                <a:latin typeface="Arial Black" panose="020B0A04020102020204" pitchFamily="34" charset="0"/>
                <a:cs typeface="Calibri"/>
              </a:rPr>
              <a:t>This standard deals with auditors responsibilities in preparation of audit documentation while auditing financial statements. Specific documentation requirements of other Standards on auditing do not limit its scope</a:t>
            </a:r>
            <a:r>
              <a:rPr lang="en-US" sz="3600" b="1" spc="-15" dirty="0" smtClean="0">
                <a:solidFill>
                  <a:srgbClr val="FFFF00"/>
                </a:solidFill>
                <a:uFill>
                  <a:solidFill>
                    <a:srgbClr val="7E7E7E"/>
                  </a:solidFill>
                </a:uFill>
                <a:latin typeface="Arial Black" panose="020B0A04020102020204" pitchFamily="34" charset="0"/>
                <a:cs typeface="Calibri"/>
              </a:rPr>
              <a:t>.</a:t>
            </a:r>
          </a:p>
          <a:p>
            <a:pPr marL="12700" algn="just">
              <a:lnSpc>
                <a:spcPts val="4795"/>
              </a:lnSpc>
              <a:spcBef>
                <a:spcPts val="105"/>
              </a:spcBef>
            </a:pPr>
            <a:r>
              <a:rPr lang="en-US" sz="3600" b="1" spc="-15" dirty="0" smtClean="0">
                <a:solidFill>
                  <a:srgbClr val="00FFFF"/>
                </a:solidFill>
                <a:uFill>
                  <a:solidFill>
                    <a:srgbClr val="7E7E7E"/>
                  </a:solidFill>
                </a:uFill>
                <a:latin typeface="Arial Black" panose="020B0A04020102020204" pitchFamily="34" charset="0"/>
                <a:cs typeface="Calibri"/>
              </a:rPr>
              <a:t>It is effective on or after 01.04.2009.</a:t>
            </a:r>
            <a:endParaRPr lang="en-US" sz="3600" b="1" spc="-15" dirty="0">
              <a:solidFill>
                <a:srgbClr val="00FFFF"/>
              </a:solidFill>
              <a:uFill>
                <a:solidFill>
                  <a:srgbClr val="7E7E7E"/>
                </a:solidFill>
              </a:uFill>
              <a:latin typeface="Arial Black" panose="020B0A04020102020204" pitchFamily="34" charset="0"/>
              <a:cs typeface="Calibri"/>
            </a:endParaRPr>
          </a:p>
        </p:txBody>
      </p:sp>
    </p:spTree>
    <p:extLst>
      <p:ext uri="{BB962C8B-B14F-4D97-AF65-F5344CB8AC3E}">
        <p14:creationId xmlns="" xmlns:p14="http://schemas.microsoft.com/office/powerpoint/2010/main" val="874085586"/>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2"/>
            <a:ext cx="8963891" cy="1967345"/>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0"/>
                <a:solidFill>
                  <a:srgbClr val="0070C0"/>
                </a:solidFill>
                <a:effectLst>
                  <a:outerShdw blurRad="38100" dist="25400" dir="5400000" algn="ctr" rotWithShape="0">
                    <a:srgbClr val="6E747A">
                      <a:alpha val="43000"/>
                    </a:srgbClr>
                  </a:outerShdw>
                </a:effectLst>
                <a:latin typeface="Arial Black" panose="020B0A04020102020204" pitchFamily="34" charset="0"/>
              </a:rPr>
              <a:t>Objective to prepare Audit Documentation</a:t>
            </a:r>
            <a:endParaRPr lang="en-IN" sz="40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3" name="Diagram 2"/>
          <p:cNvGraphicFramePr/>
          <p:nvPr>
            <p:extLst>
              <p:ext uri="{D42A27DB-BD31-4B8C-83A1-F6EECF244321}">
                <p14:modId xmlns="" xmlns:p14="http://schemas.microsoft.com/office/powerpoint/2010/main" val="381368491"/>
              </p:ext>
            </p:extLst>
          </p:nvPr>
        </p:nvGraphicFramePr>
        <p:xfrm>
          <a:off x="1473200" y="2507673"/>
          <a:ext cx="9453418" cy="4087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802305726"/>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12221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0"/>
                <a:solidFill>
                  <a:srgbClr val="0070C0"/>
                </a:solidFill>
                <a:effectLst>
                  <a:outerShdw blurRad="38100" dist="25400" dir="5400000" algn="ctr" rotWithShape="0">
                    <a:srgbClr val="6E747A">
                      <a:alpha val="43000"/>
                    </a:srgbClr>
                  </a:outerShdw>
                </a:effectLst>
                <a:latin typeface="Arial Black" panose="020B0A04020102020204" pitchFamily="34" charset="0"/>
              </a:rPr>
              <a:t>Few Related Definitions</a:t>
            </a:r>
            <a:endParaRPr lang="en-IN" sz="32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3" name="Diagram 2"/>
          <p:cNvGraphicFramePr/>
          <p:nvPr>
            <p:extLst>
              <p:ext uri="{D42A27DB-BD31-4B8C-83A1-F6EECF244321}">
                <p14:modId xmlns="" xmlns:p14="http://schemas.microsoft.com/office/powerpoint/2010/main" val="3284837311"/>
              </p:ext>
            </p:extLst>
          </p:nvPr>
        </p:nvGraphicFramePr>
        <p:xfrm>
          <a:off x="1198418" y="1496291"/>
          <a:ext cx="10002982" cy="4960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578519179"/>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2"/>
            <a:ext cx="8963891" cy="1884219"/>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0"/>
                <a:solidFill>
                  <a:srgbClr val="0070C0"/>
                </a:solidFill>
                <a:effectLst>
                  <a:outerShdw blurRad="38100" dist="25400" dir="5400000" algn="ctr" rotWithShape="0">
                    <a:srgbClr val="6E747A">
                      <a:alpha val="43000"/>
                    </a:srgbClr>
                  </a:outerShdw>
                </a:effectLst>
                <a:latin typeface="Arial Black" panose="020B0A04020102020204" pitchFamily="34" charset="0"/>
              </a:rPr>
              <a:t>Form, Content &amp; Extent of Audit Documentation</a:t>
            </a:r>
            <a:endParaRPr lang="en-IN" sz="32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4" name="TextBox 3"/>
          <p:cNvSpPr txBox="1"/>
          <p:nvPr/>
        </p:nvSpPr>
        <p:spPr>
          <a:xfrm>
            <a:off x="1330036" y="2396837"/>
            <a:ext cx="9739746" cy="3124317"/>
          </a:xfrm>
          <a:prstGeom prst="rect">
            <a:avLst/>
          </a:prstGeom>
          <a:noFill/>
        </p:spPr>
        <p:txBody>
          <a:bodyPr wrap="square" rtlCol="0">
            <a:spAutoFit/>
          </a:bodyPr>
          <a:lstStyle/>
          <a:p>
            <a:pPr marL="12700" algn="just">
              <a:lnSpc>
                <a:spcPts val="4795"/>
              </a:lnSpc>
              <a:spcBef>
                <a:spcPts val="105"/>
              </a:spcBef>
            </a:pPr>
            <a:r>
              <a:rPr lang="en-US" sz="3200" b="1" dirty="0">
                <a:solidFill>
                  <a:srgbClr val="FFFF00"/>
                </a:solidFill>
                <a:latin typeface="Arial Black" panose="020B0A04020102020204" pitchFamily="34" charset="0"/>
              </a:rPr>
              <a:t>An auditor should prepare audit documentation sufficient to enable an experienced auditor having no previous connection with the audit to </a:t>
            </a:r>
            <a:r>
              <a:rPr lang="en-US" sz="3200" b="1" dirty="0" smtClean="0">
                <a:solidFill>
                  <a:srgbClr val="FFFF00"/>
                </a:solidFill>
                <a:latin typeface="Arial Black" panose="020B0A04020102020204" pitchFamily="34" charset="0"/>
              </a:rPr>
              <a:t>understand the below mentioned key points:</a:t>
            </a:r>
            <a:endParaRPr lang="en-US" sz="5400" b="1" spc="-15" dirty="0">
              <a:solidFill>
                <a:srgbClr val="FFFF00"/>
              </a:solidFill>
              <a:uFill>
                <a:solidFill>
                  <a:srgbClr val="7E7E7E"/>
                </a:solidFill>
              </a:uFill>
              <a:latin typeface="Arial Black" panose="020B0A04020102020204" pitchFamily="34" charset="0"/>
              <a:cs typeface="Calibri"/>
            </a:endParaRPr>
          </a:p>
        </p:txBody>
      </p:sp>
    </p:spTree>
    <p:extLst>
      <p:ext uri="{BB962C8B-B14F-4D97-AF65-F5344CB8AC3E}">
        <p14:creationId xmlns="" xmlns:p14="http://schemas.microsoft.com/office/powerpoint/2010/main" val="3167741137"/>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609680" y="265788"/>
            <a:ext cx="8963891" cy="1909375"/>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70C0"/>
                </a:solidFill>
                <a:latin typeface="Arial Black" panose="020B0A04020102020204" pitchFamily="34" charset="0"/>
              </a:rPr>
              <a:t>Words and Expressions requiring reference </a:t>
            </a:r>
            <a:r>
              <a:rPr lang="en-US" sz="2400" b="1" dirty="0" smtClean="0">
                <a:solidFill>
                  <a:srgbClr val="0070C0"/>
                </a:solidFill>
                <a:latin typeface="Arial Black" panose="020B0A04020102020204" pitchFamily="34" charset="0"/>
              </a:rPr>
              <a:t>to SA (Few Examples only…..)</a:t>
            </a:r>
            <a:endParaRPr lang="en-IN" sz="2400" b="1"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5" name="Table 4"/>
          <p:cNvGraphicFramePr>
            <a:graphicFrameLocks noGrp="1"/>
          </p:cNvGraphicFramePr>
          <p:nvPr>
            <p:extLst>
              <p:ext uri="{D42A27DB-BD31-4B8C-83A1-F6EECF244321}">
                <p14:modId xmlns="" xmlns:p14="http://schemas.microsoft.com/office/powerpoint/2010/main" val="3120539018"/>
              </p:ext>
            </p:extLst>
          </p:nvPr>
        </p:nvGraphicFramePr>
        <p:xfrm>
          <a:off x="1218835" y="2175163"/>
          <a:ext cx="9745580" cy="4316742"/>
        </p:xfrm>
        <a:graphic>
          <a:graphicData uri="http://schemas.openxmlformats.org/drawingml/2006/table">
            <a:tbl>
              <a:tblPr firstRow="1" bandRow="1">
                <a:tableStyleId>{5C22544A-7EE6-4342-B048-85BDC9FD1C3A}</a:tableStyleId>
              </a:tblPr>
              <a:tblGrid>
                <a:gridCol w="3440669">
                  <a:extLst>
                    <a:ext uri="{9D8B030D-6E8A-4147-A177-3AD203B41FA5}">
                      <a16:colId xmlns="" xmlns:a16="http://schemas.microsoft.com/office/drawing/2014/main" val="2485736198"/>
                    </a:ext>
                  </a:extLst>
                </a:gridCol>
                <a:gridCol w="6304911">
                  <a:extLst>
                    <a:ext uri="{9D8B030D-6E8A-4147-A177-3AD203B41FA5}">
                      <a16:colId xmlns="" xmlns:a16="http://schemas.microsoft.com/office/drawing/2014/main" val="1602829677"/>
                    </a:ext>
                  </a:extLst>
                </a:gridCol>
              </a:tblGrid>
              <a:tr h="731893">
                <a:tc>
                  <a:txBody>
                    <a:bodyPr/>
                    <a:lstStyle/>
                    <a:p>
                      <a:pPr algn="ctr"/>
                      <a:r>
                        <a:rPr lang="en-IN" sz="2400" dirty="0" smtClean="0"/>
                        <a:t>Words and Expressions </a:t>
                      </a:r>
                      <a:endParaRPr lang="en-IN" sz="2400" u="sng" dirty="0">
                        <a:solidFill>
                          <a:srgbClr val="FFFF00"/>
                        </a:solidFill>
                        <a:latin typeface="Arial Black" panose="020B0A04020102020204" pitchFamily="34" charset="0"/>
                      </a:endParaRPr>
                    </a:p>
                  </a:txBody>
                  <a:tcPr>
                    <a:cell3D prstMaterial="dkEdge">
                      <a:bevel prst="convex"/>
                      <a:lightRig rig="flood" dir="t"/>
                    </a:cell3D>
                  </a:tcPr>
                </a:tc>
                <a:tc>
                  <a:txBody>
                    <a:bodyPr/>
                    <a:lstStyle/>
                    <a:p>
                      <a:pPr algn="ctr"/>
                      <a:r>
                        <a:rPr lang="en-IN" sz="2400" dirty="0" smtClean="0"/>
                        <a:t>Relevant SAs</a:t>
                      </a:r>
                      <a:endParaRPr lang="en-IN" sz="2400" u="sng" dirty="0">
                        <a:solidFill>
                          <a:srgbClr val="FFFF00"/>
                        </a:solidFill>
                        <a:latin typeface="Arial Black" panose="020B0A04020102020204" pitchFamily="34" charset="0"/>
                      </a:endParaRPr>
                    </a:p>
                  </a:txBody>
                  <a:tcPr>
                    <a:cell3D prstMaterial="dkEdge">
                      <a:bevel prst="convex"/>
                      <a:lightRig rig="flood" dir="t"/>
                    </a:cell3D>
                  </a:tcPr>
                </a:tc>
                <a:extLst>
                  <a:ext uri="{0D108BD9-81ED-4DB2-BD59-A6C34878D82A}">
                    <a16:rowId xmlns="" xmlns:a16="http://schemas.microsoft.com/office/drawing/2014/main" val="2580982529"/>
                  </a:ext>
                </a:extLst>
              </a:tr>
              <a:tr h="498689">
                <a:tc>
                  <a:txBody>
                    <a:bodyPr/>
                    <a:lstStyle/>
                    <a:p>
                      <a:pPr algn="ctr"/>
                      <a:r>
                        <a:rPr lang="en-IN" sz="2000" b="0" dirty="0" smtClean="0">
                          <a:solidFill>
                            <a:srgbClr val="006600"/>
                          </a:solidFill>
                          <a:latin typeface="Arial Black" panose="020B0A04020102020204" pitchFamily="34" charset="0"/>
                        </a:rPr>
                        <a:t>Obtained Information</a:t>
                      </a:r>
                      <a:endParaRPr lang="en-IN" sz="2000" b="0" dirty="0">
                        <a:solidFill>
                          <a:srgbClr val="006600"/>
                        </a:solidFill>
                        <a:latin typeface="Arial Black" panose="020B0A04020102020204" pitchFamily="34" charset="0"/>
                      </a:endParaRPr>
                    </a:p>
                  </a:txBody>
                  <a:tcPr>
                    <a:cell3D prstMaterial="dkEdge">
                      <a:bevel prst="convex"/>
                      <a:lightRig rig="flood" dir="t"/>
                    </a:cell3D>
                    <a:solidFill>
                      <a:schemeClr val="accent1">
                        <a:tint val="40000"/>
                      </a:schemeClr>
                    </a:solidFill>
                  </a:tcPr>
                </a:tc>
                <a:tc>
                  <a:txBody>
                    <a:bodyPr/>
                    <a:lstStyle/>
                    <a:p>
                      <a:pPr algn="ctr"/>
                      <a:r>
                        <a:rPr lang="en-IN" sz="2000" b="0" dirty="0" smtClean="0">
                          <a:solidFill>
                            <a:srgbClr val="006600"/>
                          </a:solidFill>
                          <a:latin typeface="Arial Black" panose="020B0A04020102020204" pitchFamily="34" charset="0"/>
                        </a:rPr>
                        <a:t>SA 500 – Audit Evidence</a:t>
                      </a:r>
                      <a:endParaRPr lang="en-US" sz="2000" b="0" kern="1200" dirty="0">
                        <a:solidFill>
                          <a:srgbClr val="006600"/>
                        </a:solidFill>
                        <a:latin typeface="Arial Black" panose="020B0A04020102020204" pitchFamily="34" charset="0"/>
                        <a:ea typeface="+mn-ea"/>
                        <a:cs typeface="+mn-cs"/>
                      </a:endParaRPr>
                    </a:p>
                  </a:txBody>
                  <a:tcPr>
                    <a:cell3D prstMaterial="dkEdge">
                      <a:bevel prst="convex"/>
                      <a:lightRig rig="flood" dir="t"/>
                    </a:cell3D>
                  </a:tcPr>
                </a:tc>
                <a:extLst>
                  <a:ext uri="{0D108BD9-81ED-4DB2-BD59-A6C34878D82A}">
                    <a16:rowId xmlns="" xmlns:a16="http://schemas.microsoft.com/office/drawing/2014/main" val="1202403256"/>
                  </a:ext>
                </a:extLst>
              </a:tr>
              <a:tr h="554182">
                <a:tc>
                  <a:txBody>
                    <a:bodyPr/>
                    <a:lstStyle/>
                    <a:p>
                      <a:pPr algn="ctr"/>
                      <a:r>
                        <a:rPr lang="en-IN" sz="2000" b="0" dirty="0" smtClean="0">
                          <a:solidFill>
                            <a:srgbClr val="006600"/>
                          </a:solidFill>
                          <a:latin typeface="Arial Black" panose="020B0A04020102020204" pitchFamily="34" charset="0"/>
                        </a:rPr>
                        <a:t>Obtained Explanations</a:t>
                      </a:r>
                      <a:endParaRPr lang="en-IN" sz="2000" b="0" dirty="0">
                        <a:solidFill>
                          <a:srgbClr val="006600"/>
                        </a:solidFill>
                        <a:latin typeface="Arial Black" panose="020B0A04020102020204" pitchFamily="34" charset="0"/>
                      </a:endParaRPr>
                    </a:p>
                  </a:txBody>
                  <a:tcPr>
                    <a:cell3D prstMaterial="dkEdge">
                      <a:bevel prst="convex"/>
                      <a:lightRig rig="flood" dir="t"/>
                    </a:cell3D>
                  </a:tcPr>
                </a:tc>
                <a:tc>
                  <a:txBody>
                    <a:bodyPr/>
                    <a:lstStyle/>
                    <a:p>
                      <a:pPr algn="ctr"/>
                      <a:r>
                        <a:rPr lang="en-IN" sz="2000" b="0" dirty="0" smtClean="0">
                          <a:solidFill>
                            <a:srgbClr val="006600"/>
                          </a:solidFill>
                          <a:latin typeface="Arial Black" panose="020B0A04020102020204" pitchFamily="34" charset="0"/>
                        </a:rPr>
                        <a:t>SA 580 – Written Representations</a:t>
                      </a:r>
                      <a:endParaRPr lang="en-IN" sz="2000" b="0" dirty="0">
                        <a:solidFill>
                          <a:srgbClr val="006600"/>
                        </a:solidFill>
                        <a:latin typeface="Arial Black" panose="020B0A04020102020204" pitchFamily="34" charset="0"/>
                      </a:endParaRPr>
                    </a:p>
                  </a:txBody>
                  <a:tcPr>
                    <a:cell3D prstMaterial="dkEdge">
                      <a:bevel prst="convex"/>
                      <a:lightRig rig="flood" dir="t"/>
                    </a:cell3D>
                  </a:tcPr>
                </a:tc>
                <a:extLst>
                  <a:ext uri="{0D108BD9-81ED-4DB2-BD59-A6C34878D82A}">
                    <a16:rowId xmlns="" xmlns:a16="http://schemas.microsoft.com/office/drawing/2014/main" val="1182833615"/>
                  </a:ext>
                </a:extLst>
              </a:tr>
              <a:tr h="493122">
                <a:tc>
                  <a:txBody>
                    <a:bodyPr/>
                    <a:lstStyle/>
                    <a:p>
                      <a:pPr algn="ctr"/>
                      <a:r>
                        <a:rPr lang="en-IN" sz="2000" b="0" dirty="0" smtClean="0">
                          <a:solidFill>
                            <a:srgbClr val="006600"/>
                          </a:solidFill>
                          <a:latin typeface="Arial Black" panose="020B0A04020102020204" pitchFamily="34" charset="0"/>
                        </a:rPr>
                        <a:t>Branches</a:t>
                      </a:r>
                      <a:endParaRPr lang="en-IN" sz="2000" b="0" dirty="0">
                        <a:solidFill>
                          <a:srgbClr val="006600"/>
                        </a:solidFill>
                        <a:latin typeface="Arial Black" panose="020B0A04020102020204" pitchFamily="34" charset="0"/>
                      </a:endParaRPr>
                    </a:p>
                  </a:txBody>
                  <a:tcPr>
                    <a:cell3D prstMaterial="dkEdge">
                      <a:bevel prst="convex"/>
                      <a:lightRig rig="flood" dir="t"/>
                    </a:cell3D>
                    <a:solidFill>
                      <a:schemeClr val="accent2">
                        <a:lumMod val="40000"/>
                        <a:lumOff val="60000"/>
                      </a:schemeClr>
                    </a:solidFill>
                  </a:tcPr>
                </a:tc>
                <a:tc>
                  <a:txBody>
                    <a:bodyPr/>
                    <a:lstStyle/>
                    <a:p>
                      <a:pPr algn="ctr"/>
                      <a:r>
                        <a:rPr lang="en-US" sz="2000" b="0" dirty="0" smtClean="0">
                          <a:solidFill>
                            <a:srgbClr val="006600"/>
                          </a:solidFill>
                          <a:latin typeface="Arial Black" panose="020B0A04020102020204" pitchFamily="34" charset="0"/>
                        </a:rPr>
                        <a:t>SA 600 – Using the work of another auditor</a:t>
                      </a:r>
                      <a:endParaRPr lang="en-IN" sz="2000" b="0" dirty="0">
                        <a:solidFill>
                          <a:srgbClr val="006600"/>
                        </a:solidFill>
                        <a:latin typeface="Arial Black" panose="020B0A04020102020204" pitchFamily="34" charset="0"/>
                      </a:endParaRPr>
                    </a:p>
                  </a:txBody>
                  <a:tcPr>
                    <a:cell3D prstMaterial="dkEdge">
                      <a:bevel prst="convex"/>
                      <a:lightRig rig="flood" dir="t"/>
                    </a:cell3D>
                  </a:tcPr>
                </a:tc>
                <a:extLst>
                  <a:ext uri="{0D108BD9-81ED-4DB2-BD59-A6C34878D82A}">
                    <a16:rowId xmlns="" xmlns:a16="http://schemas.microsoft.com/office/drawing/2014/main" val="1385555465"/>
                  </a:ext>
                </a:extLst>
              </a:tr>
              <a:tr h="545709">
                <a:tc>
                  <a:txBody>
                    <a:bodyPr/>
                    <a:lstStyle/>
                    <a:p>
                      <a:pPr algn="ctr"/>
                      <a:r>
                        <a:rPr lang="en-IN" sz="2000" b="0" dirty="0" smtClean="0">
                          <a:solidFill>
                            <a:srgbClr val="006600"/>
                          </a:solidFill>
                          <a:latin typeface="Arial Black" panose="020B0A04020102020204" pitchFamily="34" charset="0"/>
                        </a:rPr>
                        <a:t>Observations/ Qualifications</a:t>
                      </a:r>
                      <a:endParaRPr lang="en-IN" sz="2000" b="0" dirty="0">
                        <a:solidFill>
                          <a:srgbClr val="006600"/>
                        </a:solidFill>
                        <a:latin typeface="Arial Black" panose="020B0A04020102020204" pitchFamily="34" charset="0"/>
                      </a:endParaRPr>
                    </a:p>
                  </a:txBody>
                  <a:tcPr>
                    <a:cell3D prstMaterial="dkEdge">
                      <a:bevel prst="convex"/>
                      <a:lightRig rig="flood" dir="t"/>
                    </a:cell3D>
                    <a:solidFill>
                      <a:schemeClr val="accent1">
                        <a:tint val="20000"/>
                      </a:schemeClr>
                    </a:solidFill>
                  </a:tcPr>
                </a:tc>
                <a:tc>
                  <a:txBody>
                    <a:bodyPr/>
                    <a:lstStyle/>
                    <a:p>
                      <a:pPr algn="ctr"/>
                      <a:r>
                        <a:rPr lang="en-US" sz="2000" b="0" dirty="0" smtClean="0">
                          <a:solidFill>
                            <a:srgbClr val="006600"/>
                          </a:solidFill>
                          <a:latin typeface="Arial Black" panose="020B0A04020102020204" pitchFamily="34" charset="0"/>
                        </a:rPr>
                        <a:t>SA 700, SA 705, SA 706 – dealing with form and content of audit reports</a:t>
                      </a:r>
                      <a:endParaRPr lang="en-IN" sz="2000" b="0" dirty="0">
                        <a:solidFill>
                          <a:srgbClr val="006600"/>
                        </a:solidFill>
                        <a:latin typeface="Arial Black" panose="020B0A04020102020204" pitchFamily="34" charset="0"/>
                      </a:endParaRPr>
                    </a:p>
                  </a:txBody>
                  <a:tcPr>
                    <a:cell3D prstMaterial="dkEdge">
                      <a:bevel prst="convex"/>
                      <a:lightRig rig="flood" dir="t"/>
                    </a:cell3D>
                  </a:tcPr>
                </a:tc>
                <a:extLst>
                  <a:ext uri="{0D108BD9-81ED-4DB2-BD59-A6C34878D82A}">
                    <a16:rowId xmlns="" xmlns:a16="http://schemas.microsoft.com/office/drawing/2014/main" val="3108275318"/>
                  </a:ext>
                </a:extLst>
              </a:tr>
              <a:tr h="545709">
                <a:tc>
                  <a:txBody>
                    <a:bodyPr/>
                    <a:lstStyle/>
                    <a:p>
                      <a:pPr algn="ctr"/>
                      <a:r>
                        <a:rPr lang="en-IN" sz="2000" b="0" dirty="0" smtClean="0">
                          <a:solidFill>
                            <a:srgbClr val="006600"/>
                          </a:solidFill>
                          <a:latin typeface="Arial Black" panose="020B0A04020102020204" pitchFamily="34" charset="0"/>
                        </a:rPr>
                        <a:t>Examined the</a:t>
                      </a:r>
                      <a:endParaRPr lang="en-IN" sz="2000" b="0" dirty="0">
                        <a:solidFill>
                          <a:srgbClr val="006600"/>
                        </a:solidFill>
                        <a:latin typeface="Arial Black" panose="020B0A04020102020204" pitchFamily="34" charset="0"/>
                      </a:endParaRPr>
                    </a:p>
                  </a:txBody>
                  <a:tcPr>
                    <a:cell3D prstMaterial="dkEdge">
                      <a:bevel prst="convex"/>
                      <a:lightRig rig="flood" dir="t"/>
                    </a:cell3D>
                    <a:solidFill>
                      <a:schemeClr val="accent2">
                        <a:lumMod val="40000"/>
                        <a:lumOff val="60000"/>
                      </a:schemeClr>
                    </a:solidFill>
                  </a:tcPr>
                </a:tc>
                <a:tc>
                  <a:txBody>
                    <a:bodyPr/>
                    <a:lstStyle/>
                    <a:p>
                      <a:pPr algn="ctr"/>
                      <a:r>
                        <a:rPr lang="en-US" sz="2000" b="0" dirty="0" smtClean="0">
                          <a:solidFill>
                            <a:srgbClr val="006600"/>
                          </a:solidFill>
                          <a:latin typeface="Arial Black" panose="020B0A04020102020204" pitchFamily="34" charset="0"/>
                        </a:rPr>
                        <a:t>SA 450 – Evaluation of Misstatements</a:t>
                      </a:r>
                      <a:endParaRPr lang="en-IN" sz="2000" b="0" dirty="0">
                        <a:solidFill>
                          <a:srgbClr val="006600"/>
                        </a:solidFill>
                        <a:latin typeface="Arial Black" panose="020B0A04020102020204" pitchFamily="34" charset="0"/>
                      </a:endParaRPr>
                    </a:p>
                  </a:txBody>
                  <a:tcPr>
                    <a:cell3D prstMaterial="dkEdge">
                      <a:bevel prst="convex"/>
                      <a:lightRig rig="flood" dir="t"/>
                    </a:cell3D>
                  </a:tcPr>
                </a:tc>
                <a:extLst>
                  <a:ext uri="{0D108BD9-81ED-4DB2-BD59-A6C34878D82A}">
                    <a16:rowId xmlns="" xmlns:a16="http://schemas.microsoft.com/office/drawing/2014/main" val="3147111098"/>
                  </a:ext>
                </a:extLst>
              </a:tr>
              <a:tr h="545709">
                <a:tc>
                  <a:txBody>
                    <a:bodyPr/>
                    <a:lstStyle/>
                    <a:p>
                      <a:pPr algn="ctr"/>
                      <a:r>
                        <a:rPr lang="en-US" sz="2000" b="0" dirty="0" smtClean="0">
                          <a:solidFill>
                            <a:srgbClr val="006600"/>
                          </a:solidFill>
                          <a:latin typeface="Arial Black" panose="020B0A04020102020204" pitchFamily="34" charset="0"/>
                        </a:rPr>
                        <a:t>Necessary for the purpose of</a:t>
                      </a:r>
                      <a:endParaRPr lang="en-IN" sz="2000" b="0" dirty="0">
                        <a:solidFill>
                          <a:srgbClr val="006600"/>
                        </a:solidFill>
                        <a:latin typeface="Arial Black" panose="020B0A04020102020204" pitchFamily="34" charset="0"/>
                      </a:endParaRPr>
                    </a:p>
                  </a:txBody>
                  <a:tcPr>
                    <a:cell3D prstMaterial="dkEdge">
                      <a:bevel prst="convex"/>
                      <a:lightRig rig="flood" dir="t"/>
                    </a:cell3D>
                    <a:solidFill>
                      <a:schemeClr val="accent1">
                        <a:tint val="20000"/>
                      </a:schemeClr>
                    </a:solidFill>
                  </a:tcPr>
                </a:tc>
                <a:tc>
                  <a:txBody>
                    <a:bodyPr/>
                    <a:lstStyle/>
                    <a:p>
                      <a:pPr algn="ctr"/>
                      <a:r>
                        <a:rPr lang="en-US" sz="2000" b="0" dirty="0" smtClean="0">
                          <a:solidFill>
                            <a:srgbClr val="006600"/>
                          </a:solidFill>
                          <a:latin typeface="Arial Black" panose="020B0A04020102020204" pitchFamily="34" charset="0"/>
                        </a:rPr>
                        <a:t>SA 315 and SA 330 – Risk Assessment and Responses thereto</a:t>
                      </a:r>
                      <a:endParaRPr lang="en-IN" sz="2000" b="0" dirty="0">
                        <a:solidFill>
                          <a:srgbClr val="006600"/>
                        </a:solidFill>
                        <a:latin typeface="Arial Black" panose="020B0A04020102020204" pitchFamily="34" charset="0"/>
                      </a:endParaRPr>
                    </a:p>
                  </a:txBody>
                  <a:tcPr>
                    <a:cell3D prstMaterial="dkEdge">
                      <a:bevel prst="convex"/>
                      <a:lightRig rig="flood" dir="t"/>
                    </a:cell3D>
                  </a:tcPr>
                </a:tc>
                <a:extLst>
                  <a:ext uri="{0D108BD9-81ED-4DB2-BD59-A6C34878D82A}">
                    <a16:rowId xmlns="" xmlns:a16="http://schemas.microsoft.com/office/drawing/2014/main" val="2520339305"/>
                  </a:ext>
                </a:extLst>
              </a:tr>
            </a:tbl>
          </a:graphicData>
        </a:graphic>
      </p:graphicFrame>
    </p:spTree>
    <p:extLst>
      <p:ext uri="{BB962C8B-B14F-4D97-AF65-F5344CB8AC3E}">
        <p14:creationId xmlns="" xmlns:p14="http://schemas.microsoft.com/office/powerpoint/2010/main" val="3549551893"/>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360450246"/>
              </p:ext>
            </p:extLst>
          </p:nvPr>
        </p:nvGraphicFramePr>
        <p:xfrm>
          <a:off x="1288473" y="318655"/>
          <a:ext cx="9822871" cy="5819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056803750"/>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718266063"/>
              </p:ext>
            </p:extLst>
          </p:nvPr>
        </p:nvGraphicFramePr>
        <p:xfrm>
          <a:off x="1288473" y="318655"/>
          <a:ext cx="9822871" cy="5819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911476488"/>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598276660"/>
              </p:ext>
            </p:extLst>
          </p:nvPr>
        </p:nvGraphicFramePr>
        <p:xfrm>
          <a:off x="1288473" y="318655"/>
          <a:ext cx="9822871" cy="6179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968062104"/>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2"/>
            <a:ext cx="8963891" cy="1884219"/>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Arial Black" panose="020B0A04020102020204" pitchFamily="34" charset="0"/>
              </a:rPr>
              <a:t>Matters arising after the date of the Auditor's Report</a:t>
            </a:r>
            <a:endParaRPr lang="en-IN" sz="48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4" name="TextBox 3"/>
          <p:cNvSpPr txBox="1"/>
          <p:nvPr/>
        </p:nvSpPr>
        <p:spPr>
          <a:xfrm>
            <a:off x="1330036" y="2396837"/>
            <a:ext cx="9739746" cy="3170099"/>
          </a:xfrm>
          <a:prstGeom prst="rect">
            <a:avLst/>
          </a:prstGeom>
          <a:noFill/>
        </p:spPr>
        <p:txBody>
          <a:bodyPr wrap="square" rtlCol="0">
            <a:spAutoFit/>
          </a:bodyPr>
          <a:lstStyle/>
          <a:p>
            <a:pPr marL="12700" algn="just">
              <a:lnSpc>
                <a:spcPts val="4795"/>
              </a:lnSpc>
              <a:spcBef>
                <a:spcPts val="105"/>
              </a:spcBef>
            </a:pPr>
            <a:r>
              <a:rPr lang="en-US" sz="3200" b="1" dirty="0">
                <a:solidFill>
                  <a:srgbClr val="FFFF00"/>
                </a:solidFill>
                <a:latin typeface="Arial Black" panose="020B0A04020102020204" pitchFamily="34" charset="0"/>
              </a:rPr>
              <a:t>If, in the exceptional circumstances, auditor performs new or additional audit procedures or draws new conclusions after the date of the auditor’s report, the auditor shall document</a:t>
            </a:r>
            <a:r>
              <a:rPr lang="en-US" sz="3200" b="1" dirty="0" smtClean="0">
                <a:solidFill>
                  <a:srgbClr val="FFFF00"/>
                </a:solidFill>
                <a:latin typeface="Arial Black" panose="020B0A04020102020204" pitchFamily="34" charset="0"/>
              </a:rPr>
              <a:t>:</a:t>
            </a:r>
            <a:endParaRPr lang="en-US" sz="5400" b="1" spc="-15" dirty="0">
              <a:solidFill>
                <a:srgbClr val="FFFF00"/>
              </a:solidFill>
              <a:uFill>
                <a:solidFill>
                  <a:srgbClr val="7E7E7E"/>
                </a:solidFill>
              </a:uFill>
              <a:latin typeface="Arial Black" panose="020B0A04020102020204" pitchFamily="34" charset="0"/>
              <a:cs typeface="Calibri"/>
            </a:endParaRPr>
          </a:p>
        </p:txBody>
      </p:sp>
    </p:spTree>
    <p:extLst>
      <p:ext uri="{BB962C8B-B14F-4D97-AF65-F5344CB8AC3E}">
        <p14:creationId xmlns="" xmlns:p14="http://schemas.microsoft.com/office/powerpoint/2010/main" val="2648243971"/>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2535764037"/>
              </p:ext>
            </p:extLst>
          </p:nvPr>
        </p:nvGraphicFramePr>
        <p:xfrm>
          <a:off x="1413165" y="429491"/>
          <a:ext cx="9490362" cy="6054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64274333"/>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2"/>
            <a:ext cx="8963891" cy="1884219"/>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70C0"/>
                </a:solidFill>
                <a:latin typeface="Arial Black" panose="020B0A04020102020204" pitchFamily="34" charset="0"/>
              </a:rPr>
              <a:t>Few Additional but Important key Points</a:t>
            </a:r>
            <a:endParaRPr lang="en-IN" sz="48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4" name="TextBox 3"/>
          <p:cNvSpPr txBox="1"/>
          <p:nvPr/>
        </p:nvSpPr>
        <p:spPr>
          <a:xfrm>
            <a:off x="1330036" y="2396837"/>
            <a:ext cx="9739746" cy="4154984"/>
          </a:xfrm>
          <a:prstGeom prst="rect">
            <a:avLst/>
          </a:prstGeom>
          <a:noFill/>
        </p:spPr>
        <p:txBody>
          <a:bodyPr wrap="square" rtlCol="0">
            <a:spAutoFit/>
          </a:bodyPr>
          <a:lstStyle/>
          <a:p>
            <a:pPr marL="342900" indent="-342900" algn="just">
              <a:buClr>
                <a:srgbClr val="FFFF00"/>
              </a:buClr>
              <a:buSzPct val="150000"/>
              <a:buFont typeface="Wingdings" panose="05000000000000000000" pitchFamily="2" charset="2"/>
              <a:buChar char="q"/>
            </a:pPr>
            <a:r>
              <a:rPr lang="en-US" sz="2400" b="1" dirty="0">
                <a:solidFill>
                  <a:srgbClr val="00FFFF"/>
                </a:solidFill>
                <a:latin typeface="Arial Black" panose="020B0A04020102020204" pitchFamily="34" charset="0"/>
              </a:rPr>
              <a:t>Assembling of the final Audit file should be completed on a timely basis after the date of the auditor’s report</a:t>
            </a:r>
            <a:r>
              <a:rPr lang="en-US" sz="2400" b="1" dirty="0" smtClean="0">
                <a:solidFill>
                  <a:srgbClr val="00FFFF"/>
                </a:solidFill>
                <a:latin typeface="Arial Black" panose="020B0A04020102020204" pitchFamily="34" charset="0"/>
              </a:rPr>
              <a:t>.</a:t>
            </a:r>
          </a:p>
          <a:p>
            <a:pPr marL="342900" indent="-342900" algn="just">
              <a:buClr>
                <a:srgbClr val="FFFF00"/>
              </a:buClr>
              <a:buSzPct val="150000"/>
              <a:buFont typeface="Wingdings" panose="05000000000000000000" pitchFamily="2" charset="2"/>
              <a:buChar char="q"/>
            </a:pPr>
            <a:endParaRPr lang="en-US" sz="2400" b="1" dirty="0">
              <a:solidFill>
                <a:srgbClr val="00FFFF"/>
              </a:solidFill>
              <a:latin typeface="Arial Black" panose="020B0A04020102020204" pitchFamily="34" charset="0"/>
            </a:endParaRPr>
          </a:p>
          <a:p>
            <a:pPr marL="342900" indent="-342900" algn="just">
              <a:buClr>
                <a:srgbClr val="FFFF00"/>
              </a:buClr>
              <a:buSzPct val="150000"/>
              <a:buFont typeface="Wingdings" panose="05000000000000000000" pitchFamily="2" charset="2"/>
              <a:buChar char="q"/>
            </a:pPr>
            <a:r>
              <a:rPr lang="en-US" sz="2400" b="1" dirty="0">
                <a:solidFill>
                  <a:srgbClr val="00FFFF"/>
                </a:solidFill>
                <a:latin typeface="Arial Black" panose="020B0A04020102020204" pitchFamily="34" charset="0"/>
              </a:rPr>
              <a:t>After assembling the same, the auditor shall not delete or discard documentation of any nature before the end of its retention period</a:t>
            </a:r>
            <a:r>
              <a:rPr lang="en-US" sz="2400" b="1" dirty="0" smtClean="0">
                <a:solidFill>
                  <a:srgbClr val="00FFFF"/>
                </a:solidFill>
                <a:latin typeface="Arial Black" panose="020B0A04020102020204" pitchFamily="34" charset="0"/>
              </a:rPr>
              <a:t>.</a:t>
            </a:r>
          </a:p>
          <a:p>
            <a:pPr marL="342900" indent="-342900" algn="just">
              <a:buClr>
                <a:srgbClr val="FFFF00"/>
              </a:buClr>
              <a:buSzPct val="150000"/>
              <a:buFont typeface="Wingdings" panose="05000000000000000000" pitchFamily="2" charset="2"/>
              <a:buChar char="q"/>
            </a:pPr>
            <a:endParaRPr lang="en-US" sz="2400" b="1" dirty="0">
              <a:solidFill>
                <a:srgbClr val="00FFFF"/>
              </a:solidFill>
              <a:latin typeface="Arial Black" panose="020B0A04020102020204" pitchFamily="34" charset="0"/>
            </a:endParaRPr>
          </a:p>
          <a:p>
            <a:pPr marL="342900" indent="-342900" algn="just">
              <a:buClr>
                <a:srgbClr val="FFFF00"/>
              </a:buClr>
              <a:buSzPct val="150000"/>
              <a:buFont typeface="Wingdings" panose="05000000000000000000" pitchFamily="2" charset="2"/>
              <a:buChar char="q"/>
            </a:pPr>
            <a:r>
              <a:rPr lang="en-US" sz="2400" b="1" dirty="0">
                <a:solidFill>
                  <a:srgbClr val="00FFFF"/>
                </a:solidFill>
                <a:latin typeface="Arial Black" panose="020B0A04020102020204" pitchFamily="34" charset="0"/>
              </a:rPr>
              <a:t>In case the auditor finds it necessary to modify existing or add new documentation post assembly, he should specify the reasons for them and when and by whom it was made and reviewed</a:t>
            </a:r>
            <a:r>
              <a:rPr lang="en-US" sz="2400" b="1" dirty="0" smtClean="0">
                <a:solidFill>
                  <a:srgbClr val="00FFFF"/>
                </a:solidFill>
                <a:latin typeface="Arial Black" panose="020B0A04020102020204" pitchFamily="34" charset="0"/>
              </a:rPr>
              <a:t>.</a:t>
            </a:r>
            <a:endParaRPr lang="en-US" sz="2400" b="1" dirty="0">
              <a:solidFill>
                <a:srgbClr val="00FFFF"/>
              </a:solidFill>
              <a:latin typeface="Arial Black" panose="020B0A04020102020204" pitchFamily="34" charset="0"/>
            </a:endParaRPr>
          </a:p>
        </p:txBody>
      </p:sp>
    </p:spTree>
    <p:extLst>
      <p:ext uri="{BB962C8B-B14F-4D97-AF65-F5344CB8AC3E}">
        <p14:creationId xmlns="" xmlns:p14="http://schemas.microsoft.com/office/powerpoint/2010/main" val="3451125219"/>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2"/>
            <a:ext cx="8963891" cy="1884219"/>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70C0"/>
                </a:solidFill>
                <a:latin typeface="Arial Black" panose="020B0A04020102020204" pitchFamily="34" charset="0"/>
              </a:rPr>
              <a:t>Application and Other Explanatory </a:t>
            </a:r>
            <a:r>
              <a:rPr lang="en-US" sz="4000" b="1" dirty="0" smtClean="0">
                <a:solidFill>
                  <a:srgbClr val="0070C0"/>
                </a:solidFill>
                <a:latin typeface="Arial Black" panose="020B0A04020102020204" pitchFamily="34" charset="0"/>
              </a:rPr>
              <a:t>Material</a:t>
            </a:r>
            <a:endParaRPr lang="en-IN" sz="4000" b="1" dirty="0">
              <a:solidFill>
                <a:srgbClr val="0070C0"/>
              </a:solidFill>
              <a:latin typeface="Arial Black" panose="020B0A04020102020204" pitchFamily="34" charset="0"/>
            </a:endParaRPr>
          </a:p>
        </p:txBody>
      </p:sp>
      <p:graphicFrame>
        <p:nvGraphicFramePr>
          <p:cNvPr id="5" name="Diagram 4"/>
          <p:cNvGraphicFramePr/>
          <p:nvPr>
            <p:extLst>
              <p:ext uri="{D42A27DB-BD31-4B8C-83A1-F6EECF244321}">
                <p14:modId xmlns="" xmlns:p14="http://schemas.microsoft.com/office/powerpoint/2010/main" val="3837232477"/>
              </p:ext>
            </p:extLst>
          </p:nvPr>
        </p:nvGraphicFramePr>
        <p:xfrm>
          <a:off x="1366981" y="2105891"/>
          <a:ext cx="9578110" cy="4502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269086522"/>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1162082299"/>
              </p:ext>
            </p:extLst>
          </p:nvPr>
        </p:nvGraphicFramePr>
        <p:xfrm>
          <a:off x="1219201" y="193964"/>
          <a:ext cx="9781308" cy="6428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871316956"/>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2016979866"/>
              </p:ext>
            </p:extLst>
          </p:nvPr>
        </p:nvGraphicFramePr>
        <p:xfrm>
          <a:off x="1219201" y="193964"/>
          <a:ext cx="9781308" cy="6428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384759603"/>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2418271131"/>
              </p:ext>
            </p:extLst>
          </p:nvPr>
        </p:nvGraphicFramePr>
        <p:xfrm>
          <a:off x="1219201" y="193964"/>
          <a:ext cx="9781308" cy="6428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790007790"/>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609679" y="265788"/>
            <a:ext cx="8963891" cy="1119667"/>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70C0"/>
                </a:solidFill>
                <a:latin typeface="Arial Black" panose="020B0A04020102020204" pitchFamily="34" charset="0"/>
              </a:rPr>
              <a:t>Commonly used SAs for various audit procedures</a:t>
            </a:r>
          </a:p>
          <a:p>
            <a:pPr algn="ctr"/>
            <a:r>
              <a:rPr lang="en-US" sz="2000" b="1" dirty="0" smtClean="0">
                <a:solidFill>
                  <a:srgbClr val="0070C0"/>
                </a:solidFill>
                <a:latin typeface="Arial Black" panose="020B0A04020102020204" pitchFamily="34" charset="0"/>
              </a:rPr>
              <a:t>(Few Examples only…..)</a:t>
            </a:r>
            <a:endParaRPr lang="en-IN" sz="2000" b="1"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5" name="Table 4"/>
          <p:cNvGraphicFramePr>
            <a:graphicFrameLocks noGrp="1"/>
          </p:cNvGraphicFramePr>
          <p:nvPr>
            <p:extLst>
              <p:ext uri="{D42A27DB-BD31-4B8C-83A1-F6EECF244321}">
                <p14:modId xmlns="" xmlns:p14="http://schemas.microsoft.com/office/powerpoint/2010/main" val="4135388821"/>
              </p:ext>
            </p:extLst>
          </p:nvPr>
        </p:nvGraphicFramePr>
        <p:xfrm>
          <a:off x="1218833" y="1385455"/>
          <a:ext cx="9975639" cy="5275629"/>
        </p:xfrm>
        <a:graphic>
          <a:graphicData uri="http://schemas.openxmlformats.org/drawingml/2006/table">
            <a:tbl>
              <a:tblPr firstRow="1" bandRow="1">
                <a:tableStyleId>{5C22544A-7EE6-4342-B048-85BDC9FD1C3A}</a:tableStyleId>
              </a:tblPr>
              <a:tblGrid>
                <a:gridCol w="5438641">
                  <a:extLst>
                    <a:ext uri="{9D8B030D-6E8A-4147-A177-3AD203B41FA5}">
                      <a16:colId xmlns="" xmlns:a16="http://schemas.microsoft.com/office/drawing/2014/main" val="2485736198"/>
                    </a:ext>
                  </a:extLst>
                </a:gridCol>
                <a:gridCol w="4536998">
                  <a:extLst>
                    <a:ext uri="{9D8B030D-6E8A-4147-A177-3AD203B41FA5}">
                      <a16:colId xmlns="" xmlns:a16="http://schemas.microsoft.com/office/drawing/2014/main" val="1602829677"/>
                    </a:ext>
                  </a:extLst>
                </a:gridCol>
              </a:tblGrid>
              <a:tr h="731893">
                <a:tc>
                  <a:txBody>
                    <a:bodyPr/>
                    <a:lstStyle/>
                    <a:p>
                      <a:pPr algn="ctr"/>
                      <a:r>
                        <a:rPr lang="en-IN" sz="2400" dirty="0" smtClean="0"/>
                        <a:t>Audit Procedures</a:t>
                      </a:r>
                      <a:endParaRPr lang="en-IN" sz="2400" u="sng" dirty="0">
                        <a:solidFill>
                          <a:srgbClr val="FFFF00"/>
                        </a:solidFill>
                        <a:latin typeface="Arial Black" panose="020B0A04020102020204" pitchFamily="34" charset="0"/>
                      </a:endParaRPr>
                    </a:p>
                  </a:txBody>
                  <a:tcPr>
                    <a:cell3D prstMaterial="dkEdge">
                      <a:bevel prst="convex"/>
                      <a:lightRig rig="flood" dir="t"/>
                    </a:cell3D>
                  </a:tcPr>
                </a:tc>
                <a:tc>
                  <a:txBody>
                    <a:bodyPr/>
                    <a:lstStyle/>
                    <a:p>
                      <a:pPr algn="ctr"/>
                      <a:r>
                        <a:rPr lang="en-IN" sz="2400" dirty="0" smtClean="0"/>
                        <a:t>Relevant SAs</a:t>
                      </a:r>
                      <a:endParaRPr lang="en-IN" sz="2400" u="sng" dirty="0">
                        <a:solidFill>
                          <a:srgbClr val="FFFF00"/>
                        </a:solidFill>
                        <a:latin typeface="Arial Black" panose="020B0A04020102020204" pitchFamily="34" charset="0"/>
                      </a:endParaRPr>
                    </a:p>
                  </a:txBody>
                  <a:tcPr>
                    <a:cell3D prstMaterial="dkEdge">
                      <a:bevel prst="convex"/>
                      <a:lightRig rig="flood" dir="t"/>
                    </a:cell3D>
                  </a:tcPr>
                </a:tc>
                <a:extLst>
                  <a:ext uri="{0D108BD9-81ED-4DB2-BD59-A6C34878D82A}">
                    <a16:rowId xmlns="" xmlns:a16="http://schemas.microsoft.com/office/drawing/2014/main" val="2580982529"/>
                  </a:ext>
                </a:extLst>
              </a:tr>
              <a:tr h="498689">
                <a:tc>
                  <a:txBody>
                    <a:bodyPr/>
                    <a:lstStyle/>
                    <a:p>
                      <a:pPr algn="ctr"/>
                      <a:r>
                        <a:rPr lang="en-IN" sz="2000" b="1" dirty="0" smtClean="0">
                          <a:solidFill>
                            <a:srgbClr val="006600"/>
                          </a:solidFill>
                          <a:latin typeface="Arial Black" panose="020B0A04020102020204" pitchFamily="34" charset="0"/>
                        </a:rPr>
                        <a:t>Letter of Engagement</a:t>
                      </a:r>
                      <a:endParaRPr lang="en-IN" sz="2000" b="1" dirty="0">
                        <a:solidFill>
                          <a:srgbClr val="006600"/>
                        </a:solidFill>
                        <a:latin typeface="Arial Black" panose="020B0A04020102020204" pitchFamily="34" charset="0"/>
                      </a:endParaRPr>
                    </a:p>
                  </a:txBody>
                  <a:tcPr>
                    <a:cell3D prstMaterial="dkEdge">
                      <a:bevel prst="convex"/>
                      <a:lightRig rig="flood" dir="t"/>
                    </a:cell3D>
                    <a:solidFill>
                      <a:schemeClr val="accent1">
                        <a:tint val="40000"/>
                      </a:schemeClr>
                    </a:solidFill>
                  </a:tcPr>
                </a:tc>
                <a:tc>
                  <a:txBody>
                    <a:bodyPr/>
                    <a:lstStyle/>
                    <a:p>
                      <a:pPr algn="ctr"/>
                      <a:r>
                        <a:rPr lang="en-IN" sz="2000" b="1" dirty="0" smtClean="0">
                          <a:solidFill>
                            <a:srgbClr val="006600"/>
                          </a:solidFill>
                          <a:latin typeface="Arial Black" panose="020B0A04020102020204" pitchFamily="34" charset="0"/>
                        </a:rPr>
                        <a:t>SA 210</a:t>
                      </a:r>
                      <a:endParaRPr lang="en-US" sz="2000" b="1" kern="1200" dirty="0">
                        <a:solidFill>
                          <a:srgbClr val="006600"/>
                        </a:solidFill>
                        <a:latin typeface="Arial Black" panose="020B0A04020102020204" pitchFamily="34" charset="0"/>
                        <a:ea typeface="+mn-ea"/>
                        <a:cs typeface="+mn-cs"/>
                      </a:endParaRPr>
                    </a:p>
                  </a:txBody>
                  <a:tcPr>
                    <a:cell3D prstMaterial="dkEdge">
                      <a:bevel prst="convex"/>
                      <a:lightRig rig="flood" dir="t"/>
                    </a:cell3D>
                  </a:tcPr>
                </a:tc>
                <a:extLst>
                  <a:ext uri="{0D108BD9-81ED-4DB2-BD59-A6C34878D82A}">
                    <a16:rowId xmlns="" xmlns:a16="http://schemas.microsoft.com/office/drawing/2014/main" val="1202403256"/>
                  </a:ext>
                </a:extLst>
              </a:tr>
              <a:tr h="554182">
                <a:tc>
                  <a:txBody>
                    <a:bodyPr/>
                    <a:lstStyle/>
                    <a:p>
                      <a:pPr algn="ctr"/>
                      <a:r>
                        <a:rPr lang="en-IN" sz="2000" b="1" dirty="0" smtClean="0">
                          <a:solidFill>
                            <a:srgbClr val="006600"/>
                          </a:solidFill>
                          <a:latin typeface="Arial Black" panose="020B0A04020102020204" pitchFamily="34" charset="0"/>
                        </a:rPr>
                        <a:t>Stock/ Investments/ Pending Litigations</a:t>
                      </a:r>
                      <a:endParaRPr lang="en-IN" sz="2000" b="1" dirty="0">
                        <a:solidFill>
                          <a:srgbClr val="006600"/>
                        </a:solidFill>
                        <a:latin typeface="Arial Black" panose="020B0A04020102020204" pitchFamily="34" charset="0"/>
                      </a:endParaRPr>
                    </a:p>
                  </a:txBody>
                  <a:tcPr>
                    <a:cell3D prstMaterial="dkEdge">
                      <a:bevel prst="convex"/>
                      <a:lightRig rig="flood" dir="t"/>
                    </a:cell3D>
                  </a:tcPr>
                </a:tc>
                <a:tc>
                  <a:txBody>
                    <a:bodyPr/>
                    <a:lstStyle/>
                    <a:p>
                      <a:pPr algn="ctr"/>
                      <a:r>
                        <a:rPr lang="en-IN" sz="2000" b="1" dirty="0" smtClean="0">
                          <a:solidFill>
                            <a:srgbClr val="006600"/>
                          </a:solidFill>
                          <a:latin typeface="Arial Black" panose="020B0A04020102020204" pitchFamily="34" charset="0"/>
                        </a:rPr>
                        <a:t>SA 501 – Audit Evidence : Additional Considerations</a:t>
                      </a:r>
                      <a:endParaRPr lang="en-IN" sz="2000" b="1" dirty="0">
                        <a:solidFill>
                          <a:srgbClr val="006600"/>
                        </a:solidFill>
                        <a:latin typeface="Arial Black" panose="020B0A04020102020204" pitchFamily="34" charset="0"/>
                      </a:endParaRPr>
                    </a:p>
                  </a:txBody>
                  <a:tcPr>
                    <a:cell3D prstMaterial="dkEdge">
                      <a:bevel prst="convex"/>
                      <a:lightRig rig="flood" dir="t"/>
                    </a:cell3D>
                  </a:tcPr>
                </a:tc>
                <a:extLst>
                  <a:ext uri="{0D108BD9-81ED-4DB2-BD59-A6C34878D82A}">
                    <a16:rowId xmlns="" xmlns:a16="http://schemas.microsoft.com/office/drawing/2014/main" val="1182833615"/>
                  </a:ext>
                </a:extLst>
              </a:tr>
              <a:tr h="493122">
                <a:tc>
                  <a:txBody>
                    <a:bodyPr/>
                    <a:lstStyle/>
                    <a:p>
                      <a:pPr algn="ctr"/>
                      <a:r>
                        <a:rPr lang="en-US" sz="2000" b="1" dirty="0" smtClean="0">
                          <a:solidFill>
                            <a:srgbClr val="006600"/>
                          </a:solidFill>
                          <a:latin typeface="Arial Black" panose="020B0A04020102020204" pitchFamily="34" charset="0"/>
                        </a:rPr>
                        <a:t>Compliance of applicable laws – e.g. Section 43B, 40(a) of I. Tax Act, CARO, GST, etc.</a:t>
                      </a:r>
                      <a:endParaRPr lang="en-IN" sz="2000" b="1" dirty="0">
                        <a:solidFill>
                          <a:srgbClr val="006600"/>
                        </a:solidFill>
                        <a:latin typeface="Arial Black" panose="020B0A04020102020204" pitchFamily="34" charset="0"/>
                      </a:endParaRPr>
                    </a:p>
                  </a:txBody>
                  <a:tcPr>
                    <a:cell3D prstMaterial="dkEdge">
                      <a:bevel prst="convex"/>
                      <a:lightRig rig="flood" dir="t"/>
                    </a:cell3D>
                    <a:solidFill>
                      <a:schemeClr val="accent2">
                        <a:lumMod val="40000"/>
                        <a:lumOff val="60000"/>
                      </a:schemeClr>
                    </a:solidFill>
                  </a:tcPr>
                </a:tc>
                <a:tc>
                  <a:txBody>
                    <a:bodyPr/>
                    <a:lstStyle/>
                    <a:p>
                      <a:pPr algn="ctr"/>
                      <a:r>
                        <a:rPr lang="en-US" sz="2000" b="1" dirty="0" smtClean="0">
                          <a:solidFill>
                            <a:srgbClr val="006600"/>
                          </a:solidFill>
                          <a:latin typeface="Arial Black" panose="020B0A04020102020204" pitchFamily="34" charset="0"/>
                        </a:rPr>
                        <a:t>SA 250 – Consideration of Laws and Regulations in Audit of F.S.</a:t>
                      </a:r>
                      <a:endParaRPr lang="en-IN" sz="2000" b="1" dirty="0">
                        <a:solidFill>
                          <a:srgbClr val="006600"/>
                        </a:solidFill>
                        <a:latin typeface="Arial Black" panose="020B0A04020102020204" pitchFamily="34" charset="0"/>
                      </a:endParaRPr>
                    </a:p>
                  </a:txBody>
                  <a:tcPr>
                    <a:cell3D prstMaterial="dkEdge">
                      <a:bevel prst="convex"/>
                      <a:lightRig rig="flood" dir="t"/>
                    </a:cell3D>
                  </a:tcPr>
                </a:tc>
                <a:extLst>
                  <a:ext uri="{0D108BD9-81ED-4DB2-BD59-A6C34878D82A}">
                    <a16:rowId xmlns="" xmlns:a16="http://schemas.microsoft.com/office/drawing/2014/main" val="1385555465"/>
                  </a:ext>
                </a:extLst>
              </a:tr>
              <a:tr h="545709">
                <a:tc>
                  <a:txBody>
                    <a:bodyPr/>
                    <a:lstStyle/>
                    <a:p>
                      <a:pPr algn="ctr"/>
                      <a:r>
                        <a:rPr lang="en-IN" sz="2000" b="1" dirty="0" smtClean="0">
                          <a:solidFill>
                            <a:srgbClr val="006600"/>
                          </a:solidFill>
                          <a:latin typeface="Arial Black" panose="020B0A04020102020204" pitchFamily="34" charset="0"/>
                        </a:rPr>
                        <a:t>Opening Balances and Comparatives</a:t>
                      </a:r>
                      <a:endParaRPr lang="en-IN" sz="2000" b="1" dirty="0">
                        <a:solidFill>
                          <a:srgbClr val="006600"/>
                        </a:solidFill>
                        <a:latin typeface="Arial Black" panose="020B0A04020102020204" pitchFamily="34" charset="0"/>
                      </a:endParaRPr>
                    </a:p>
                  </a:txBody>
                  <a:tcPr>
                    <a:cell3D prstMaterial="dkEdge">
                      <a:bevel prst="convex"/>
                      <a:lightRig rig="flood" dir="t"/>
                    </a:cell3D>
                    <a:solidFill>
                      <a:schemeClr val="accent1">
                        <a:tint val="20000"/>
                      </a:schemeClr>
                    </a:solidFill>
                  </a:tcPr>
                </a:tc>
                <a:tc>
                  <a:txBody>
                    <a:bodyPr/>
                    <a:lstStyle/>
                    <a:p>
                      <a:pPr algn="ctr"/>
                      <a:r>
                        <a:rPr lang="en-IN" sz="2000" b="1" dirty="0" smtClean="0">
                          <a:solidFill>
                            <a:srgbClr val="006600"/>
                          </a:solidFill>
                          <a:latin typeface="Arial Black" panose="020B0A04020102020204" pitchFamily="34" charset="0"/>
                        </a:rPr>
                        <a:t>SA 510 and SA 710</a:t>
                      </a:r>
                      <a:endParaRPr lang="en-IN" sz="2000" b="1" dirty="0">
                        <a:solidFill>
                          <a:srgbClr val="006600"/>
                        </a:solidFill>
                        <a:latin typeface="Arial Black" panose="020B0A04020102020204" pitchFamily="34" charset="0"/>
                      </a:endParaRPr>
                    </a:p>
                  </a:txBody>
                  <a:tcPr>
                    <a:cell3D prstMaterial="dkEdge">
                      <a:bevel prst="convex"/>
                      <a:lightRig rig="flood" dir="t"/>
                    </a:cell3D>
                  </a:tcPr>
                </a:tc>
                <a:extLst>
                  <a:ext uri="{0D108BD9-81ED-4DB2-BD59-A6C34878D82A}">
                    <a16:rowId xmlns="" xmlns:a16="http://schemas.microsoft.com/office/drawing/2014/main" val="3108275318"/>
                  </a:ext>
                </a:extLst>
              </a:tr>
              <a:tr h="545709">
                <a:tc>
                  <a:txBody>
                    <a:bodyPr/>
                    <a:lstStyle/>
                    <a:p>
                      <a:pPr algn="ctr"/>
                      <a:r>
                        <a:rPr lang="en-IN" sz="2000" b="1" dirty="0" smtClean="0">
                          <a:solidFill>
                            <a:srgbClr val="006600"/>
                          </a:solidFill>
                          <a:latin typeface="Arial Black" panose="020B0A04020102020204" pitchFamily="34" charset="0"/>
                        </a:rPr>
                        <a:t>External Confirmations</a:t>
                      </a:r>
                      <a:endParaRPr lang="en-IN" sz="2000" b="1" dirty="0">
                        <a:solidFill>
                          <a:srgbClr val="006600"/>
                        </a:solidFill>
                        <a:latin typeface="Arial Black" panose="020B0A04020102020204" pitchFamily="34" charset="0"/>
                      </a:endParaRPr>
                    </a:p>
                  </a:txBody>
                  <a:tcPr>
                    <a:cell3D prstMaterial="dkEdge">
                      <a:bevel prst="convex"/>
                      <a:lightRig rig="flood" dir="t"/>
                    </a:cell3D>
                    <a:solidFill>
                      <a:schemeClr val="accent2">
                        <a:lumMod val="40000"/>
                        <a:lumOff val="60000"/>
                      </a:schemeClr>
                    </a:solidFill>
                  </a:tcPr>
                </a:tc>
                <a:tc>
                  <a:txBody>
                    <a:bodyPr/>
                    <a:lstStyle/>
                    <a:p>
                      <a:pPr algn="ctr"/>
                      <a:r>
                        <a:rPr lang="en-IN" sz="2000" b="1" dirty="0" smtClean="0">
                          <a:solidFill>
                            <a:srgbClr val="006600"/>
                          </a:solidFill>
                          <a:latin typeface="Arial Black" panose="020B0A04020102020204" pitchFamily="34" charset="0"/>
                        </a:rPr>
                        <a:t>SA 505</a:t>
                      </a:r>
                      <a:endParaRPr lang="en-IN" sz="2000" b="1" dirty="0">
                        <a:solidFill>
                          <a:srgbClr val="006600"/>
                        </a:solidFill>
                        <a:latin typeface="Arial Black" panose="020B0A04020102020204" pitchFamily="34" charset="0"/>
                      </a:endParaRPr>
                    </a:p>
                  </a:txBody>
                  <a:tcPr>
                    <a:cell3D prstMaterial="dkEdge">
                      <a:bevel prst="convex"/>
                      <a:lightRig rig="flood" dir="t"/>
                    </a:cell3D>
                  </a:tcPr>
                </a:tc>
                <a:extLst>
                  <a:ext uri="{0D108BD9-81ED-4DB2-BD59-A6C34878D82A}">
                    <a16:rowId xmlns="" xmlns:a16="http://schemas.microsoft.com/office/drawing/2014/main" val="3147111098"/>
                  </a:ext>
                </a:extLst>
              </a:tr>
              <a:tr h="545709">
                <a:tc>
                  <a:txBody>
                    <a:bodyPr/>
                    <a:lstStyle/>
                    <a:p>
                      <a:pPr algn="ctr"/>
                      <a:r>
                        <a:rPr lang="en-IN" sz="2000" b="1" dirty="0" smtClean="0">
                          <a:solidFill>
                            <a:srgbClr val="006600"/>
                          </a:solidFill>
                          <a:latin typeface="Arial Black" panose="020B0A04020102020204" pitchFamily="34" charset="0"/>
                        </a:rPr>
                        <a:t>Going Concern and Subsequent Events</a:t>
                      </a:r>
                      <a:endParaRPr lang="en-IN" sz="2000" b="1" dirty="0">
                        <a:solidFill>
                          <a:srgbClr val="006600"/>
                        </a:solidFill>
                        <a:latin typeface="Arial Black" panose="020B0A04020102020204" pitchFamily="34" charset="0"/>
                      </a:endParaRPr>
                    </a:p>
                  </a:txBody>
                  <a:tcPr>
                    <a:cell3D prstMaterial="dkEdge">
                      <a:bevel prst="convex"/>
                      <a:lightRig rig="flood" dir="t"/>
                    </a:cell3D>
                    <a:solidFill>
                      <a:schemeClr val="accent1">
                        <a:tint val="20000"/>
                      </a:schemeClr>
                    </a:solidFill>
                  </a:tcPr>
                </a:tc>
                <a:tc>
                  <a:txBody>
                    <a:bodyPr/>
                    <a:lstStyle/>
                    <a:p>
                      <a:pPr algn="ctr"/>
                      <a:r>
                        <a:rPr lang="en-IN" sz="2000" b="1" dirty="0" smtClean="0">
                          <a:solidFill>
                            <a:srgbClr val="006600"/>
                          </a:solidFill>
                          <a:latin typeface="Arial Black" panose="020B0A04020102020204" pitchFamily="34" charset="0"/>
                        </a:rPr>
                        <a:t>SA 570 and SA 560</a:t>
                      </a:r>
                      <a:endParaRPr lang="en-IN" sz="2000" b="1" dirty="0">
                        <a:solidFill>
                          <a:srgbClr val="006600"/>
                        </a:solidFill>
                        <a:latin typeface="Arial Black" panose="020B0A04020102020204" pitchFamily="34" charset="0"/>
                      </a:endParaRPr>
                    </a:p>
                  </a:txBody>
                  <a:tcPr>
                    <a:cell3D prstMaterial="dkEdge">
                      <a:bevel prst="convex"/>
                      <a:lightRig rig="flood" dir="t"/>
                    </a:cell3D>
                  </a:tcPr>
                </a:tc>
                <a:extLst>
                  <a:ext uri="{0D108BD9-81ED-4DB2-BD59-A6C34878D82A}">
                    <a16:rowId xmlns="" xmlns:a16="http://schemas.microsoft.com/office/drawing/2014/main" val="2520339305"/>
                  </a:ext>
                </a:extLst>
              </a:tr>
              <a:tr h="545709">
                <a:tc>
                  <a:txBody>
                    <a:bodyPr/>
                    <a:lstStyle/>
                    <a:p>
                      <a:pPr algn="ctr"/>
                      <a:r>
                        <a:rPr lang="en-US" sz="2000" b="1" dirty="0" smtClean="0">
                          <a:solidFill>
                            <a:srgbClr val="006600"/>
                          </a:solidFill>
                          <a:latin typeface="Arial Black" panose="020B0A04020102020204" pitchFamily="34" charset="0"/>
                        </a:rPr>
                        <a:t>Documentation of all of the above</a:t>
                      </a:r>
                      <a:endParaRPr lang="en-IN" sz="2000" b="1" dirty="0">
                        <a:solidFill>
                          <a:srgbClr val="006600"/>
                        </a:solidFill>
                        <a:latin typeface="Arial Black" panose="020B0A04020102020204" pitchFamily="34" charset="0"/>
                      </a:endParaRPr>
                    </a:p>
                  </a:txBody>
                  <a:tcPr>
                    <a:cell3D prstMaterial="dkEdge">
                      <a:bevel prst="convex"/>
                      <a:lightRig rig="flood" dir="t"/>
                    </a:cell3D>
                    <a:solidFill>
                      <a:schemeClr val="accent2">
                        <a:lumMod val="40000"/>
                        <a:lumOff val="60000"/>
                      </a:schemeClr>
                    </a:solidFill>
                  </a:tcPr>
                </a:tc>
                <a:tc>
                  <a:txBody>
                    <a:bodyPr/>
                    <a:lstStyle/>
                    <a:p>
                      <a:pPr algn="ctr"/>
                      <a:r>
                        <a:rPr lang="en-IN" sz="2000" b="1" dirty="0" smtClean="0">
                          <a:solidFill>
                            <a:srgbClr val="006600"/>
                          </a:solidFill>
                          <a:latin typeface="Arial Black" panose="020B0A04020102020204" pitchFamily="34" charset="0"/>
                        </a:rPr>
                        <a:t>SA 230            </a:t>
                      </a:r>
                      <a:r>
                        <a:rPr lang="en-IN" sz="2000" b="1" dirty="0" smtClean="0">
                          <a:solidFill>
                            <a:srgbClr val="006600"/>
                          </a:solidFill>
                          <a:latin typeface="Arial Black" panose="020B0A04020102020204" pitchFamily="34" charset="0"/>
                          <a:hlinkClick r:id="rId3" action="ppaction://hlinksldjump" tooltip="Go To"/>
                        </a:rPr>
                        <a:t>Go To</a:t>
                      </a:r>
                      <a:endParaRPr lang="en-IN" sz="2000" b="1" dirty="0">
                        <a:solidFill>
                          <a:srgbClr val="006600"/>
                        </a:solidFill>
                        <a:latin typeface="Arial Black" panose="020B0A04020102020204" pitchFamily="34" charset="0"/>
                      </a:endParaRPr>
                    </a:p>
                  </a:txBody>
                  <a:tcPr>
                    <a:cell3D prstMaterial="dkEdge">
                      <a:bevel prst="convex"/>
                      <a:lightRig rig="flood" dir="t"/>
                    </a:cell3D>
                  </a:tcPr>
                </a:tc>
                <a:extLst>
                  <a:ext uri="{0D108BD9-81ED-4DB2-BD59-A6C34878D82A}">
                    <a16:rowId xmlns="" xmlns:a16="http://schemas.microsoft.com/office/drawing/2014/main" val="3529078612"/>
                  </a:ext>
                </a:extLst>
              </a:tr>
            </a:tbl>
          </a:graphicData>
        </a:graphic>
      </p:graphicFrame>
    </p:spTree>
    <p:extLst>
      <p:ext uri="{BB962C8B-B14F-4D97-AF65-F5344CB8AC3E}">
        <p14:creationId xmlns="" xmlns:p14="http://schemas.microsoft.com/office/powerpoint/2010/main" val="4232020122"/>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117844"/>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70C0"/>
                </a:solidFill>
                <a:latin typeface="Arial Black" panose="020B0A04020102020204" pitchFamily="34" charset="0"/>
              </a:rPr>
              <a:t>Few Examples of Audit Documentation</a:t>
            </a:r>
            <a:endParaRPr lang="en-IN" sz="48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4" name="TextBox 3"/>
          <p:cNvSpPr txBox="1"/>
          <p:nvPr/>
        </p:nvSpPr>
        <p:spPr>
          <a:xfrm>
            <a:off x="1170709" y="1996802"/>
            <a:ext cx="10058399" cy="4401205"/>
          </a:xfrm>
          <a:prstGeom prst="rect">
            <a:avLst/>
          </a:prstGeom>
          <a:noFill/>
        </p:spPr>
        <p:txBody>
          <a:bodyPr wrap="square" rtlCol="0">
            <a:spAutoFit/>
          </a:bodyPr>
          <a:lstStyle/>
          <a:p>
            <a:pPr marL="285750" indent="-285750">
              <a:buClr>
                <a:srgbClr val="FFFF00"/>
              </a:buClr>
              <a:buSzPct val="150000"/>
              <a:buFont typeface="Wingdings" panose="05000000000000000000" pitchFamily="2" charset="2"/>
              <a:buChar char="q"/>
            </a:pPr>
            <a:r>
              <a:rPr lang="en-US" sz="2800" b="1" dirty="0">
                <a:solidFill>
                  <a:srgbClr val="00FFFF"/>
                </a:solidFill>
                <a:latin typeface="Arial Black" panose="020B0A04020102020204" pitchFamily="34" charset="0"/>
              </a:rPr>
              <a:t>Engagement letter</a:t>
            </a:r>
            <a:r>
              <a:rPr lang="en-US" sz="2800" b="1" dirty="0" smtClean="0">
                <a:solidFill>
                  <a:srgbClr val="00FFFF"/>
                </a:solidFill>
                <a:latin typeface="Arial Black" panose="020B0A04020102020204" pitchFamily="34" charset="0"/>
              </a:rPr>
              <a:t>.</a:t>
            </a:r>
          </a:p>
          <a:p>
            <a:pPr marL="285750" indent="-285750">
              <a:buClr>
                <a:srgbClr val="FFFF00"/>
              </a:buClr>
              <a:buSzPct val="150000"/>
              <a:buFont typeface="Wingdings" panose="05000000000000000000" pitchFamily="2" charset="2"/>
              <a:buChar char="q"/>
            </a:pPr>
            <a:endParaRPr lang="en-US" sz="2800" b="1" dirty="0">
              <a:solidFill>
                <a:srgbClr val="00FFFF"/>
              </a:solidFill>
              <a:latin typeface="Arial Black" panose="020B0A04020102020204" pitchFamily="34" charset="0"/>
            </a:endParaRPr>
          </a:p>
          <a:p>
            <a:pPr marL="285750" indent="-285750">
              <a:buClr>
                <a:srgbClr val="FFFF00"/>
              </a:buClr>
              <a:buSzPct val="150000"/>
              <a:buFont typeface="Wingdings" panose="05000000000000000000" pitchFamily="2" charset="2"/>
              <a:buChar char="q"/>
            </a:pPr>
            <a:r>
              <a:rPr lang="en-US" sz="2800" b="1" dirty="0">
                <a:solidFill>
                  <a:srgbClr val="00FFFF"/>
                </a:solidFill>
                <a:latin typeface="Arial Black" panose="020B0A04020102020204" pitchFamily="34" charset="0"/>
              </a:rPr>
              <a:t>Audit </a:t>
            </a:r>
            <a:r>
              <a:rPr lang="en-US" sz="2800" b="1" dirty="0" smtClean="0">
                <a:solidFill>
                  <a:srgbClr val="00FFFF"/>
                </a:solidFill>
                <a:latin typeface="Arial Black" panose="020B0A04020102020204" pitchFamily="34" charset="0"/>
              </a:rPr>
              <a:t>programs.</a:t>
            </a:r>
          </a:p>
          <a:p>
            <a:pPr marL="285750" indent="-285750">
              <a:buClr>
                <a:srgbClr val="FFFF00"/>
              </a:buClr>
              <a:buSzPct val="150000"/>
              <a:buFont typeface="Wingdings" panose="05000000000000000000" pitchFamily="2" charset="2"/>
              <a:buChar char="q"/>
            </a:pPr>
            <a:endParaRPr lang="en-US" sz="2800" b="1" dirty="0">
              <a:solidFill>
                <a:srgbClr val="00FFFF"/>
              </a:solidFill>
              <a:latin typeface="Arial Black" panose="020B0A04020102020204" pitchFamily="34" charset="0"/>
            </a:endParaRPr>
          </a:p>
          <a:p>
            <a:pPr marL="285750" indent="-285750">
              <a:buClr>
                <a:srgbClr val="FFFF00"/>
              </a:buClr>
              <a:buSzPct val="150000"/>
              <a:buFont typeface="Wingdings" panose="05000000000000000000" pitchFamily="2" charset="2"/>
              <a:buChar char="q"/>
            </a:pPr>
            <a:r>
              <a:rPr lang="en-US" sz="2800" b="1" dirty="0">
                <a:solidFill>
                  <a:srgbClr val="00FFFF"/>
                </a:solidFill>
                <a:latin typeface="Arial Black" panose="020B0A04020102020204" pitchFamily="34" charset="0"/>
              </a:rPr>
              <a:t>Analyses of various account </a:t>
            </a:r>
            <a:r>
              <a:rPr lang="en-US" sz="2800" b="1" dirty="0" smtClean="0">
                <a:solidFill>
                  <a:srgbClr val="00FFFF"/>
                </a:solidFill>
                <a:latin typeface="Arial Black" panose="020B0A04020102020204" pitchFamily="34" charset="0"/>
              </a:rPr>
              <a:t>balances </a:t>
            </a:r>
          </a:p>
          <a:p>
            <a:pPr>
              <a:buClr>
                <a:srgbClr val="FFFF00"/>
              </a:buClr>
              <a:buSzPct val="150000"/>
            </a:pPr>
            <a:r>
              <a:rPr lang="en-US" sz="2800" b="1" dirty="0" smtClean="0">
                <a:solidFill>
                  <a:srgbClr val="00FFFF"/>
                </a:solidFill>
                <a:latin typeface="Arial Black" panose="020B0A04020102020204" pitchFamily="34" charset="0"/>
              </a:rPr>
              <a:t>through</a:t>
            </a:r>
            <a:r>
              <a:rPr lang="en-US" sz="2800" b="1" dirty="0">
                <a:solidFill>
                  <a:srgbClr val="00FFFF"/>
                </a:solidFill>
                <a:latin typeface="Arial Black" panose="020B0A04020102020204" pitchFamily="34" charset="0"/>
              </a:rPr>
              <a:t> comparatives and corroborative</a:t>
            </a:r>
            <a:r>
              <a:rPr lang="en-US" sz="2800" b="1" dirty="0" smtClean="0">
                <a:solidFill>
                  <a:srgbClr val="00FFFF"/>
                </a:solidFill>
                <a:latin typeface="Arial Black" panose="020B0A04020102020204" pitchFamily="34" charset="0"/>
              </a:rPr>
              <a:t>.</a:t>
            </a:r>
          </a:p>
          <a:p>
            <a:pPr>
              <a:buClr>
                <a:srgbClr val="FFFF00"/>
              </a:buClr>
              <a:buSzPct val="150000"/>
            </a:pPr>
            <a:endParaRPr lang="en-US" sz="2800" b="1" dirty="0">
              <a:solidFill>
                <a:srgbClr val="00FFFF"/>
              </a:solidFill>
              <a:latin typeface="Arial Black" panose="020B0A04020102020204" pitchFamily="34" charset="0"/>
            </a:endParaRPr>
          </a:p>
          <a:p>
            <a:pPr marL="285750" indent="-285750">
              <a:buClr>
                <a:srgbClr val="FFFF00"/>
              </a:buClr>
              <a:buSzPct val="150000"/>
              <a:buFont typeface="Wingdings" panose="05000000000000000000" pitchFamily="2" charset="2"/>
              <a:buChar char="q"/>
            </a:pPr>
            <a:r>
              <a:rPr lang="en-US" sz="2800" b="1" dirty="0">
                <a:solidFill>
                  <a:srgbClr val="00FFFF"/>
                </a:solidFill>
                <a:latin typeface="Arial Black" panose="020B0A04020102020204" pitchFamily="34" charset="0"/>
              </a:rPr>
              <a:t>Issues memoranda</a:t>
            </a:r>
            <a:r>
              <a:rPr lang="en-US" sz="2800" b="1" dirty="0" smtClean="0">
                <a:solidFill>
                  <a:srgbClr val="00FFFF"/>
                </a:solidFill>
                <a:latin typeface="Arial Black" panose="020B0A04020102020204" pitchFamily="34" charset="0"/>
              </a:rPr>
              <a:t>.</a:t>
            </a:r>
          </a:p>
          <a:p>
            <a:pPr marL="285750" indent="-285750">
              <a:buClr>
                <a:srgbClr val="FFFF00"/>
              </a:buClr>
              <a:buSzPct val="150000"/>
              <a:buFont typeface="Wingdings" panose="05000000000000000000" pitchFamily="2" charset="2"/>
              <a:buChar char="q"/>
            </a:pPr>
            <a:endParaRPr lang="en-US" sz="2800" b="1" dirty="0">
              <a:solidFill>
                <a:srgbClr val="00FFFF"/>
              </a:solidFill>
              <a:latin typeface="Arial Black" panose="020B0A04020102020204" pitchFamily="34" charset="0"/>
            </a:endParaRPr>
          </a:p>
          <a:p>
            <a:pPr marL="285750" indent="-285750">
              <a:buClr>
                <a:srgbClr val="FFFF00"/>
              </a:buClr>
              <a:buSzPct val="150000"/>
              <a:buFont typeface="Wingdings" panose="05000000000000000000" pitchFamily="2" charset="2"/>
              <a:buChar char="q"/>
            </a:pPr>
            <a:r>
              <a:rPr lang="en-US" sz="2800" b="1" dirty="0">
                <a:solidFill>
                  <a:srgbClr val="00FFFF"/>
                </a:solidFill>
                <a:latin typeface="Arial Black" panose="020B0A04020102020204" pitchFamily="34" charset="0"/>
              </a:rPr>
              <a:t>Checklists</a:t>
            </a:r>
            <a:r>
              <a:rPr lang="en-US" sz="2800" b="1" dirty="0" smtClean="0">
                <a:solidFill>
                  <a:srgbClr val="00FFFF"/>
                </a:solidFill>
                <a:latin typeface="Arial Black" panose="020B0A04020102020204" pitchFamily="34" charset="0"/>
              </a:rPr>
              <a:t>.</a:t>
            </a:r>
            <a:endParaRPr lang="en-US" sz="2800" b="1" dirty="0">
              <a:solidFill>
                <a:srgbClr val="00FFFF"/>
              </a:solidFill>
              <a:latin typeface="Arial Black" panose="020B0A04020102020204" pitchFamily="34" charset="0"/>
            </a:endParaRPr>
          </a:p>
        </p:txBody>
      </p:sp>
    </p:spTree>
    <p:extLst>
      <p:ext uri="{BB962C8B-B14F-4D97-AF65-F5344CB8AC3E}">
        <p14:creationId xmlns="" xmlns:p14="http://schemas.microsoft.com/office/powerpoint/2010/main" val="1955541290"/>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117844"/>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70C0"/>
                </a:solidFill>
                <a:latin typeface="Arial Black" panose="020B0A04020102020204" pitchFamily="34" charset="0"/>
              </a:rPr>
              <a:t>Few Examples of Audit Documentation</a:t>
            </a:r>
            <a:endParaRPr lang="en-IN" sz="48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4" name="TextBox 3"/>
          <p:cNvSpPr txBox="1"/>
          <p:nvPr/>
        </p:nvSpPr>
        <p:spPr>
          <a:xfrm>
            <a:off x="1170709" y="2042691"/>
            <a:ext cx="10058399" cy="3970318"/>
          </a:xfrm>
          <a:prstGeom prst="rect">
            <a:avLst/>
          </a:prstGeom>
          <a:noFill/>
        </p:spPr>
        <p:txBody>
          <a:bodyPr wrap="square" rtlCol="0">
            <a:spAutoFit/>
          </a:bodyPr>
          <a:lstStyle/>
          <a:p>
            <a:pPr marL="285750" indent="-285750">
              <a:buClr>
                <a:srgbClr val="FFFF00"/>
              </a:buClr>
              <a:buSzPct val="150000"/>
              <a:buFont typeface="Wingdings" panose="05000000000000000000" pitchFamily="2" charset="2"/>
              <a:buChar char="q"/>
            </a:pPr>
            <a:r>
              <a:rPr lang="en-US" sz="2800" b="1" dirty="0" smtClean="0">
                <a:solidFill>
                  <a:srgbClr val="00FFFF"/>
                </a:solidFill>
                <a:latin typeface="Arial Black" panose="020B0A04020102020204" pitchFamily="34" charset="0"/>
              </a:rPr>
              <a:t>Summaries</a:t>
            </a:r>
            <a:r>
              <a:rPr lang="en-US" sz="2800" b="1" dirty="0">
                <a:solidFill>
                  <a:srgbClr val="00FFFF"/>
                </a:solidFill>
                <a:latin typeface="Arial Black" panose="020B0A04020102020204" pitchFamily="34" charset="0"/>
              </a:rPr>
              <a:t> of significant matters</a:t>
            </a:r>
            <a:r>
              <a:rPr lang="en-US" sz="2800" b="1" dirty="0" smtClean="0">
                <a:solidFill>
                  <a:srgbClr val="00FFFF"/>
                </a:solidFill>
                <a:latin typeface="Arial Black" panose="020B0A04020102020204" pitchFamily="34" charset="0"/>
              </a:rPr>
              <a:t>.</a:t>
            </a:r>
          </a:p>
          <a:p>
            <a:pPr>
              <a:buClr>
                <a:srgbClr val="FFFF00"/>
              </a:buClr>
              <a:buSzPct val="150000"/>
            </a:pPr>
            <a:endParaRPr lang="en-US" sz="2800" b="1" dirty="0">
              <a:solidFill>
                <a:srgbClr val="00FFFF"/>
              </a:solidFill>
              <a:latin typeface="Arial Black" panose="020B0A04020102020204" pitchFamily="34" charset="0"/>
            </a:endParaRPr>
          </a:p>
          <a:p>
            <a:pPr marL="285750" indent="-285750">
              <a:buClr>
                <a:srgbClr val="FFFF00"/>
              </a:buClr>
              <a:buSzPct val="150000"/>
              <a:buFont typeface="Wingdings" panose="05000000000000000000" pitchFamily="2" charset="2"/>
              <a:buChar char="q"/>
            </a:pPr>
            <a:r>
              <a:rPr lang="en-US" sz="2800" b="1" dirty="0">
                <a:solidFill>
                  <a:srgbClr val="00FFFF"/>
                </a:solidFill>
                <a:latin typeface="Arial Black" panose="020B0A04020102020204" pitchFamily="34" charset="0"/>
              </a:rPr>
              <a:t>Letters of confirmation and representation.</a:t>
            </a:r>
          </a:p>
          <a:p>
            <a:pPr>
              <a:buClr>
                <a:srgbClr val="FFFF00"/>
              </a:buClr>
              <a:buSzPct val="150000"/>
            </a:pPr>
            <a:endParaRPr lang="en-US" sz="2800" b="1" dirty="0">
              <a:solidFill>
                <a:srgbClr val="00FFFF"/>
              </a:solidFill>
              <a:latin typeface="Arial Black" panose="020B0A04020102020204" pitchFamily="34" charset="0"/>
            </a:endParaRPr>
          </a:p>
          <a:p>
            <a:pPr marL="285750" indent="-285750">
              <a:buClr>
                <a:srgbClr val="FFFF00"/>
              </a:buClr>
              <a:buSzPct val="150000"/>
              <a:buFont typeface="Wingdings" panose="05000000000000000000" pitchFamily="2" charset="2"/>
              <a:buChar char="q"/>
            </a:pPr>
            <a:r>
              <a:rPr lang="en-US" sz="2800" b="1" dirty="0">
                <a:solidFill>
                  <a:srgbClr val="00FFFF"/>
                </a:solidFill>
                <a:latin typeface="Arial Black" panose="020B0A04020102020204" pitchFamily="34" charset="0"/>
              </a:rPr>
              <a:t>Correspondence (including </a:t>
            </a:r>
            <a:r>
              <a:rPr lang="en-US" sz="2800" b="1" dirty="0" smtClean="0">
                <a:solidFill>
                  <a:srgbClr val="00FFFF"/>
                </a:solidFill>
                <a:latin typeface="Arial Black" panose="020B0A04020102020204" pitchFamily="34" charset="0"/>
              </a:rPr>
              <a:t>e-mail)  concerning</a:t>
            </a:r>
            <a:r>
              <a:rPr lang="en-US" sz="2800" b="1" dirty="0">
                <a:solidFill>
                  <a:srgbClr val="00FFFF"/>
                </a:solidFill>
                <a:latin typeface="Arial Black" panose="020B0A04020102020204" pitchFamily="34" charset="0"/>
              </a:rPr>
              <a:t> significant matters</a:t>
            </a:r>
            <a:r>
              <a:rPr lang="en-US" sz="2800" b="1" dirty="0" smtClean="0">
                <a:solidFill>
                  <a:srgbClr val="00FFFF"/>
                </a:solidFill>
                <a:latin typeface="Arial Black" panose="020B0A04020102020204" pitchFamily="34" charset="0"/>
              </a:rPr>
              <a:t>.</a:t>
            </a:r>
          </a:p>
          <a:p>
            <a:pPr>
              <a:buClr>
                <a:srgbClr val="FFFF00"/>
              </a:buClr>
              <a:buSzPct val="150000"/>
            </a:pPr>
            <a:endParaRPr lang="en-US" sz="2800" b="1" dirty="0">
              <a:solidFill>
                <a:srgbClr val="00FFFF"/>
              </a:solidFill>
              <a:latin typeface="Arial Black" panose="020B0A04020102020204" pitchFamily="34" charset="0"/>
            </a:endParaRPr>
          </a:p>
          <a:p>
            <a:pPr marL="285750" indent="-285750">
              <a:buClr>
                <a:srgbClr val="FFFF00"/>
              </a:buClr>
              <a:buSzPct val="150000"/>
              <a:buFont typeface="Wingdings" panose="05000000000000000000" pitchFamily="2" charset="2"/>
              <a:buChar char="q"/>
            </a:pPr>
            <a:r>
              <a:rPr lang="en-US" sz="2800" b="1" dirty="0">
                <a:solidFill>
                  <a:srgbClr val="00FFFF"/>
                </a:solidFill>
                <a:latin typeface="Arial Black" panose="020B0A04020102020204" pitchFamily="34" charset="0"/>
              </a:rPr>
              <a:t>Abstracts or copies of the entity’s records/contracts/ agreements.</a:t>
            </a:r>
          </a:p>
        </p:txBody>
      </p:sp>
      <p:sp>
        <p:nvSpPr>
          <p:cNvPr id="5" name="TextBox 4"/>
          <p:cNvSpPr txBox="1"/>
          <p:nvPr/>
        </p:nvSpPr>
        <p:spPr>
          <a:xfrm>
            <a:off x="180110" y="5735782"/>
            <a:ext cx="872836" cy="646331"/>
          </a:xfrm>
          <a:prstGeom prst="rect">
            <a:avLst/>
          </a:prstGeom>
          <a:noFill/>
        </p:spPr>
        <p:txBody>
          <a:bodyPr wrap="square" rtlCol="0">
            <a:spAutoFit/>
          </a:bodyPr>
          <a:lstStyle/>
          <a:p>
            <a:r>
              <a:rPr lang="en-US" dirty="0" smtClean="0">
                <a:solidFill>
                  <a:schemeClr val="tx2">
                    <a:lumMod val="10000"/>
                  </a:schemeClr>
                </a:solidFill>
              </a:rPr>
              <a:t>S</a:t>
            </a:r>
          </a:p>
          <a:p>
            <a:r>
              <a:rPr lang="en-IN" dirty="0" smtClean="0">
                <a:hlinkClick r:id="rId3" action="ppaction://hlinksldjump" tooltip="Go To"/>
              </a:rPr>
              <a:t>Go To</a:t>
            </a:r>
            <a:endParaRPr lang="en-IN" dirty="0"/>
          </a:p>
        </p:txBody>
      </p:sp>
    </p:spTree>
    <p:extLst>
      <p:ext uri="{BB962C8B-B14F-4D97-AF65-F5344CB8AC3E}">
        <p14:creationId xmlns="" xmlns:p14="http://schemas.microsoft.com/office/powerpoint/2010/main" val="365081923"/>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4" name="chimes.wav"/>
          </p:stSnd>
        </p:sndAc>
      </p:transition>
    </mc:Choice>
    <mc:Fallback>
      <p:transition spd="slow">
        <p:fade/>
        <p:sndAc>
          <p:stSnd>
            <p:snd r:embed="rId2" name="chimes.wav"/>
          </p:stSnd>
        </p:sndAc>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3523198505"/>
              </p:ext>
            </p:extLst>
          </p:nvPr>
        </p:nvGraphicFramePr>
        <p:xfrm>
          <a:off x="1588653" y="747375"/>
          <a:ext cx="913476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056614852"/>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anim calcmode="lin" valueType="num">
                                      <p:cBhvr>
                                        <p:cTn id="9" dur="5000" fill="hold"/>
                                        <p:tgtEl>
                                          <p:spTgt spid="2"/>
                                        </p:tgtEl>
                                        <p:attrNameLst>
                                          <p:attrName>style.rotation</p:attrName>
                                        </p:attrNameLst>
                                      </p:cBhvr>
                                      <p:tavLst>
                                        <p:tav tm="0">
                                          <p:val>
                                            <p:fltVal val="90"/>
                                          </p:val>
                                        </p:tav>
                                        <p:tav tm="100000">
                                          <p:val>
                                            <p:fltVal val="0"/>
                                          </p:val>
                                        </p:tav>
                                      </p:tavLst>
                                    </p:anim>
                                    <p:animEffect transition="in" filter="fade">
                                      <p:cBhvr>
                                        <p:cTn id="10"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12221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0"/>
                <a:solidFill>
                  <a:srgbClr val="0070C0"/>
                </a:solidFill>
                <a:effectLst>
                  <a:outerShdw blurRad="38100" dist="25400" dir="5400000" algn="ctr" rotWithShape="0">
                    <a:srgbClr val="6E747A">
                      <a:alpha val="43000"/>
                    </a:srgbClr>
                  </a:outerShdw>
                </a:effectLst>
                <a:latin typeface="Arial Black" panose="020B0A04020102020204" pitchFamily="34" charset="0"/>
              </a:rPr>
              <a:t>Scope &amp; Effective Date</a:t>
            </a:r>
            <a:endParaRPr lang="en-IN" sz="32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4" name="TextBox 3"/>
          <p:cNvSpPr txBox="1"/>
          <p:nvPr/>
        </p:nvSpPr>
        <p:spPr>
          <a:xfrm>
            <a:off x="1330036" y="1496291"/>
            <a:ext cx="9739746" cy="5029582"/>
          </a:xfrm>
          <a:prstGeom prst="rect">
            <a:avLst/>
          </a:prstGeom>
          <a:noFill/>
        </p:spPr>
        <p:txBody>
          <a:bodyPr wrap="square" rtlCol="0">
            <a:spAutoFit/>
          </a:bodyPr>
          <a:lstStyle/>
          <a:p>
            <a:pPr marL="12700" algn="just">
              <a:lnSpc>
                <a:spcPts val="4795"/>
              </a:lnSpc>
              <a:spcBef>
                <a:spcPts val="105"/>
              </a:spcBef>
            </a:pPr>
            <a:r>
              <a:rPr lang="en-US" sz="2800" b="1" spc="-15" dirty="0">
                <a:solidFill>
                  <a:srgbClr val="FFFF00"/>
                </a:solidFill>
                <a:uFill>
                  <a:solidFill>
                    <a:srgbClr val="7E7E7E"/>
                  </a:solidFill>
                </a:uFill>
                <a:latin typeface="Arial Black" panose="020B0A04020102020204" pitchFamily="34" charset="0"/>
                <a:cs typeface="Calibri"/>
              </a:rPr>
              <a:t>This standard explains what constitutes audit evidence in an audit of financial statements, and deals with the auditor’s responsibility to design and perform audit procedures to obtain sufficient appropriate audit evidence to be able to draw reasonable conclusions on which to base the auditor’s </a:t>
            </a:r>
            <a:r>
              <a:rPr lang="en-US" sz="2800" b="1" spc="-15" dirty="0" smtClean="0">
                <a:solidFill>
                  <a:srgbClr val="FFFF00"/>
                </a:solidFill>
                <a:uFill>
                  <a:solidFill>
                    <a:srgbClr val="7E7E7E"/>
                  </a:solidFill>
                </a:uFill>
                <a:latin typeface="Arial Black" panose="020B0A04020102020204" pitchFamily="34" charset="0"/>
                <a:cs typeface="Calibri"/>
              </a:rPr>
              <a:t>opinion.</a:t>
            </a:r>
            <a:endParaRPr lang="en-US" sz="2800" b="1" spc="-15" dirty="0">
              <a:solidFill>
                <a:srgbClr val="FFFF00"/>
              </a:solidFill>
              <a:uFill>
                <a:solidFill>
                  <a:srgbClr val="7E7E7E"/>
                </a:solidFill>
              </a:uFill>
              <a:latin typeface="Arial Black" panose="020B0A04020102020204" pitchFamily="34" charset="0"/>
              <a:cs typeface="Calibri"/>
            </a:endParaRPr>
          </a:p>
          <a:p>
            <a:pPr marL="12700" algn="just">
              <a:lnSpc>
                <a:spcPts val="4795"/>
              </a:lnSpc>
              <a:spcBef>
                <a:spcPts val="105"/>
              </a:spcBef>
            </a:pPr>
            <a:r>
              <a:rPr lang="en-US" sz="2800" b="1" spc="-15" dirty="0" smtClean="0">
                <a:solidFill>
                  <a:srgbClr val="00FFFF"/>
                </a:solidFill>
                <a:uFill>
                  <a:solidFill>
                    <a:srgbClr val="7E7E7E"/>
                  </a:solidFill>
                </a:uFill>
                <a:latin typeface="Arial Black" panose="020B0A04020102020204" pitchFamily="34" charset="0"/>
                <a:cs typeface="Calibri"/>
              </a:rPr>
              <a:t>It is effective on or after 01.04.2009.</a:t>
            </a:r>
            <a:endParaRPr lang="en-US" sz="2800" b="1" spc="-15" dirty="0">
              <a:solidFill>
                <a:srgbClr val="00FFFF"/>
              </a:solidFill>
              <a:uFill>
                <a:solidFill>
                  <a:srgbClr val="7E7E7E"/>
                </a:solidFill>
              </a:uFill>
              <a:latin typeface="Arial Black" panose="020B0A04020102020204" pitchFamily="34" charset="0"/>
              <a:cs typeface="Calibri"/>
            </a:endParaRPr>
          </a:p>
        </p:txBody>
      </p:sp>
    </p:spTree>
    <p:extLst>
      <p:ext uri="{BB962C8B-B14F-4D97-AF65-F5344CB8AC3E}">
        <p14:creationId xmlns="" xmlns:p14="http://schemas.microsoft.com/office/powerpoint/2010/main" val="256805591"/>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2"/>
            <a:ext cx="8963891" cy="1967345"/>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0"/>
                <a:solidFill>
                  <a:srgbClr val="0070C0"/>
                </a:solidFill>
                <a:effectLst>
                  <a:outerShdw blurRad="38100" dist="25400" dir="5400000" algn="ctr" rotWithShape="0">
                    <a:srgbClr val="6E747A">
                      <a:alpha val="43000"/>
                    </a:srgbClr>
                  </a:outerShdw>
                </a:effectLst>
                <a:latin typeface="Arial Black" panose="020B0A04020102020204" pitchFamily="34" charset="0"/>
              </a:rPr>
              <a:t>Objective to Obtain Audit Evidence</a:t>
            </a:r>
            <a:endParaRPr lang="en-IN" sz="40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3" name="Diagram 2"/>
          <p:cNvGraphicFramePr/>
          <p:nvPr>
            <p:extLst>
              <p:ext uri="{D42A27DB-BD31-4B8C-83A1-F6EECF244321}">
                <p14:modId xmlns="" xmlns:p14="http://schemas.microsoft.com/office/powerpoint/2010/main" val="3881747237"/>
              </p:ext>
            </p:extLst>
          </p:nvPr>
        </p:nvGraphicFramePr>
        <p:xfrm>
          <a:off x="1473200" y="2507673"/>
          <a:ext cx="9453418" cy="4087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480917227"/>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12221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0"/>
                <a:solidFill>
                  <a:srgbClr val="0070C0"/>
                </a:solidFill>
                <a:effectLst>
                  <a:outerShdw blurRad="38100" dist="25400" dir="5400000" algn="ctr" rotWithShape="0">
                    <a:srgbClr val="6E747A">
                      <a:alpha val="43000"/>
                    </a:srgbClr>
                  </a:outerShdw>
                </a:effectLst>
                <a:latin typeface="Arial Black" panose="020B0A04020102020204" pitchFamily="34" charset="0"/>
              </a:rPr>
              <a:t>Few Related Definitions</a:t>
            </a:r>
            <a:endParaRPr lang="en-IN" sz="32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3" name="Diagram 2"/>
          <p:cNvGraphicFramePr/>
          <p:nvPr>
            <p:extLst>
              <p:ext uri="{D42A27DB-BD31-4B8C-83A1-F6EECF244321}">
                <p14:modId xmlns="" xmlns:p14="http://schemas.microsoft.com/office/powerpoint/2010/main" val="2228494115"/>
              </p:ext>
            </p:extLst>
          </p:nvPr>
        </p:nvGraphicFramePr>
        <p:xfrm>
          <a:off x="1198418" y="1496291"/>
          <a:ext cx="10002982" cy="5195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025587965"/>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3422693853"/>
              </p:ext>
            </p:extLst>
          </p:nvPr>
        </p:nvGraphicFramePr>
        <p:xfrm>
          <a:off x="1198418" y="401782"/>
          <a:ext cx="10002982" cy="6055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120623006"/>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12221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0"/>
                <a:solidFill>
                  <a:srgbClr val="0070C0"/>
                </a:solidFill>
                <a:effectLst>
                  <a:outerShdw blurRad="38100" dist="25400" dir="5400000" algn="ctr" rotWithShape="0">
                    <a:srgbClr val="6E747A">
                      <a:alpha val="43000"/>
                    </a:srgbClr>
                  </a:outerShdw>
                </a:effectLst>
                <a:latin typeface="Arial Black" panose="020B0A04020102020204" pitchFamily="34" charset="0"/>
              </a:rPr>
              <a:t>Requirements of the Standard</a:t>
            </a:r>
            <a:endParaRPr lang="en-IN" sz="32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4" name="TextBox 3"/>
          <p:cNvSpPr txBox="1"/>
          <p:nvPr/>
        </p:nvSpPr>
        <p:spPr>
          <a:xfrm>
            <a:off x="1330036" y="1496291"/>
            <a:ext cx="9739746" cy="4962833"/>
          </a:xfrm>
          <a:prstGeom prst="rect">
            <a:avLst/>
          </a:prstGeom>
          <a:noFill/>
        </p:spPr>
        <p:txBody>
          <a:bodyPr wrap="square" rtlCol="0">
            <a:spAutoFit/>
          </a:bodyPr>
          <a:lstStyle/>
          <a:p>
            <a:pPr marL="355600" indent="-342900" algn="just">
              <a:lnSpc>
                <a:spcPts val="4795"/>
              </a:lnSpc>
              <a:spcBef>
                <a:spcPts val="105"/>
              </a:spcBef>
              <a:buClr>
                <a:srgbClr val="FFFF00"/>
              </a:buClr>
              <a:buSzPct val="150000"/>
              <a:buFont typeface="Wingdings" panose="05000000000000000000" pitchFamily="2" charset="2"/>
              <a:buChar char="q"/>
            </a:pPr>
            <a:r>
              <a:rPr lang="en-US" sz="2200" b="1" spc="-15" dirty="0" smtClean="0">
                <a:solidFill>
                  <a:srgbClr val="00FFFF"/>
                </a:solidFill>
                <a:uFill>
                  <a:solidFill>
                    <a:srgbClr val="7E7E7E"/>
                  </a:solidFill>
                </a:uFill>
                <a:latin typeface="Arial Black" panose="020B0A04020102020204" pitchFamily="34" charset="0"/>
                <a:cs typeface="Calibri"/>
              </a:rPr>
              <a:t>The Auditor </a:t>
            </a:r>
            <a:r>
              <a:rPr lang="en-US" sz="2200" b="1" spc="-15" dirty="0">
                <a:solidFill>
                  <a:srgbClr val="00FFFF"/>
                </a:solidFill>
                <a:uFill>
                  <a:solidFill>
                    <a:srgbClr val="7E7E7E"/>
                  </a:solidFill>
                </a:uFill>
                <a:latin typeface="Arial Black" panose="020B0A04020102020204" pitchFamily="34" charset="0"/>
                <a:cs typeface="Calibri"/>
              </a:rPr>
              <a:t>s</a:t>
            </a:r>
            <a:r>
              <a:rPr lang="en-US" sz="2200" b="1" spc="-15" dirty="0" smtClean="0">
                <a:solidFill>
                  <a:srgbClr val="00FFFF"/>
                </a:solidFill>
                <a:uFill>
                  <a:solidFill>
                    <a:srgbClr val="7E7E7E"/>
                  </a:solidFill>
                </a:uFill>
                <a:latin typeface="Arial Black" panose="020B0A04020102020204" pitchFamily="34" charset="0"/>
                <a:cs typeface="Calibri"/>
              </a:rPr>
              <a:t>hall perform audit procedures to obtain sufficient appropriate audit evidence to support auditor’s opinion in the Audit Report. </a:t>
            </a:r>
          </a:p>
          <a:p>
            <a:pPr marL="355600" indent="-342900" algn="just">
              <a:lnSpc>
                <a:spcPts val="4795"/>
              </a:lnSpc>
              <a:spcBef>
                <a:spcPts val="105"/>
              </a:spcBef>
              <a:buClr>
                <a:srgbClr val="FFFF00"/>
              </a:buClr>
              <a:buSzPct val="150000"/>
              <a:buFont typeface="Wingdings" panose="05000000000000000000" pitchFamily="2" charset="2"/>
              <a:buChar char="q"/>
            </a:pPr>
            <a:r>
              <a:rPr lang="en-US" sz="2200" b="1" spc="-15" dirty="0" smtClean="0">
                <a:solidFill>
                  <a:srgbClr val="00FFFF"/>
                </a:solidFill>
                <a:uFill>
                  <a:solidFill>
                    <a:srgbClr val="7E7E7E"/>
                  </a:solidFill>
                </a:uFill>
                <a:latin typeface="Arial Black" panose="020B0A04020102020204" pitchFamily="34" charset="0"/>
                <a:cs typeface="Calibri"/>
              </a:rPr>
              <a:t>Audit evidence is cumulative in nature and is primarily obtained from the audit procedures (Compliance &amp; Substantive)</a:t>
            </a:r>
          </a:p>
          <a:p>
            <a:pPr marL="355600" indent="-342900" algn="just">
              <a:lnSpc>
                <a:spcPts val="4795"/>
              </a:lnSpc>
              <a:spcBef>
                <a:spcPts val="105"/>
              </a:spcBef>
              <a:buClr>
                <a:srgbClr val="FFFF00"/>
              </a:buClr>
              <a:buSzPct val="150000"/>
              <a:buFont typeface="Wingdings" panose="05000000000000000000" pitchFamily="2" charset="2"/>
              <a:buChar char="q"/>
            </a:pPr>
            <a:r>
              <a:rPr lang="en-US" sz="2200" b="1" spc="-15" dirty="0" smtClean="0">
                <a:solidFill>
                  <a:srgbClr val="00FFFF"/>
                </a:solidFill>
                <a:uFill>
                  <a:solidFill>
                    <a:srgbClr val="7E7E7E"/>
                  </a:solidFill>
                </a:uFill>
                <a:latin typeface="Arial Black" panose="020B0A04020102020204" pitchFamily="34" charset="0"/>
                <a:cs typeface="Calibri"/>
              </a:rPr>
              <a:t>Other sources of audit evidence include the firm’s quality control procedures for client acceptance &amp; continuances</a:t>
            </a:r>
            <a:endParaRPr lang="en-US" sz="2200" b="1" spc="-15" dirty="0">
              <a:solidFill>
                <a:srgbClr val="00FFFF"/>
              </a:solidFill>
              <a:uFill>
                <a:solidFill>
                  <a:srgbClr val="7E7E7E"/>
                </a:solidFill>
              </a:uFill>
              <a:latin typeface="Arial Black" panose="020B0A04020102020204" pitchFamily="34" charset="0"/>
              <a:cs typeface="Calibri"/>
            </a:endParaRPr>
          </a:p>
        </p:txBody>
      </p:sp>
    </p:spTree>
    <p:extLst>
      <p:ext uri="{BB962C8B-B14F-4D97-AF65-F5344CB8AC3E}">
        <p14:creationId xmlns="" xmlns:p14="http://schemas.microsoft.com/office/powerpoint/2010/main" val="145864904"/>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620982"/>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0"/>
                <a:solidFill>
                  <a:srgbClr val="0070C0"/>
                </a:solidFill>
                <a:effectLst>
                  <a:outerShdw blurRad="38100" dist="25400" dir="5400000" algn="ctr" rotWithShape="0">
                    <a:srgbClr val="6E747A">
                      <a:alpha val="43000"/>
                    </a:srgbClr>
                  </a:outerShdw>
                </a:effectLst>
                <a:latin typeface="Arial Black" panose="020B0A04020102020204" pitchFamily="34" charset="0"/>
              </a:rPr>
              <a:t>Why Sufficient &amp; Appropriate Audit Evidence</a:t>
            </a:r>
            <a:endParaRPr lang="en-IN" sz="32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5" name="TextBox 4"/>
          <p:cNvSpPr txBox="1"/>
          <p:nvPr/>
        </p:nvSpPr>
        <p:spPr>
          <a:xfrm>
            <a:off x="1330036" y="2438400"/>
            <a:ext cx="9739746" cy="3110852"/>
          </a:xfrm>
          <a:prstGeom prst="rect">
            <a:avLst/>
          </a:prstGeom>
          <a:noFill/>
        </p:spPr>
        <p:txBody>
          <a:bodyPr wrap="square" rtlCol="0">
            <a:spAutoFit/>
          </a:bodyPr>
          <a:lstStyle/>
          <a:p>
            <a:pPr marL="12700" algn="just">
              <a:lnSpc>
                <a:spcPts val="4795"/>
              </a:lnSpc>
              <a:spcBef>
                <a:spcPts val="105"/>
              </a:spcBef>
              <a:buClr>
                <a:srgbClr val="FFFF00"/>
              </a:buClr>
              <a:buSzPct val="150000"/>
            </a:pPr>
            <a:r>
              <a:rPr lang="en-US" sz="2800" b="1" spc="-15" dirty="0" smtClean="0">
                <a:solidFill>
                  <a:srgbClr val="FFFF00"/>
                </a:solidFill>
                <a:uFill>
                  <a:solidFill>
                    <a:srgbClr val="7E7E7E"/>
                  </a:solidFill>
                </a:uFill>
                <a:latin typeface="Arial Black" panose="020B0A04020102020204" pitchFamily="34" charset="0"/>
                <a:cs typeface="Calibri"/>
              </a:rPr>
              <a:t>Such is required to provide “Reasonable Assurance” to the auditor that the Financial Statements taken as a whole is free from material </a:t>
            </a:r>
            <a:r>
              <a:rPr lang="en-US" sz="2800" b="1" spc="-15" dirty="0" err="1" smtClean="0">
                <a:solidFill>
                  <a:srgbClr val="FFFF00"/>
                </a:solidFill>
                <a:uFill>
                  <a:solidFill>
                    <a:srgbClr val="7E7E7E"/>
                  </a:solidFill>
                </a:uFill>
                <a:latin typeface="Arial Black" panose="020B0A04020102020204" pitchFamily="34" charset="0"/>
                <a:cs typeface="Calibri"/>
              </a:rPr>
              <a:t>mis</a:t>
            </a:r>
            <a:r>
              <a:rPr lang="en-US" sz="2800" b="1" spc="-15" dirty="0" smtClean="0">
                <a:solidFill>
                  <a:srgbClr val="FFFF00"/>
                </a:solidFill>
                <a:uFill>
                  <a:solidFill>
                    <a:srgbClr val="7E7E7E"/>
                  </a:solidFill>
                </a:uFill>
                <a:latin typeface="Arial Black" panose="020B0A04020102020204" pitchFamily="34" charset="0"/>
                <a:cs typeface="Calibri"/>
              </a:rPr>
              <a:t>-statements and thereby reduces audit risk to an acceptable low level</a:t>
            </a:r>
          </a:p>
        </p:txBody>
      </p:sp>
    </p:spTree>
    <p:extLst>
      <p:ext uri="{BB962C8B-B14F-4D97-AF65-F5344CB8AC3E}">
        <p14:creationId xmlns="" xmlns:p14="http://schemas.microsoft.com/office/powerpoint/2010/main" val="1378762012"/>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2054113486"/>
              </p:ext>
            </p:extLst>
          </p:nvPr>
        </p:nvGraphicFramePr>
        <p:xfrm>
          <a:off x="1233055" y="387927"/>
          <a:ext cx="9795163" cy="6026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160925634"/>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3890876835"/>
              </p:ext>
            </p:extLst>
          </p:nvPr>
        </p:nvGraphicFramePr>
        <p:xfrm>
          <a:off x="1454727" y="719666"/>
          <a:ext cx="942109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613116" y="2233124"/>
            <a:ext cx="3223383" cy="2391750"/>
          </a:xfrm>
          <a:prstGeom prst="rect">
            <a:avLst/>
          </a:prstGeom>
          <a:ln>
            <a:noFill/>
          </a:ln>
          <a:effectLst>
            <a:softEdge rad="317500"/>
          </a:effectLst>
        </p:spPr>
      </p:pic>
    </p:spTree>
    <p:extLst>
      <p:ext uri="{BB962C8B-B14F-4D97-AF65-F5344CB8AC3E}">
        <p14:creationId xmlns="" xmlns:p14="http://schemas.microsoft.com/office/powerpoint/2010/main" val="3379231167"/>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8"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anim calcmode="lin" valueType="num">
                                      <p:cBhvr>
                                        <p:cTn id="9" dur="5000" fill="hold"/>
                                        <p:tgtEl>
                                          <p:spTgt spid="2"/>
                                        </p:tgtEl>
                                        <p:attrNameLst>
                                          <p:attrName>style.rotation</p:attrName>
                                        </p:attrNameLst>
                                      </p:cBhvr>
                                      <p:tavLst>
                                        <p:tav tm="0">
                                          <p:val>
                                            <p:fltVal val="90"/>
                                          </p:val>
                                        </p:tav>
                                        <p:tav tm="100000">
                                          <p:val>
                                            <p:fltVal val="0"/>
                                          </p:val>
                                        </p:tav>
                                      </p:tavLst>
                                    </p:anim>
                                    <p:animEffect transition="in" filter="fade">
                                      <p:cBhvr>
                                        <p:cTn id="10"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45472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0"/>
                <a:solidFill>
                  <a:srgbClr val="0070C0"/>
                </a:solidFill>
                <a:effectLst>
                  <a:outerShdw blurRad="38100" dist="25400" dir="5400000" algn="ctr" rotWithShape="0">
                    <a:srgbClr val="6E747A">
                      <a:alpha val="43000"/>
                    </a:srgbClr>
                  </a:outerShdw>
                </a:effectLst>
                <a:latin typeface="Arial Black" panose="020B0A04020102020204" pitchFamily="34" charset="0"/>
              </a:rPr>
              <a:t>Sources of Audit Evidence</a:t>
            </a:r>
            <a:endParaRPr lang="en-IN" sz="40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4" name="Diagram 3"/>
          <p:cNvGraphicFramePr/>
          <p:nvPr>
            <p:extLst>
              <p:ext uri="{D42A27DB-BD31-4B8C-83A1-F6EECF244321}">
                <p14:modId xmlns="" xmlns:p14="http://schemas.microsoft.com/office/powerpoint/2010/main" val="1067362731"/>
              </p:ext>
            </p:extLst>
          </p:nvPr>
        </p:nvGraphicFramePr>
        <p:xfrm>
          <a:off x="1260764" y="1939636"/>
          <a:ext cx="9670472" cy="4585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15642574"/>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2"/>
            <a:ext cx="8963891" cy="1967345"/>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0"/>
                <a:solidFill>
                  <a:srgbClr val="0070C0"/>
                </a:solidFill>
                <a:effectLst>
                  <a:outerShdw blurRad="38100" dist="25400" dir="5400000" algn="ctr" rotWithShape="0">
                    <a:srgbClr val="6E747A">
                      <a:alpha val="43000"/>
                    </a:srgbClr>
                  </a:outerShdw>
                </a:effectLst>
                <a:latin typeface="Arial Black" panose="020B0A04020102020204" pitchFamily="34" charset="0"/>
              </a:rPr>
              <a:t>Audit Procedures to Obtain Audit Evidence</a:t>
            </a:r>
            <a:endParaRPr lang="en-IN" sz="40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4" name="Diagram 3"/>
          <p:cNvGraphicFramePr/>
          <p:nvPr>
            <p:extLst>
              <p:ext uri="{D42A27DB-BD31-4B8C-83A1-F6EECF244321}">
                <p14:modId xmlns="" xmlns:p14="http://schemas.microsoft.com/office/powerpoint/2010/main" val="282091312"/>
              </p:ext>
            </p:extLst>
          </p:nvPr>
        </p:nvGraphicFramePr>
        <p:xfrm>
          <a:off x="1380836" y="2022763"/>
          <a:ext cx="9605819" cy="4668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834900"/>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4151625118"/>
              </p:ext>
            </p:extLst>
          </p:nvPr>
        </p:nvGraphicFramePr>
        <p:xfrm>
          <a:off x="2018146" y="13292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own Arrow Callout 2"/>
          <p:cNvSpPr/>
          <p:nvPr/>
        </p:nvSpPr>
        <p:spPr>
          <a:xfrm>
            <a:off x="1717964" y="374073"/>
            <a:ext cx="8963891" cy="1108364"/>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0"/>
                <a:solidFill>
                  <a:srgbClr val="0070C0"/>
                </a:solidFill>
                <a:effectLst>
                  <a:outerShdw blurRad="38100" dist="25400" dir="5400000" algn="ctr" rotWithShape="0">
                    <a:srgbClr val="6E747A">
                      <a:alpha val="43000"/>
                    </a:srgbClr>
                  </a:outerShdw>
                </a:effectLst>
                <a:latin typeface="Arial Black" panose="020B0A04020102020204" pitchFamily="34" charset="0"/>
              </a:rPr>
              <a:t>Risk Assessment</a:t>
            </a:r>
            <a:endParaRPr lang="en-IN" sz="40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spTree>
    <p:extLst>
      <p:ext uri="{BB962C8B-B14F-4D97-AF65-F5344CB8AC3E}">
        <p14:creationId xmlns="" xmlns:p14="http://schemas.microsoft.com/office/powerpoint/2010/main" val="1003561433"/>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2197157408"/>
              </p:ext>
            </p:extLst>
          </p:nvPr>
        </p:nvGraphicFramePr>
        <p:xfrm>
          <a:off x="1288473" y="387928"/>
          <a:ext cx="9933709" cy="6109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619763758"/>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Callout 2"/>
          <p:cNvSpPr/>
          <p:nvPr/>
        </p:nvSpPr>
        <p:spPr>
          <a:xfrm>
            <a:off x="1717964" y="374073"/>
            <a:ext cx="8963891" cy="1108364"/>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0"/>
                <a:solidFill>
                  <a:srgbClr val="0070C0"/>
                </a:solidFill>
                <a:effectLst>
                  <a:outerShdw blurRad="38100" dist="25400" dir="5400000" algn="ctr" rotWithShape="0">
                    <a:srgbClr val="6E747A">
                      <a:alpha val="43000"/>
                    </a:srgbClr>
                  </a:outerShdw>
                </a:effectLst>
                <a:latin typeface="Arial Black" panose="020B0A04020102020204" pitchFamily="34" charset="0"/>
              </a:rPr>
              <a:t>Compliance Test</a:t>
            </a:r>
            <a:endParaRPr lang="en-IN" sz="40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4" name="Diagram 3"/>
          <p:cNvGraphicFramePr/>
          <p:nvPr>
            <p:extLst>
              <p:ext uri="{D42A27DB-BD31-4B8C-83A1-F6EECF244321}">
                <p14:modId xmlns="" xmlns:p14="http://schemas.microsoft.com/office/powerpoint/2010/main" val="4059655793"/>
              </p:ext>
            </p:extLst>
          </p:nvPr>
        </p:nvGraphicFramePr>
        <p:xfrm>
          <a:off x="1302327" y="1759527"/>
          <a:ext cx="9684327" cy="4835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608391787"/>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Callout 2"/>
          <p:cNvSpPr/>
          <p:nvPr/>
        </p:nvSpPr>
        <p:spPr>
          <a:xfrm>
            <a:off x="1717964" y="374073"/>
            <a:ext cx="8963891" cy="1108364"/>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n w="0"/>
                <a:solidFill>
                  <a:srgbClr val="0070C0"/>
                </a:solidFill>
                <a:effectLst>
                  <a:outerShdw blurRad="38100" dist="25400" dir="5400000" algn="ctr" rotWithShape="0">
                    <a:srgbClr val="6E747A">
                      <a:alpha val="43000"/>
                    </a:srgbClr>
                  </a:outerShdw>
                </a:effectLst>
                <a:latin typeface="Arial Black" panose="020B0A04020102020204" pitchFamily="34" charset="0"/>
              </a:rPr>
              <a:t>Substansive</a:t>
            </a:r>
            <a:r>
              <a:rPr lang="en-US" sz="4000" dirty="0" smtClean="0">
                <a:ln w="0"/>
                <a:solidFill>
                  <a:srgbClr val="0070C0"/>
                </a:solidFill>
                <a:effectLst>
                  <a:outerShdw blurRad="38100" dist="25400" dir="5400000" algn="ctr" rotWithShape="0">
                    <a:srgbClr val="6E747A">
                      <a:alpha val="43000"/>
                    </a:srgbClr>
                  </a:outerShdw>
                </a:effectLst>
                <a:latin typeface="Arial Black" panose="020B0A04020102020204" pitchFamily="34" charset="0"/>
              </a:rPr>
              <a:t> Test</a:t>
            </a:r>
            <a:endParaRPr lang="en-IN" sz="40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2" name="Diagram 1"/>
          <p:cNvGraphicFramePr/>
          <p:nvPr>
            <p:extLst>
              <p:ext uri="{D42A27DB-BD31-4B8C-83A1-F6EECF244321}">
                <p14:modId xmlns="" xmlns:p14="http://schemas.microsoft.com/office/powerpoint/2010/main" val="2616227527"/>
              </p:ext>
            </p:extLst>
          </p:nvPr>
        </p:nvGraphicFramePr>
        <p:xfrm>
          <a:off x="1149927" y="1482436"/>
          <a:ext cx="9989127" cy="5070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2719621180"/>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8" name="chimes.wav"/>
          </p:stSnd>
        </p:sndAc>
      </p:transition>
    </mc:Choice>
    <mc:Fallback>
      <p:transition spd="slow">
        <p:fade/>
        <p:sndAc>
          <p:stSnd>
            <p:snd r:embed="rId3" name="chimes.wav"/>
          </p:stSnd>
        </p:sndAc>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45472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85" dirty="0" smtClean="0">
                <a:solidFill>
                  <a:srgbClr val="0070C0"/>
                </a:solidFill>
                <a:latin typeface="Arial Black" panose="020B0A04020102020204" pitchFamily="34" charset="0"/>
              </a:rPr>
              <a:t>Inspection</a:t>
            </a:r>
            <a:endParaRPr lang="en-IN" sz="3200" b="1"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3" name="Diagram 2"/>
          <p:cNvGraphicFramePr/>
          <p:nvPr>
            <p:extLst>
              <p:ext uri="{D42A27DB-BD31-4B8C-83A1-F6EECF244321}">
                <p14:modId xmlns="" xmlns:p14="http://schemas.microsoft.com/office/powerpoint/2010/main" val="3647524539"/>
              </p:ext>
            </p:extLst>
          </p:nvPr>
        </p:nvGraphicFramePr>
        <p:xfrm>
          <a:off x="1357745" y="2022765"/>
          <a:ext cx="9684328" cy="4475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037716904"/>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45472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85" dirty="0" smtClean="0">
                <a:solidFill>
                  <a:srgbClr val="0070C0"/>
                </a:solidFill>
                <a:latin typeface="Arial Black" panose="020B0A04020102020204" pitchFamily="34" charset="0"/>
              </a:rPr>
              <a:t>Observation</a:t>
            </a:r>
            <a:endParaRPr lang="en-IN" sz="3200" b="1"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3" name="Diagram 2"/>
          <p:cNvGraphicFramePr/>
          <p:nvPr>
            <p:extLst>
              <p:ext uri="{D42A27DB-BD31-4B8C-83A1-F6EECF244321}">
                <p14:modId xmlns="" xmlns:p14="http://schemas.microsoft.com/office/powerpoint/2010/main" val="843618761"/>
              </p:ext>
            </p:extLst>
          </p:nvPr>
        </p:nvGraphicFramePr>
        <p:xfrm>
          <a:off x="1357745" y="2022765"/>
          <a:ext cx="9684328" cy="4475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265313744"/>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45472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85" dirty="0" smtClean="0">
                <a:solidFill>
                  <a:srgbClr val="0070C0"/>
                </a:solidFill>
                <a:latin typeface="Arial Black" panose="020B0A04020102020204" pitchFamily="34" charset="0"/>
              </a:rPr>
              <a:t>External Confirmation</a:t>
            </a:r>
            <a:endParaRPr lang="en-IN" sz="3200" b="1"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3" name="Diagram 2"/>
          <p:cNvGraphicFramePr/>
          <p:nvPr>
            <p:extLst>
              <p:ext uri="{D42A27DB-BD31-4B8C-83A1-F6EECF244321}">
                <p14:modId xmlns="" xmlns:p14="http://schemas.microsoft.com/office/powerpoint/2010/main" val="1332404253"/>
              </p:ext>
            </p:extLst>
          </p:nvPr>
        </p:nvGraphicFramePr>
        <p:xfrm>
          <a:off x="1357745" y="2022765"/>
          <a:ext cx="9684328" cy="4475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61657761"/>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45472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85" dirty="0" smtClean="0">
                <a:solidFill>
                  <a:srgbClr val="0070C0"/>
                </a:solidFill>
                <a:latin typeface="Arial Black" panose="020B0A04020102020204" pitchFamily="34" charset="0"/>
              </a:rPr>
              <a:t>Re-calculation</a:t>
            </a:r>
            <a:endParaRPr lang="en-IN" sz="3200" b="1"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3" name="Diagram 2"/>
          <p:cNvGraphicFramePr/>
          <p:nvPr>
            <p:extLst>
              <p:ext uri="{D42A27DB-BD31-4B8C-83A1-F6EECF244321}">
                <p14:modId xmlns="" xmlns:p14="http://schemas.microsoft.com/office/powerpoint/2010/main" val="761129949"/>
              </p:ext>
            </p:extLst>
          </p:nvPr>
        </p:nvGraphicFramePr>
        <p:xfrm>
          <a:off x="1357745" y="2022765"/>
          <a:ext cx="9684328" cy="4475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313765633"/>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46908" y="500583"/>
            <a:ext cx="9698183" cy="6216445"/>
          </a:xfrm>
          <a:prstGeom prst="rect">
            <a:avLst/>
          </a:prstGeom>
        </p:spPr>
        <p:txBody>
          <a:bodyPr vert="horz" wrap="square" lIns="0" tIns="75565" rIns="0" bIns="0" rtlCol="0">
            <a:spAutoFit/>
          </a:bodyPr>
          <a:lstStyle/>
          <a:p>
            <a:pPr marL="12700" marR="5080" indent="138430" algn="ctr">
              <a:lnSpc>
                <a:spcPct val="94900"/>
              </a:lnSpc>
              <a:spcBef>
                <a:spcPts val="595"/>
              </a:spcBef>
              <a:tabLst>
                <a:tab pos="10794365" algn="l"/>
              </a:tabLst>
            </a:pPr>
            <a:r>
              <a:rPr lang="en-US" sz="7200" b="1" spc="85" dirty="0" smtClean="0">
                <a:solidFill>
                  <a:srgbClr val="00FFFF"/>
                </a:solidFill>
                <a:latin typeface="Brush Script MT" panose="03060802040406070304" pitchFamily="66" charset="0"/>
                <a:cs typeface="Calibri"/>
              </a:rPr>
              <a:t>Why i</a:t>
            </a:r>
            <a:r>
              <a:rPr sz="7200" b="1" spc="85" dirty="0" smtClean="0">
                <a:solidFill>
                  <a:srgbClr val="00FFFF"/>
                </a:solidFill>
                <a:latin typeface="Brush Script MT" panose="03060802040406070304" pitchFamily="66" charset="0"/>
                <a:cs typeface="Calibri"/>
              </a:rPr>
              <a:t>s</a:t>
            </a:r>
            <a:r>
              <a:rPr sz="7200" b="1" spc="-204" dirty="0" smtClean="0">
                <a:solidFill>
                  <a:srgbClr val="00FFFF"/>
                </a:solidFill>
                <a:uFill>
                  <a:solidFill>
                    <a:srgbClr val="7E7E7E"/>
                  </a:solidFill>
                </a:uFill>
                <a:latin typeface="Brush Script MT" panose="03060802040406070304" pitchFamily="66" charset="0"/>
                <a:cs typeface="Calibri"/>
              </a:rPr>
              <a:t> </a:t>
            </a:r>
            <a:r>
              <a:rPr sz="7200" b="1" spc="-5" dirty="0">
                <a:solidFill>
                  <a:srgbClr val="00FFFF"/>
                </a:solidFill>
                <a:uFill>
                  <a:solidFill>
                    <a:srgbClr val="7E7E7E"/>
                  </a:solidFill>
                </a:uFill>
                <a:latin typeface="Brush Script MT" panose="03060802040406070304" pitchFamily="66" charset="0"/>
                <a:cs typeface="Calibri"/>
              </a:rPr>
              <a:t>Compliance</a:t>
            </a:r>
            <a:r>
              <a:rPr sz="7200" b="1" spc="-70" dirty="0">
                <a:solidFill>
                  <a:srgbClr val="00FFFF"/>
                </a:solidFill>
                <a:uFill>
                  <a:solidFill>
                    <a:srgbClr val="7E7E7E"/>
                  </a:solidFill>
                </a:uFill>
                <a:latin typeface="Brush Script MT" panose="03060802040406070304" pitchFamily="66" charset="0"/>
                <a:cs typeface="Calibri"/>
              </a:rPr>
              <a:t> </a:t>
            </a:r>
            <a:r>
              <a:rPr sz="7200" b="1" spc="-5" dirty="0" smtClean="0">
                <a:solidFill>
                  <a:srgbClr val="00FFFF"/>
                </a:solidFill>
                <a:uFill>
                  <a:solidFill>
                    <a:srgbClr val="7E7E7E"/>
                  </a:solidFill>
                </a:uFill>
                <a:latin typeface="Brush Script MT" panose="03060802040406070304" pitchFamily="66" charset="0"/>
                <a:cs typeface="Calibri"/>
              </a:rPr>
              <a:t>of</a:t>
            </a:r>
            <a:r>
              <a:rPr sz="7200" b="1" dirty="0" smtClean="0">
                <a:solidFill>
                  <a:srgbClr val="00FFFF"/>
                </a:solidFill>
                <a:latin typeface="Brush Script MT" panose="03060802040406070304" pitchFamily="66" charset="0"/>
                <a:cs typeface="Calibri"/>
              </a:rPr>
              <a:t> </a:t>
            </a:r>
            <a:r>
              <a:rPr sz="7200" b="1" spc="-5" dirty="0" smtClean="0">
                <a:solidFill>
                  <a:srgbClr val="00FFFF"/>
                </a:solidFill>
                <a:latin typeface="Brush Script MT" panose="03060802040406070304" pitchFamily="66" charset="0"/>
                <a:cs typeface="Calibri"/>
              </a:rPr>
              <a:t> Auditing </a:t>
            </a:r>
            <a:r>
              <a:rPr sz="7200" b="1" spc="-25" dirty="0">
                <a:solidFill>
                  <a:srgbClr val="00FFFF"/>
                </a:solidFill>
                <a:latin typeface="Brush Script MT" panose="03060802040406070304" pitchFamily="66" charset="0"/>
                <a:cs typeface="Calibri"/>
              </a:rPr>
              <a:t>Standards </a:t>
            </a:r>
            <a:r>
              <a:rPr sz="7200" b="1" spc="-20" dirty="0">
                <a:solidFill>
                  <a:srgbClr val="00FFFF"/>
                </a:solidFill>
                <a:latin typeface="Brush Script MT" panose="03060802040406070304" pitchFamily="66" charset="0"/>
                <a:cs typeface="Calibri"/>
              </a:rPr>
              <a:t> </a:t>
            </a:r>
            <a:r>
              <a:rPr sz="7200" b="1" spc="-10" dirty="0">
                <a:solidFill>
                  <a:srgbClr val="00FFFF"/>
                </a:solidFill>
                <a:latin typeface="Brush Script MT" panose="03060802040406070304" pitchFamily="66" charset="0"/>
                <a:cs typeface="Calibri"/>
              </a:rPr>
              <a:t>Mandatory </a:t>
            </a:r>
            <a:r>
              <a:rPr sz="7200" b="1" dirty="0">
                <a:solidFill>
                  <a:srgbClr val="00FFFF"/>
                </a:solidFill>
                <a:latin typeface="Brush Script MT" panose="03060802040406070304" pitchFamily="66" charset="0"/>
                <a:cs typeface="Calibri"/>
              </a:rPr>
              <a:t>while </a:t>
            </a:r>
            <a:r>
              <a:rPr sz="7200" b="1" spc="-10" dirty="0">
                <a:solidFill>
                  <a:srgbClr val="00FFFF"/>
                </a:solidFill>
                <a:latin typeface="Brush Script MT" panose="03060802040406070304" pitchFamily="66" charset="0"/>
                <a:cs typeface="Calibri"/>
              </a:rPr>
              <a:t>doing </a:t>
            </a:r>
            <a:r>
              <a:rPr sz="7200" b="1" spc="-5" dirty="0">
                <a:solidFill>
                  <a:srgbClr val="00FFFF"/>
                </a:solidFill>
                <a:latin typeface="Brush Script MT" panose="03060802040406070304" pitchFamily="66" charset="0"/>
                <a:cs typeface="Calibri"/>
              </a:rPr>
              <a:t> </a:t>
            </a:r>
            <a:r>
              <a:rPr sz="7200" b="1" spc="-20" dirty="0">
                <a:solidFill>
                  <a:srgbClr val="00FFFF"/>
                </a:solidFill>
                <a:latin typeface="Brush Script MT" panose="03060802040406070304" pitchFamily="66" charset="0"/>
                <a:cs typeface="Calibri"/>
              </a:rPr>
              <a:t>Company</a:t>
            </a:r>
            <a:r>
              <a:rPr sz="7200" b="1" dirty="0">
                <a:solidFill>
                  <a:srgbClr val="00FFFF"/>
                </a:solidFill>
                <a:latin typeface="Brush Script MT" panose="03060802040406070304" pitchFamily="66" charset="0"/>
                <a:cs typeface="Calibri"/>
              </a:rPr>
              <a:t> Audits</a:t>
            </a:r>
            <a:r>
              <a:rPr sz="7200" b="1" dirty="0" smtClean="0">
                <a:solidFill>
                  <a:srgbClr val="00FFFF"/>
                </a:solidFill>
                <a:latin typeface="Brush Script MT" panose="03060802040406070304" pitchFamily="66" charset="0"/>
                <a:cs typeface="Calibri"/>
              </a:rPr>
              <a:t>?</a:t>
            </a:r>
            <a:r>
              <a:rPr lang="en-US" sz="7200" b="1" dirty="0" smtClean="0">
                <a:solidFill>
                  <a:srgbClr val="00FFFF"/>
                </a:solidFill>
                <a:latin typeface="Brush Script MT" panose="03060802040406070304" pitchFamily="66" charset="0"/>
                <a:cs typeface="Calibri"/>
              </a:rPr>
              <a:t> – </a:t>
            </a:r>
            <a:r>
              <a:rPr lang="en-US" sz="6600" b="1" dirty="0" smtClean="0">
                <a:solidFill>
                  <a:srgbClr val="FFCCFF"/>
                </a:solidFill>
                <a:latin typeface="Bernard MT Condensed" panose="02050806060905020404" pitchFamily="18" charset="0"/>
                <a:cs typeface="Calibri"/>
              </a:rPr>
              <a:t>Binding Provisions of Companies Act, 2013</a:t>
            </a:r>
            <a:endParaRPr sz="6600" b="1" dirty="0">
              <a:solidFill>
                <a:srgbClr val="00FFFF"/>
              </a:solidFill>
              <a:latin typeface="Bernard MT Condensed" panose="02050806060905020404" pitchFamily="18" charset="0"/>
              <a:cs typeface="Calibri"/>
            </a:endParaRPr>
          </a:p>
        </p:txBody>
      </p:sp>
    </p:spTree>
    <p:extLst>
      <p:ext uri="{BB962C8B-B14F-4D97-AF65-F5344CB8AC3E}">
        <p14:creationId xmlns="" xmlns:p14="http://schemas.microsoft.com/office/powerpoint/2010/main" val="2173398619"/>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45472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85" dirty="0" smtClean="0">
                <a:solidFill>
                  <a:srgbClr val="0070C0"/>
                </a:solidFill>
                <a:latin typeface="Arial Black" panose="020B0A04020102020204" pitchFamily="34" charset="0"/>
              </a:rPr>
              <a:t>Re-performance</a:t>
            </a:r>
            <a:endParaRPr lang="en-IN" sz="3200" b="1"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3" name="Diagram 2"/>
          <p:cNvGraphicFramePr/>
          <p:nvPr>
            <p:extLst>
              <p:ext uri="{D42A27DB-BD31-4B8C-83A1-F6EECF244321}">
                <p14:modId xmlns="" xmlns:p14="http://schemas.microsoft.com/office/powerpoint/2010/main" val="3596791005"/>
              </p:ext>
            </p:extLst>
          </p:nvPr>
        </p:nvGraphicFramePr>
        <p:xfrm>
          <a:off x="1357745" y="2022765"/>
          <a:ext cx="9684328" cy="4475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10243007"/>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45472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85" dirty="0" smtClean="0">
                <a:solidFill>
                  <a:srgbClr val="0070C0"/>
                </a:solidFill>
                <a:latin typeface="Arial Black" panose="020B0A04020102020204" pitchFamily="34" charset="0"/>
              </a:rPr>
              <a:t>Analytical Procedures</a:t>
            </a:r>
            <a:endParaRPr lang="en-IN" sz="3200" b="1"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3" name="Diagram 2"/>
          <p:cNvGraphicFramePr/>
          <p:nvPr>
            <p:extLst>
              <p:ext uri="{D42A27DB-BD31-4B8C-83A1-F6EECF244321}">
                <p14:modId xmlns="" xmlns:p14="http://schemas.microsoft.com/office/powerpoint/2010/main" val="2265950802"/>
              </p:ext>
            </p:extLst>
          </p:nvPr>
        </p:nvGraphicFramePr>
        <p:xfrm>
          <a:off x="1357745" y="2022765"/>
          <a:ext cx="9684328" cy="4475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344905289"/>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45472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85" dirty="0" smtClean="0">
                <a:solidFill>
                  <a:srgbClr val="0070C0"/>
                </a:solidFill>
                <a:latin typeface="Arial Black" panose="020B0A04020102020204" pitchFamily="34" charset="0"/>
              </a:rPr>
              <a:t>Inquiry</a:t>
            </a:r>
            <a:endParaRPr lang="en-IN" sz="3200" b="1"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3" name="Diagram 2"/>
          <p:cNvGraphicFramePr/>
          <p:nvPr>
            <p:extLst>
              <p:ext uri="{D42A27DB-BD31-4B8C-83A1-F6EECF244321}">
                <p14:modId xmlns="" xmlns:p14="http://schemas.microsoft.com/office/powerpoint/2010/main" val="3437430130"/>
              </p:ext>
            </p:extLst>
          </p:nvPr>
        </p:nvGraphicFramePr>
        <p:xfrm>
          <a:off x="1357745" y="2022765"/>
          <a:ext cx="9684328" cy="4475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74655331"/>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011382" y="1"/>
          <a:ext cx="10280073"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661881268"/>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45472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85" dirty="0">
                <a:solidFill>
                  <a:srgbClr val="0070C0"/>
                </a:solidFill>
                <a:latin typeface="Arial Black" panose="020B0A04020102020204" pitchFamily="34" charset="0"/>
              </a:rPr>
              <a:t>R</a:t>
            </a:r>
            <a:r>
              <a:rPr lang="en-US" sz="3200" b="1" spc="-80" dirty="0">
                <a:solidFill>
                  <a:srgbClr val="0070C0"/>
                </a:solidFill>
                <a:latin typeface="Arial Black" panose="020B0A04020102020204" pitchFamily="34" charset="0"/>
              </a:rPr>
              <a:t>u</a:t>
            </a:r>
            <a:r>
              <a:rPr lang="en-US" sz="3200" b="1" spc="-70" dirty="0">
                <a:solidFill>
                  <a:srgbClr val="0070C0"/>
                </a:solidFill>
                <a:latin typeface="Arial Black" panose="020B0A04020102020204" pitchFamily="34" charset="0"/>
              </a:rPr>
              <a:t>l</a:t>
            </a:r>
            <a:r>
              <a:rPr lang="en-US" sz="3200" b="1" spc="-95" dirty="0">
                <a:solidFill>
                  <a:srgbClr val="0070C0"/>
                </a:solidFill>
                <a:latin typeface="Arial Black" panose="020B0A04020102020204" pitchFamily="34" charset="0"/>
              </a:rPr>
              <a:t>e</a:t>
            </a:r>
            <a:r>
              <a:rPr lang="en-US" sz="3200" b="1" dirty="0">
                <a:solidFill>
                  <a:srgbClr val="0070C0"/>
                </a:solidFill>
                <a:latin typeface="Arial Black" panose="020B0A04020102020204" pitchFamily="34" charset="0"/>
              </a:rPr>
              <a:t>s</a:t>
            </a:r>
            <a:r>
              <a:rPr lang="en-US" sz="3200" b="1" spc="-195" dirty="0">
                <a:solidFill>
                  <a:srgbClr val="0070C0"/>
                </a:solidFill>
                <a:latin typeface="Arial Black" panose="020B0A04020102020204" pitchFamily="34" charset="0"/>
              </a:rPr>
              <a:t> </a:t>
            </a:r>
            <a:r>
              <a:rPr lang="en-US" sz="3200" b="1" spc="-190" dirty="0">
                <a:solidFill>
                  <a:srgbClr val="0070C0"/>
                </a:solidFill>
                <a:latin typeface="Arial Black" panose="020B0A04020102020204" pitchFamily="34" charset="0"/>
              </a:rPr>
              <a:t>f</a:t>
            </a:r>
            <a:r>
              <a:rPr lang="en-US" sz="3200" b="1" spc="-80" dirty="0">
                <a:solidFill>
                  <a:srgbClr val="0070C0"/>
                </a:solidFill>
                <a:latin typeface="Arial Black" panose="020B0A04020102020204" pitchFamily="34" charset="0"/>
              </a:rPr>
              <a:t>o</a:t>
            </a:r>
            <a:r>
              <a:rPr lang="en-US" sz="3200" b="1" dirty="0">
                <a:solidFill>
                  <a:srgbClr val="0070C0"/>
                </a:solidFill>
                <a:latin typeface="Arial Black" panose="020B0A04020102020204" pitchFamily="34" charset="0"/>
              </a:rPr>
              <a:t>r</a:t>
            </a:r>
            <a:r>
              <a:rPr lang="en-US" sz="3200" b="1" spc="-165" dirty="0">
                <a:solidFill>
                  <a:srgbClr val="0070C0"/>
                </a:solidFill>
                <a:latin typeface="Arial Black" panose="020B0A04020102020204" pitchFamily="34" charset="0"/>
              </a:rPr>
              <a:t> </a:t>
            </a:r>
            <a:r>
              <a:rPr lang="en-US" sz="3200" b="1" spc="-180" dirty="0">
                <a:solidFill>
                  <a:srgbClr val="0070C0"/>
                </a:solidFill>
                <a:latin typeface="Arial Black" panose="020B0A04020102020204" pitchFamily="34" charset="0"/>
              </a:rPr>
              <a:t>R</a:t>
            </a:r>
            <a:r>
              <a:rPr lang="en-US" sz="3200" b="1" spc="-80" dirty="0">
                <a:solidFill>
                  <a:srgbClr val="0070C0"/>
                </a:solidFill>
                <a:latin typeface="Arial Black" panose="020B0A04020102020204" pitchFamily="34" charset="0"/>
              </a:rPr>
              <a:t>e</a:t>
            </a:r>
            <a:r>
              <a:rPr lang="en-US" sz="3200" b="1" spc="-70" dirty="0">
                <a:solidFill>
                  <a:srgbClr val="0070C0"/>
                </a:solidFill>
                <a:latin typeface="Arial Black" panose="020B0A04020102020204" pitchFamily="34" charset="0"/>
              </a:rPr>
              <a:t>l</a:t>
            </a:r>
            <a:r>
              <a:rPr lang="en-US" sz="3200" b="1" spc="-80" dirty="0">
                <a:solidFill>
                  <a:srgbClr val="0070C0"/>
                </a:solidFill>
                <a:latin typeface="Arial Black" panose="020B0A04020102020204" pitchFamily="34" charset="0"/>
              </a:rPr>
              <a:t>i</a:t>
            </a:r>
            <a:r>
              <a:rPr lang="en-US" sz="3200" b="1" spc="-85" dirty="0">
                <a:solidFill>
                  <a:srgbClr val="0070C0"/>
                </a:solidFill>
                <a:latin typeface="Arial Black" panose="020B0A04020102020204" pitchFamily="34" charset="0"/>
              </a:rPr>
              <a:t>a</a:t>
            </a:r>
            <a:r>
              <a:rPr lang="en-US" sz="3200" b="1" spc="-95" dirty="0">
                <a:solidFill>
                  <a:srgbClr val="0070C0"/>
                </a:solidFill>
                <a:latin typeface="Arial Black" panose="020B0A04020102020204" pitchFamily="34" charset="0"/>
              </a:rPr>
              <a:t>b</a:t>
            </a:r>
            <a:r>
              <a:rPr lang="en-US" sz="3200" b="1" spc="-80" dirty="0">
                <a:solidFill>
                  <a:srgbClr val="0070C0"/>
                </a:solidFill>
                <a:latin typeface="Arial Black" panose="020B0A04020102020204" pitchFamily="34" charset="0"/>
              </a:rPr>
              <a:t>ili</a:t>
            </a:r>
            <a:r>
              <a:rPr lang="en-US" sz="3200" b="1" spc="-75" dirty="0">
                <a:solidFill>
                  <a:srgbClr val="0070C0"/>
                </a:solidFill>
                <a:latin typeface="Arial Black" panose="020B0A04020102020204" pitchFamily="34" charset="0"/>
              </a:rPr>
              <a:t>t</a:t>
            </a:r>
            <a:r>
              <a:rPr lang="en-US" sz="3200" b="1" dirty="0">
                <a:solidFill>
                  <a:srgbClr val="0070C0"/>
                </a:solidFill>
                <a:latin typeface="Arial Black" panose="020B0A04020102020204" pitchFamily="34" charset="0"/>
              </a:rPr>
              <a:t>y</a:t>
            </a:r>
            <a:r>
              <a:rPr lang="en-US" sz="3200" b="1" spc="-195" dirty="0">
                <a:solidFill>
                  <a:srgbClr val="0070C0"/>
                </a:solidFill>
                <a:latin typeface="Arial Black" panose="020B0A04020102020204" pitchFamily="34" charset="0"/>
              </a:rPr>
              <a:t> </a:t>
            </a:r>
            <a:r>
              <a:rPr lang="en-US" sz="3200" b="1" spc="-80" dirty="0">
                <a:solidFill>
                  <a:srgbClr val="0070C0"/>
                </a:solidFill>
                <a:latin typeface="Arial Black" panose="020B0A04020102020204" pitchFamily="34" charset="0"/>
              </a:rPr>
              <a:t>o</a:t>
            </a:r>
            <a:r>
              <a:rPr lang="en-US" sz="3200" b="1" dirty="0">
                <a:solidFill>
                  <a:srgbClr val="0070C0"/>
                </a:solidFill>
                <a:latin typeface="Arial Black" panose="020B0A04020102020204" pitchFamily="34" charset="0"/>
              </a:rPr>
              <a:t>f</a:t>
            </a:r>
            <a:r>
              <a:rPr lang="en-US" sz="3200" b="1" spc="-160" dirty="0">
                <a:solidFill>
                  <a:srgbClr val="0070C0"/>
                </a:solidFill>
                <a:latin typeface="Arial Black" panose="020B0A04020102020204" pitchFamily="34" charset="0"/>
              </a:rPr>
              <a:t> </a:t>
            </a:r>
            <a:r>
              <a:rPr lang="en-US" sz="3200" b="1" spc="-90" dirty="0">
                <a:solidFill>
                  <a:srgbClr val="0070C0"/>
                </a:solidFill>
                <a:latin typeface="Arial Black" panose="020B0A04020102020204" pitchFamily="34" charset="0"/>
              </a:rPr>
              <a:t>A</a:t>
            </a:r>
            <a:r>
              <a:rPr lang="en-US" sz="3200" b="1" spc="-80" dirty="0">
                <a:solidFill>
                  <a:srgbClr val="0070C0"/>
                </a:solidFill>
                <a:latin typeface="Arial Black" panose="020B0A04020102020204" pitchFamily="34" charset="0"/>
              </a:rPr>
              <a:t>u</a:t>
            </a:r>
            <a:r>
              <a:rPr lang="en-US" sz="3200" b="1" spc="-95" dirty="0">
                <a:solidFill>
                  <a:srgbClr val="0070C0"/>
                </a:solidFill>
                <a:latin typeface="Arial Black" panose="020B0A04020102020204" pitchFamily="34" charset="0"/>
              </a:rPr>
              <a:t>d</a:t>
            </a:r>
            <a:r>
              <a:rPr lang="en-US" sz="3200" b="1" spc="-70" dirty="0">
                <a:solidFill>
                  <a:srgbClr val="0070C0"/>
                </a:solidFill>
                <a:latin typeface="Arial Black" panose="020B0A04020102020204" pitchFamily="34" charset="0"/>
              </a:rPr>
              <a:t>i</a:t>
            </a:r>
            <a:r>
              <a:rPr lang="en-US" sz="3200" b="1" dirty="0">
                <a:solidFill>
                  <a:srgbClr val="0070C0"/>
                </a:solidFill>
                <a:latin typeface="Arial Black" panose="020B0A04020102020204" pitchFamily="34" charset="0"/>
              </a:rPr>
              <a:t>t</a:t>
            </a:r>
            <a:r>
              <a:rPr lang="en-US" sz="3200" b="1" spc="-190" dirty="0">
                <a:solidFill>
                  <a:srgbClr val="0070C0"/>
                </a:solidFill>
                <a:latin typeface="Arial Black" panose="020B0A04020102020204" pitchFamily="34" charset="0"/>
              </a:rPr>
              <a:t> E</a:t>
            </a:r>
            <a:r>
              <a:rPr lang="en-US" sz="3200" b="1" spc="-75" dirty="0">
                <a:solidFill>
                  <a:srgbClr val="0070C0"/>
                </a:solidFill>
                <a:latin typeface="Arial Black" panose="020B0A04020102020204" pitchFamily="34" charset="0"/>
              </a:rPr>
              <a:t>v</a:t>
            </a:r>
            <a:r>
              <a:rPr lang="en-US" sz="3200" b="1" spc="-70" dirty="0">
                <a:solidFill>
                  <a:srgbClr val="0070C0"/>
                </a:solidFill>
                <a:latin typeface="Arial Black" panose="020B0A04020102020204" pitchFamily="34" charset="0"/>
              </a:rPr>
              <a:t>i</a:t>
            </a:r>
            <a:r>
              <a:rPr lang="en-US" sz="3200" b="1" spc="-95" dirty="0">
                <a:solidFill>
                  <a:srgbClr val="0070C0"/>
                </a:solidFill>
                <a:latin typeface="Arial Black" panose="020B0A04020102020204" pitchFamily="34" charset="0"/>
              </a:rPr>
              <a:t>d</a:t>
            </a:r>
            <a:r>
              <a:rPr lang="en-US" sz="3200" b="1" spc="-105" dirty="0">
                <a:solidFill>
                  <a:srgbClr val="0070C0"/>
                </a:solidFill>
                <a:latin typeface="Arial Black" panose="020B0A04020102020204" pitchFamily="34" charset="0"/>
              </a:rPr>
              <a:t>e</a:t>
            </a:r>
            <a:r>
              <a:rPr lang="en-US" sz="3200" b="1" spc="-95" dirty="0">
                <a:solidFill>
                  <a:srgbClr val="0070C0"/>
                </a:solidFill>
                <a:latin typeface="Arial Black" panose="020B0A04020102020204" pitchFamily="34" charset="0"/>
              </a:rPr>
              <a:t>n</a:t>
            </a:r>
            <a:r>
              <a:rPr lang="en-US" sz="3200" b="1" spc="-85" dirty="0">
                <a:solidFill>
                  <a:srgbClr val="0070C0"/>
                </a:solidFill>
                <a:latin typeface="Arial Black" panose="020B0A04020102020204" pitchFamily="34" charset="0"/>
              </a:rPr>
              <a:t>c</a:t>
            </a:r>
            <a:r>
              <a:rPr lang="en-US" sz="3200" b="1" dirty="0">
                <a:solidFill>
                  <a:srgbClr val="0070C0"/>
                </a:solidFill>
                <a:latin typeface="Arial Black" panose="020B0A04020102020204" pitchFamily="34" charset="0"/>
              </a:rPr>
              <a:t>e</a:t>
            </a:r>
            <a:endParaRPr lang="en-IN" sz="3200" b="1"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3" name="Diagram 2"/>
          <p:cNvGraphicFramePr/>
          <p:nvPr>
            <p:extLst/>
          </p:nvPr>
        </p:nvGraphicFramePr>
        <p:xfrm>
          <a:off x="1357745" y="2022765"/>
          <a:ext cx="9684328" cy="4475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409526674"/>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1343890" y="554182"/>
          <a:ext cx="9836727" cy="5749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838806779"/>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620982"/>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0"/>
                <a:solidFill>
                  <a:srgbClr val="0070C0"/>
                </a:solidFill>
                <a:effectLst>
                  <a:outerShdw blurRad="38100" dist="25400" dir="5400000" algn="ctr" rotWithShape="0">
                    <a:srgbClr val="6E747A">
                      <a:alpha val="43000"/>
                    </a:srgbClr>
                  </a:outerShdw>
                </a:effectLst>
                <a:latin typeface="Arial Black" panose="020B0A04020102020204" pitchFamily="34" charset="0"/>
              </a:rPr>
              <a:t>Relying on the work of a Management Expert</a:t>
            </a:r>
            <a:endParaRPr lang="en-IN" sz="32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5" name="TextBox 4"/>
          <p:cNvSpPr txBox="1"/>
          <p:nvPr/>
        </p:nvSpPr>
        <p:spPr>
          <a:xfrm>
            <a:off x="1330036" y="2438400"/>
            <a:ext cx="9739746" cy="3811300"/>
          </a:xfrm>
          <a:prstGeom prst="rect">
            <a:avLst/>
          </a:prstGeom>
          <a:noFill/>
        </p:spPr>
        <p:txBody>
          <a:bodyPr wrap="square" rtlCol="0">
            <a:spAutoFit/>
          </a:bodyPr>
          <a:lstStyle/>
          <a:p>
            <a:pPr marL="469900" indent="-457200" algn="just">
              <a:lnSpc>
                <a:spcPts val="4795"/>
              </a:lnSpc>
              <a:spcBef>
                <a:spcPts val="105"/>
              </a:spcBef>
              <a:buClr>
                <a:srgbClr val="FFFF00"/>
              </a:buClr>
              <a:buSzPct val="150000"/>
              <a:buFont typeface="Wingdings" panose="05000000000000000000" pitchFamily="2" charset="2"/>
              <a:buChar char="q"/>
            </a:pPr>
            <a:r>
              <a:rPr lang="en-US" sz="2800" b="1" spc="-15" dirty="0" smtClean="0">
                <a:solidFill>
                  <a:srgbClr val="00FFFF"/>
                </a:solidFill>
                <a:uFill>
                  <a:solidFill>
                    <a:srgbClr val="7E7E7E"/>
                  </a:solidFill>
                </a:uFill>
                <a:latin typeface="Arial Black" panose="020B0A04020102020204" pitchFamily="34" charset="0"/>
                <a:cs typeface="Calibri"/>
              </a:rPr>
              <a:t>Evaluate the competence, capability and objectivity of the expert.</a:t>
            </a:r>
          </a:p>
          <a:p>
            <a:pPr marL="469900" indent="-457200" algn="just">
              <a:lnSpc>
                <a:spcPts val="4795"/>
              </a:lnSpc>
              <a:spcBef>
                <a:spcPts val="105"/>
              </a:spcBef>
              <a:buClr>
                <a:srgbClr val="FFFF00"/>
              </a:buClr>
              <a:buSzPct val="150000"/>
              <a:buFont typeface="Wingdings" panose="05000000000000000000" pitchFamily="2" charset="2"/>
              <a:buChar char="q"/>
            </a:pPr>
            <a:r>
              <a:rPr lang="en-US" sz="2800" b="1" spc="-15" dirty="0" smtClean="0">
                <a:solidFill>
                  <a:srgbClr val="00FFFF"/>
                </a:solidFill>
                <a:uFill>
                  <a:solidFill>
                    <a:srgbClr val="7E7E7E"/>
                  </a:solidFill>
                </a:uFill>
                <a:latin typeface="Arial Black" panose="020B0A04020102020204" pitchFamily="34" charset="0"/>
                <a:cs typeface="Calibri"/>
              </a:rPr>
              <a:t>Obtain an understanding of the work of the expert</a:t>
            </a:r>
          </a:p>
          <a:p>
            <a:pPr marL="469900" indent="-457200" algn="just">
              <a:lnSpc>
                <a:spcPts val="4795"/>
              </a:lnSpc>
              <a:spcBef>
                <a:spcPts val="105"/>
              </a:spcBef>
              <a:buClr>
                <a:srgbClr val="FFFF00"/>
              </a:buClr>
              <a:buSzPct val="150000"/>
              <a:buFont typeface="Wingdings" panose="05000000000000000000" pitchFamily="2" charset="2"/>
              <a:buChar char="q"/>
            </a:pPr>
            <a:r>
              <a:rPr lang="en-US" sz="2800" b="1" spc="-15" dirty="0" smtClean="0">
                <a:solidFill>
                  <a:srgbClr val="00FFFF"/>
                </a:solidFill>
                <a:uFill>
                  <a:solidFill>
                    <a:srgbClr val="7E7E7E"/>
                  </a:solidFill>
                </a:uFill>
                <a:latin typeface="Arial Black" panose="020B0A04020102020204" pitchFamily="34" charset="0"/>
                <a:cs typeface="Calibri"/>
              </a:rPr>
              <a:t>Evaluate the appropriateness of the expert’s work as audit evidence for relevant assertions.</a:t>
            </a:r>
          </a:p>
        </p:txBody>
      </p:sp>
    </p:spTree>
    <p:extLst>
      <p:ext uri="{BB962C8B-B14F-4D97-AF65-F5344CB8AC3E}">
        <p14:creationId xmlns="" xmlns:p14="http://schemas.microsoft.com/office/powerpoint/2010/main" val="556028788"/>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620982"/>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0"/>
                <a:solidFill>
                  <a:srgbClr val="0070C0"/>
                </a:solidFill>
                <a:effectLst>
                  <a:outerShdw blurRad="38100" dist="25400" dir="5400000" algn="ctr" rotWithShape="0">
                    <a:srgbClr val="6E747A">
                      <a:alpha val="43000"/>
                    </a:srgbClr>
                  </a:outerShdw>
                </a:effectLst>
                <a:latin typeface="Arial Black" panose="020B0A04020102020204" pitchFamily="34" charset="0"/>
              </a:rPr>
              <a:t>Using Information produced by the Entity</a:t>
            </a:r>
            <a:endParaRPr lang="en-IN" sz="32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5" name="TextBox 4"/>
          <p:cNvSpPr txBox="1"/>
          <p:nvPr/>
        </p:nvSpPr>
        <p:spPr>
          <a:xfrm>
            <a:off x="1330036" y="2438400"/>
            <a:ext cx="9739746" cy="3811300"/>
          </a:xfrm>
          <a:prstGeom prst="rect">
            <a:avLst/>
          </a:prstGeom>
          <a:noFill/>
        </p:spPr>
        <p:txBody>
          <a:bodyPr wrap="square" rtlCol="0">
            <a:spAutoFit/>
          </a:bodyPr>
          <a:lstStyle/>
          <a:p>
            <a:pPr marL="469900" indent="-457200" algn="just">
              <a:lnSpc>
                <a:spcPts val="4795"/>
              </a:lnSpc>
              <a:spcBef>
                <a:spcPts val="105"/>
              </a:spcBef>
              <a:buClr>
                <a:srgbClr val="FFFF00"/>
              </a:buClr>
              <a:buSzPct val="150000"/>
              <a:buFont typeface="Wingdings" panose="05000000000000000000" pitchFamily="2" charset="2"/>
              <a:buChar char="q"/>
            </a:pPr>
            <a:r>
              <a:rPr lang="en-US" sz="2800" b="1" spc="-15" dirty="0" smtClean="0">
                <a:solidFill>
                  <a:srgbClr val="00FFFF"/>
                </a:solidFill>
                <a:uFill>
                  <a:solidFill>
                    <a:srgbClr val="7E7E7E"/>
                  </a:solidFill>
                </a:uFill>
                <a:latin typeface="Arial Black" panose="020B0A04020102020204" pitchFamily="34" charset="0"/>
                <a:cs typeface="Calibri"/>
              </a:rPr>
              <a:t>Obtain audit evidence regarding accuracy and completeness of audit evidence.</a:t>
            </a:r>
          </a:p>
          <a:p>
            <a:pPr marL="12700" algn="just">
              <a:lnSpc>
                <a:spcPts val="4795"/>
              </a:lnSpc>
              <a:spcBef>
                <a:spcPts val="105"/>
              </a:spcBef>
              <a:buClr>
                <a:srgbClr val="FFFF00"/>
              </a:buClr>
              <a:buSzPct val="150000"/>
            </a:pPr>
            <a:endParaRPr lang="en-US" sz="2800" b="1" spc="-15" dirty="0" smtClean="0">
              <a:solidFill>
                <a:srgbClr val="00FFFF"/>
              </a:solidFill>
              <a:uFill>
                <a:solidFill>
                  <a:srgbClr val="7E7E7E"/>
                </a:solidFill>
              </a:uFill>
              <a:latin typeface="Arial Black" panose="020B0A04020102020204" pitchFamily="34" charset="0"/>
              <a:cs typeface="Calibri"/>
            </a:endParaRPr>
          </a:p>
          <a:p>
            <a:pPr marL="469900" indent="-457200" algn="just">
              <a:lnSpc>
                <a:spcPts val="4795"/>
              </a:lnSpc>
              <a:spcBef>
                <a:spcPts val="105"/>
              </a:spcBef>
              <a:buClr>
                <a:srgbClr val="FFFF00"/>
              </a:buClr>
              <a:buSzPct val="150000"/>
              <a:buFont typeface="Wingdings" panose="05000000000000000000" pitchFamily="2" charset="2"/>
              <a:buChar char="q"/>
            </a:pPr>
            <a:r>
              <a:rPr lang="en-US" sz="2800" b="1" spc="-15" dirty="0" smtClean="0">
                <a:solidFill>
                  <a:srgbClr val="00FFFF"/>
                </a:solidFill>
                <a:uFill>
                  <a:solidFill>
                    <a:srgbClr val="7E7E7E"/>
                  </a:solidFill>
                </a:uFill>
                <a:latin typeface="Arial Black" panose="020B0A04020102020204" pitchFamily="34" charset="0"/>
                <a:cs typeface="Calibri"/>
              </a:rPr>
              <a:t>Evaluating whether the information is sufficiently precise and detailed for audit purpose.</a:t>
            </a:r>
          </a:p>
        </p:txBody>
      </p:sp>
    </p:spTree>
    <p:extLst>
      <p:ext uri="{BB962C8B-B14F-4D97-AF65-F5344CB8AC3E}">
        <p14:creationId xmlns="" xmlns:p14="http://schemas.microsoft.com/office/powerpoint/2010/main" val="3793377862"/>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620982"/>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0"/>
                <a:solidFill>
                  <a:srgbClr val="0070C0"/>
                </a:solidFill>
                <a:effectLst>
                  <a:outerShdw blurRad="38100" dist="25400" dir="5400000" algn="ctr" rotWithShape="0">
                    <a:srgbClr val="6E747A">
                      <a:alpha val="43000"/>
                    </a:srgbClr>
                  </a:outerShdw>
                </a:effectLst>
                <a:latin typeface="Arial Black" panose="020B0A04020102020204" pitchFamily="34" charset="0"/>
              </a:rPr>
              <a:t>Criteria for Selecting Items for Testing to obtain Audit Evidence</a:t>
            </a:r>
            <a:endParaRPr lang="en-IN" sz="32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5" name="TextBox 4"/>
          <p:cNvSpPr txBox="1"/>
          <p:nvPr/>
        </p:nvSpPr>
        <p:spPr>
          <a:xfrm>
            <a:off x="1330036" y="1995055"/>
            <a:ext cx="9739746" cy="4426853"/>
          </a:xfrm>
          <a:prstGeom prst="rect">
            <a:avLst/>
          </a:prstGeom>
          <a:noFill/>
        </p:spPr>
        <p:txBody>
          <a:bodyPr wrap="square" rtlCol="0">
            <a:spAutoFit/>
          </a:bodyPr>
          <a:lstStyle/>
          <a:p>
            <a:pPr marL="469900" indent="-457200" algn="just">
              <a:lnSpc>
                <a:spcPts val="4795"/>
              </a:lnSpc>
              <a:spcBef>
                <a:spcPts val="105"/>
              </a:spcBef>
              <a:buClr>
                <a:srgbClr val="FFFF00"/>
              </a:buClr>
              <a:buSzPct val="150000"/>
              <a:buFont typeface="Wingdings" panose="05000000000000000000" pitchFamily="2" charset="2"/>
              <a:buChar char="q"/>
            </a:pPr>
            <a:r>
              <a:rPr lang="en-US" sz="2800" b="1" spc="-15" dirty="0" smtClean="0">
                <a:solidFill>
                  <a:srgbClr val="00FFFF"/>
                </a:solidFill>
                <a:uFill>
                  <a:solidFill>
                    <a:srgbClr val="7E7E7E"/>
                  </a:solidFill>
                </a:uFill>
                <a:latin typeface="Arial Black" panose="020B0A04020102020204" pitchFamily="34" charset="0"/>
                <a:cs typeface="Calibri"/>
              </a:rPr>
              <a:t>An effective testing is designed to provide appropriate audit evidence sufficient for auditor’s purpose.</a:t>
            </a:r>
          </a:p>
          <a:p>
            <a:pPr marL="12700" algn="just">
              <a:lnSpc>
                <a:spcPts val="4795"/>
              </a:lnSpc>
              <a:spcBef>
                <a:spcPts val="105"/>
              </a:spcBef>
              <a:buClr>
                <a:srgbClr val="FFFF00"/>
              </a:buClr>
              <a:buSzPct val="150000"/>
            </a:pPr>
            <a:endParaRPr lang="en-US" sz="2800" b="1" spc="-15" dirty="0" smtClean="0">
              <a:solidFill>
                <a:srgbClr val="00FFFF"/>
              </a:solidFill>
              <a:uFill>
                <a:solidFill>
                  <a:srgbClr val="7E7E7E"/>
                </a:solidFill>
              </a:uFill>
              <a:latin typeface="Arial Black" panose="020B0A04020102020204" pitchFamily="34" charset="0"/>
              <a:cs typeface="Calibri"/>
            </a:endParaRPr>
          </a:p>
          <a:p>
            <a:pPr marL="469900" indent="-457200" algn="just">
              <a:lnSpc>
                <a:spcPts val="4795"/>
              </a:lnSpc>
              <a:spcBef>
                <a:spcPts val="105"/>
              </a:spcBef>
              <a:buClr>
                <a:srgbClr val="FFFF00"/>
              </a:buClr>
              <a:buSzPct val="150000"/>
              <a:buFont typeface="Wingdings" panose="05000000000000000000" pitchFamily="2" charset="2"/>
              <a:buChar char="q"/>
            </a:pPr>
            <a:r>
              <a:rPr lang="en-US" sz="2800" b="1" spc="-15" dirty="0" smtClean="0">
                <a:solidFill>
                  <a:srgbClr val="00FFFF"/>
                </a:solidFill>
                <a:uFill>
                  <a:solidFill>
                    <a:srgbClr val="7E7E7E"/>
                  </a:solidFill>
                </a:uFill>
                <a:latin typeface="Arial Black" panose="020B0A04020102020204" pitchFamily="34" charset="0"/>
                <a:cs typeface="Calibri"/>
              </a:rPr>
              <a:t>While selecting the items for testing, the auditor is required to consider relevance, sufficiency and reliability of items selected.</a:t>
            </a:r>
          </a:p>
        </p:txBody>
      </p:sp>
    </p:spTree>
    <p:extLst>
      <p:ext uri="{BB962C8B-B14F-4D97-AF65-F5344CB8AC3E}">
        <p14:creationId xmlns="" xmlns:p14="http://schemas.microsoft.com/office/powerpoint/2010/main" val="656233784"/>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1482701125"/>
              </p:ext>
            </p:extLst>
          </p:nvPr>
        </p:nvGraphicFramePr>
        <p:xfrm>
          <a:off x="2018146" y="13292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own Arrow Callout 2"/>
          <p:cNvSpPr/>
          <p:nvPr/>
        </p:nvSpPr>
        <p:spPr>
          <a:xfrm>
            <a:off x="1717964" y="374073"/>
            <a:ext cx="8963891" cy="1246910"/>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0"/>
                <a:solidFill>
                  <a:srgbClr val="0070C0"/>
                </a:solidFill>
                <a:effectLst>
                  <a:outerShdw blurRad="38100" dist="25400" dir="5400000" algn="ctr" rotWithShape="0">
                    <a:srgbClr val="6E747A">
                      <a:alpha val="43000"/>
                    </a:srgbClr>
                  </a:outerShdw>
                </a:effectLst>
                <a:latin typeface="Arial Black" panose="020B0A04020102020204" pitchFamily="34" charset="0"/>
              </a:rPr>
              <a:t>Means available for Selection of Items</a:t>
            </a:r>
            <a:endParaRPr lang="en-IN" sz="32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spTree>
    <p:extLst>
      <p:ext uri="{BB962C8B-B14F-4D97-AF65-F5344CB8AC3E}">
        <p14:creationId xmlns="" xmlns:p14="http://schemas.microsoft.com/office/powerpoint/2010/main" val="820433752"/>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12221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Sec. </a:t>
            </a:r>
            <a:r>
              <a:rPr lang="en-US" sz="2800" dirty="0" smtClean="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143(9) </a:t>
            </a:r>
            <a:r>
              <a:rPr lang="en-US" sz="28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of the Companies Act, 2013</a:t>
            </a:r>
            <a:endParaRPr lang="en-IN" sz="28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4" name="TextBox 3"/>
          <p:cNvSpPr txBox="1"/>
          <p:nvPr/>
        </p:nvSpPr>
        <p:spPr>
          <a:xfrm>
            <a:off x="1330036" y="1648691"/>
            <a:ext cx="9739746" cy="1291187"/>
          </a:xfrm>
          <a:prstGeom prst="rect">
            <a:avLst/>
          </a:prstGeom>
          <a:noFill/>
        </p:spPr>
        <p:txBody>
          <a:bodyPr wrap="square" rtlCol="0">
            <a:spAutoFit/>
          </a:bodyPr>
          <a:lstStyle/>
          <a:p>
            <a:pPr marL="12700" algn="just">
              <a:lnSpc>
                <a:spcPts val="4795"/>
              </a:lnSpc>
              <a:spcBef>
                <a:spcPts val="105"/>
              </a:spcBef>
            </a:pPr>
            <a:r>
              <a:rPr lang="en-US" sz="3600" b="1" spc="-100" dirty="0" smtClean="0">
                <a:solidFill>
                  <a:srgbClr val="FFFF00"/>
                </a:solidFill>
                <a:latin typeface="Arial Black" panose="020B0A04020102020204" pitchFamily="34" charset="0"/>
                <a:cs typeface="Calibri"/>
              </a:rPr>
              <a:t>E</a:t>
            </a:r>
            <a:r>
              <a:rPr lang="en-US" sz="3600" b="1" spc="-40" dirty="0" smtClean="0">
                <a:solidFill>
                  <a:srgbClr val="FFFF00"/>
                </a:solidFill>
                <a:latin typeface="Arial Black" panose="020B0A04020102020204" pitchFamily="34" charset="0"/>
                <a:cs typeface="Calibri"/>
              </a:rPr>
              <a:t>v</a:t>
            </a:r>
            <a:r>
              <a:rPr lang="en-US" sz="3600" b="1" dirty="0" smtClean="0">
                <a:solidFill>
                  <a:srgbClr val="FFFF00"/>
                </a:solidFill>
                <a:latin typeface="Arial Black" panose="020B0A04020102020204" pitchFamily="34" charset="0"/>
                <a:cs typeface="Calibri"/>
              </a:rPr>
              <a:t>ery	Aud</a:t>
            </a:r>
            <a:r>
              <a:rPr lang="en-US" sz="3600" b="1" spc="-20" dirty="0" smtClean="0">
                <a:solidFill>
                  <a:srgbClr val="FFFF00"/>
                </a:solidFill>
                <a:latin typeface="Arial Black" panose="020B0A04020102020204" pitchFamily="34" charset="0"/>
                <a:cs typeface="Calibri"/>
              </a:rPr>
              <a:t>i</a:t>
            </a:r>
            <a:r>
              <a:rPr lang="en-US" sz="3600" b="1" spc="-45" dirty="0" smtClean="0">
                <a:solidFill>
                  <a:srgbClr val="FFFF00"/>
                </a:solidFill>
                <a:latin typeface="Arial Black" panose="020B0A04020102020204" pitchFamily="34" charset="0"/>
                <a:cs typeface="Calibri"/>
              </a:rPr>
              <a:t>t</a:t>
            </a:r>
            <a:r>
              <a:rPr lang="en-US" sz="3600" b="1" spc="-5" dirty="0" smtClean="0">
                <a:solidFill>
                  <a:srgbClr val="FFFF00"/>
                </a:solidFill>
                <a:latin typeface="Arial Black" panose="020B0A04020102020204" pitchFamily="34" charset="0"/>
                <a:cs typeface="Calibri"/>
              </a:rPr>
              <a:t>o</a:t>
            </a:r>
            <a:r>
              <a:rPr lang="en-US" sz="3600" b="1" dirty="0" smtClean="0">
                <a:solidFill>
                  <a:srgbClr val="FFFF00"/>
                </a:solidFill>
                <a:latin typeface="Arial Black" panose="020B0A04020102020204" pitchFamily="34" charset="0"/>
                <a:cs typeface="Calibri"/>
              </a:rPr>
              <a:t>r 	</a:t>
            </a:r>
            <a:r>
              <a:rPr lang="en-US" sz="3600" b="1" spc="-5" dirty="0" smtClean="0">
                <a:solidFill>
                  <a:srgbClr val="FFFF00"/>
                </a:solidFill>
                <a:latin typeface="Arial Black" panose="020B0A04020102020204" pitchFamily="34" charset="0"/>
                <a:cs typeface="Calibri"/>
              </a:rPr>
              <a:t>sha</a:t>
            </a:r>
            <a:r>
              <a:rPr lang="en-US" sz="3600" b="1" spc="-25" dirty="0" smtClean="0">
                <a:solidFill>
                  <a:srgbClr val="FFFF00"/>
                </a:solidFill>
                <a:latin typeface="Arial Black" panose="020B0A04020102020204" pitchFamily="34" charset="0"/>
                <a:cs typeface="Calibri"/>
              </a:rPr>
              <a:t>l</a:t>
            </a:r>
            <a:r>
              <a:rPr lang="en-US" sz="3600" b="1" dirty="0" smtClean="0">
                <a:solidFill>
                  <a:srgbClr val="FFFF00"/>
                </a:solidFill>
                <a:latin typeface="Arial Black" panose="020B0A04020102020204" pitchFamily="34" charset="0"/>
                <a:cs typeface="Calibri"/>
              </a:rPr>
              <a:t>l	</a:t>
            </a:r>
            <a:r>
              <a:rPr lang="en-US" sz="3600" b="1" spc="-30" dirty="0" smtClean="0">
                <a:solidFill>
                  <a:srgbClr val="FFFF00"/>
                </a:solidFill>
                <a:latin typeface="Arial Black" panose="020B0A04020102020204" pitchFamily="34" charset="0"/>
                <a:cs typeface="Calibri"/>
              </a:rPr>
              <a:t>c</a:t>
            </a:r>
            <a:r>
              <a:rPr lang="en-US" sz="3600" b="1" dirty="0" smtClean="0">
                <a:solidFill>
                  <a:srgbClr val="FFFF00"/>
                </a:solidFill>
                <a:latin typeface="Arial Black" panose="020B0A04020102020204" pitchFamily="34" charset="0"/>
                <a:cs typeface="Calibri"/>
              </a:rPr>
              <a:t>omply	 w</a:t>
            </a:r>
            <a:r>
              <a:rPr lang="en-US" sz="3600" b="1" spc="-15" dirty="0" smtClean="0">
                <a:solidFill>
                  <a:srgbClr val="FFFF00"/>
                </a:solidFill>
                <a:latin typeface="Arial Black" panose="020B0A04020102020204" pitchFamily="34" charset="0"/>
                <a:cs typeface="Calibri"/>
              </a:rPr>
              <a:t>i</a:t>
            </a:r>
            <a:r>
              <a:rPr lang="en-US" sz="3600" b="1" dirty="0" smtClean="0">
                <a:solidFill>
                  <a:srgbClr val="FFFF00"/>
                </a:solidFill>
                <a:latin typeface="Arial Black" panose="020B0A04020102020204" pitchFamily="34" charset="0"/>
                <a:cs typeface="Calibri"/>
              </a:rPr>
              <a:t>th </a:t>
            </a:r>
            <a:r>
              <a:rPr lang="en-US" sz="3600" b="1" spc="-10" dirty="0" smtClean="0">
                <a:solidFill>
                  <a:srgbClr val="FFFF00"/>
                </a:solidFill>
                <a:latin typeface="Arial Black" panose="020B0A04020102020204" pitchFamily="34" charset="0"/>
                <a:cs typeface="Calibri"/>
              </a:rPr>
              <a:t>the  </a:t>
            </a:r>
            <a:r>
              <a:rPr lang="en-US" sz="3600" b="1" dirty="0" smtClean="0">
                <a:solidFill>
                  <a:srgbClr val="FFFF00"/>
                </a:solidFill>
                <a:latin typeface="Arial Black" panose="020B0A04020102020204" pitchFamily="34" charset="0"/>
                <a:cs typeface="Calibri"/>
              </a:rPr>
              <a:t>Aud</a:t>
            </a:r>
            <a:r>
              <a:rPr lang="en-US" sz="3600" b="1" dirty="0" smtClean="0">
                <a:solidFill>
                  <a:srgbClr val="FFFF00"/>
                </a:solidFill>
                <a:uFill>
                  <a:solidFill>
                    <a:srgbClr val="7E7E7E"/>
                  </a:solidFill>
                </a:uFill>
                <a:latin typeface="Arial Black" panose="020B0A04020102020204" pitchFamily="34" charset="0"/>
                <a:cs typeface="Calibri"/>
              </a:rPr>
              <a:t>iting</a:t>
            </a:r>
            <a:r>
              <a:rPr lang="en-US" sz="3600" b="1" spc="-95" dirty="0" smtClean="0">
                <a:solidFill>
                  <a:srgbClr val="FFFF00"/>
                </a:solidFill>
                <a:uFill>
                  <a:solidFill>
                    <a:srgbClr val="7E7E7E"/>
                  </a:solidFill>
                </a:uFill>
                <a:latin typeface="Arial Black" panose="020B0A04020102020204" pitchFamily="34" charset="0"/>
                <a:cs typeface="Calibri"/>
              </a:rPr>
              <a:t> </a:t>
            </a:r>
            <a:r>
              <a:rPr lang="en-US" sz="3600" b="1" spc="-15" dirty="0" smtClean="0">
                <a:solidFill>
                  <a:srgbClr val="FFFF00"/>
                </a:solidFill>
                <a:uFill>
                  <a:solidFill>
                    <a:srgbClr val="7E7E7E"/>
                  </a:solidFill>
                </a:uFill>
                <a:latin typeface="Arial Black" panose="020B0A04020102020204" pitchFamily="34" charset="0"/>
                <a:cs typeface="Calibri"/>
              </a:rPr>
              <a:t>Standards.</a:t>
            </a:r>
            <a:endParaRPr lang="en-US" sz="3600" b="1" dirty="0">
              <a:solidFill>
                <a:srgbClr val="FFFF00"/>
              </a:solidFill>
              <a:latin typeface="Arial Black" panose="020B0A04020102020204" pitchFamily="34" charset="0"/>
              <a:cs typeface="Calibri"/>
            </a:endParaRPr>
          </a:p>
        </p:txBody>
      </p:sp>
    </p:spTree>
    <p:extLst>
      <p:ext uri="{BB962C8B-B14F-4D97-AF65-F5344CB8AC3E}">
        <p14:creationId xmlns="" xmlns:p14="http://schemas.microsoft.com/office/powerpoint/2010/main" val="1799373268"/>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45472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85" dirty="0" smtClean="0">
                <a:solidFill>
                  <a:srgbClr val="0070C0"/>
                </a:solidFill>
                <a:latin typeface="Arial Black" panose="020B0A04020102020204" pitchFamily="34" charset="0"/>
              </a:rPr>
              <a:t>When to opt for 100%?</a:t>
            </a:r>
            <a:endParaRPr lang="en-IN" sz="3200" b="1"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3" name="Diagram 2"/>
          <p:cNvGraphicFramePr/>
          <p:nvPr>
            <p:extLst>
              <p:ext uri="{D42A27DB-BD31-4B8C-83A1-F6EECF244321}">
                <p14:modId xmlns="" xmlns:p14="http://schemas.microsoft.com/office/powerpoint/2010/main" val="3253389074"/>
              </p:ext>
            </p:extLst>
          </p:nvPr>
        </p:nvGraphicFramePr>
        <p:xfrm>
          <a:off x="1357745" y="2022765"/>
          <a:ext cx="9684328" cy="4475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891458564"/>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45472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85" dirty="0" smtClean="0">
                <a:solidFill>
                  <a:srgbClr val="0070C0"/>
                </a:solidFill>
                <a:latin typeface="Arial Black" panose="020B0A04020102020204" pitchFamily="34" charset="0"/>
              </a:rPr>
              <a:t>When to opt selecting specific Items?</a:t>
            </a:r>
            <a:endParaRPr lang="en-IN" sz="3200" b="1"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4" name="Diagram 3"/>
          <p:cNvGraphicFramePr/>
          <p:nvPr>
            <p:extLst>
              <p:ext uri="{D42A27DB-BD31-4B8C-83A1-F6EECF244321}">
                <p14:modId xmlns="" xmlns:p14="http://schemas.microsoft.com/office/powerpoint/2010/main" val="2497953831"/>
              </p:ext>
            </p:extLst>
          </p:nvPr>
        </p:nvGraphicFramePr>
        <p:xfrm>
          <a:off x="1198418" y="1773383"/>
          <a:ext cx="10002982" cy="4741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637207098"/>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45472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85" dirty="0" smtClean="0">
                <a:solidFill>
                  <a:srgbClr val="0070C0"/>
                </a:solidFill>
                <a:latin typeface="Arial Black" panose="020B0A04020102020204" pitchFamily="34" charset="0"/>
              </a:rPr>
              <a:t>When to opt for Audit Sampling?</a:t>
            </a:r>
            <a:endParaRPr lang="en-IN" sz="3200" b="1"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4" name="Diagram 3"/>
          <p:cNvGraphicFramePr/>
          <p:nvPr>
            <p:extLst>
              <p:ext uri="{D42A27DB-BD31-4B8C-83A1-F6EECF244321}">
                <p14:modId xmlns="" xmlns:p14="http://schemas.microsoft.com/office/powerpoint/2010/main" val="3836348365"/>
              </p:ext>
            </p:extLst>
          </p:nvPr>
        </p:nvGraphicFramePr>
        <p:xfrm>
          <a:off x="1198418" y="1773383"/>
          <a:ext cx="10002982" cy="4741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787646249"/>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45472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85" dirty="0" smtClean="0">
                <a:solidFill>
                  <a:srgbClr val="0070C0"/>
                </a:solidFill>
                <a:latin typeface="Arial Black" panose="020B0A04020102020204" pitchFamily="34" charset="0"/>
              </a:rPr>
              <a:t>Inconsistency in / Doubt over reliability of Audit Evidence</a:t>
            </a:r>
            <a:endParaRPr lang="en-IN" sz="3200" b="1"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3" name="Diagram 2"/>
          <p:cNvGraphicFramePr/>
          <p:nvPr>
            <p:extLst>
              <p:ext uri="{D42A27DB-BD31-4B8C-83A1-F6EECF244321}">
                <p14:modId xmlns="" xmlns:p14="http://schemas.microsoft.com/office/powerpoint/2010/main" val="3096986044"/>
              </p:ext>
            </p:extLst>
          </p:nvPr>
        </p:nvGraphicFramePr>
        <p:xfrm>
          <a:off x="1299411" y="1828801"/>
          <a:ext cx="9577135" cy="4656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80110" y="5735782"/>
            <a:ext cx="872836" cy="646331"/>
          </a:xfrm>
          <a:prstGeom prst="rect">
            <a:avLst/>
          </a:prstGeom>
          <a:noFill/>
        </p:spPr>
        <p:txBody>
          <a:bodyPr wrap="square" rtlCol="0">
            <a:spAutoFit/>
          </a:bodyPr>
          <a:lstStyle/>
          <a:p>
            <a:r>
              <a:rPr lang="en-US" dirty="0" smtClean="0">
                <a:solidFill>
                  <a:schemeClr val="tx2">
                    <a:lumMod val="10000"/>
                  </a:schemeClr>
                </a:solidFill>
              </a:rPr>
              <a:t>S</a:t>
            </a:r>
          </a:p>
          <a:p>
            <a:r>
              <a:rPr lang="en-IN" dirty="0" smtClean="0">
                <a:hlinkClick r:id="rId7" action="ppaction://hlinksldjump" tooltip="Go To"/>
              </a:rPr>
              <a:t>Go To</a:t>
            </a:r>
            <a:endParaRPr lang="en-IN" dirty="0"/>
          </a:p>
        </p:txBody>
      </p:sp>
    </p:spTree>
    <p:extLst>
      <p:ext uri="{BB962C8B-B14F-4D97-AF65-F5344CB8AC3E}">
        <p14:creationId xmlns="" xmlns:p14="http://schemas.microsoft.com/office/powerpoint/2010/main" val="2201310438"/>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8"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388821165"/>
              </p:ext>
            </p:extLst>
          </p:nvPr>
        </p:nvGraphicFramePr>
        <p:xfrm>
          <a:off x="1588653" y="747375"/>
          <a:ext cx="913476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110686628"/>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anim calcmode="lin" valueType="num">
                                      <p:cBhvr>
                                        <p:cTn id="9" dur="5000" fill="hold"/>
                                        <p:tgtEl>
                                          <p:spTgt spid="2"/>
                                        </p:tgtEl>
                                        <p:attrNameLst>
                                          <p:attrName>style.rotation</p:attrName>
                                        </p:attrNameLst>
                                      </p:cBhvr>
                                      <p:tavLst>
                                        <p:tav tm="0">
                                          <p:val>
                                            <p:fltVal val="90"/>
                                          </p:val>
                                        </p:tav>
                                        <p:tav tm="100000">
                                          <p:val>
                                            <p:fltVal val="0"/>
                                          </p:val>
                                        </p:tav>
                                      </p:tavLst>
                                    </p:anim>
                                    <p:animEffect transition="in" filter="fade">
                                      <p:cBhvr>
                                        <p:cTn id="10"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3"/>
            <a:ext cx="8963891" cy="1122218"/>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0"/>
                <a:solidFill>
                  <a:srgbClr val="0070C0"/>
                </a:solidFill>
                <a:effectLst>
                  <a:outerShdw blurRad="38100" dist="25400" dir="5400000" algn="ctr" rotWithShape="0">
                    <a:srgbClr val="6E747A">
                      <a:alpha val="43000"/>
                    </a:srgbClr>
                  </a:outerShdw>
                </a:effectLst>
                <a:latin typeface="Arial Black" panose="020B0A04020102020204" pitchFamily="34" charset="0"/>
              </a:rPr>
              <a:t>Scope &amp; Effective Date</a:t>
            </a:r>
            <a:endParaRPr lang="en-IN" sz="32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4" name="TextBox 3"/>
          <p:cNvSpPr txBox="1"/>
          <p:nvPr/>
        </p:nvSpPr>
        <p:spPr>
          <a:xfrm>
            <a:off x="1330036" y="1496291"/>
            <a:ext cx="9739746" cy="4414029"/>
          </a:xfrm>
          <a:prstGeom prst="rect">
            <a:avLst/>
          </a:prstGeom>
          <a:noFill/>
        </p:spPr>
        <p:txBody>
          <a:bodyPr wrap="square" rtlCol="0">
            <a:spAutoFit/>
          </a:bodyPr>
          <a:lstStyle/>
          <a:p>
            <a:pPr marL="12700" algn="just">
              <a:lnSpc>
                <a:spcPts val="4795"/>
              </a:lnSpc>
              <a:spcBef>
                <a:spcPts val="105"/>
              </a:spcBef>
            </a:pPr>
            <a:r>
              <a:rPr lang="en-US" sz="3600" b="1" spc="-15" dirty="0" smtClean="0">
                <a:solidFill>
                  <a:srgbClr val="FFFF00"/>
                </a:solidFill>
                <a:uFill>
                  <a:solidFill>
                    <a:srgbClr val="7E7E7E"/>
                  </a:solidFill>
                </a:uFill>
                <a:latin typeface="Arial Black" panose="020B0A04020102020204" pitchFamily="34" charset="0"/>
                <a:cs typeface="Calibri"/>
              </a:rPr>
              <a:t>This standard deals with specific considerations by the auditor in obtaining sufficient appropriate audit evidence with respect to certain aspects of inventory, litigations &amp; claims and segment information.</a:t>
            </a:r>
          </a:p>
          <a:p>
            <a:pPr marL="12700" algn="just">
              <a:lnSpc>
                <a:spcPts val="4795"/>
              </a:lnSpc>
              <a:spcBef>
                <a:spcPts val="105"/>
              </a:spcBef>
            </a:pPr>
            <a:r>
              <a:rPr lang="en-US" sz="3600" b="1" spc="-15" dirty="0" smtClean="0">
                <a:solidFill>
                  <a:srgbClr val="00FFFF"/>
                </a:solidFill>
                <a:uFill>
                  <a:solidFill>
                    <a:srgbClr val="7E7E7E"/>
                  </a:solidFill>
                </a:uFill>
                <a:latin typeface="Arial Black" panose="020B0A04020102020204" pitchFamily="34" charset="0"/>
                <a:cs typeface="Calibri"/>
              </a:rPr>
              <a:t>It is effective on or after 01.04.2010.</a:t>
            </a:r>
            <a:endParaRPr lang="en-US" sz="3600" b="1" spc="-15" dirty="0">
              <a:solidFill>
                <a:srgbClr val="00FFFF"/>
              </a:solidFill>
              <a:uFill>
                <a:solidFill>
                  <a:srgbClr val="7E7E7E"/>
                </a:solidFill>
              </a:uFill>
              <a:latin typeface="Arial Black" panose="020B0A04020102020204" pitchFamily="34" charset="0"/>
              <a:cs typeface="Calibri"/>
            </a:endParaRPr>
          </a:p>
        </p:txBody>
      </p:sp>
    </p:spTree>
    <p:extLst>
      <p:ext uri="{BB962C8B-B14F-4D97-AF65-F5344CB8AC3E}">
        <p14:creationId xmlns="" xmlns:p14="http://schemas.microsoft.com/office/powerpoint/2010/main" val="3526215768"/>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717964" y="374072"/>
            <a:ext cx="8963891" cy="1587075"/>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0"/>
                <a:solidFill>
                  <a:srgbClr val="0070C0"/>
                </a:solidFill>
                <a:effectLst>
                  <a:outerShdw blurRad="38100" dist="25400" dir="5400000" algn="ctr" rotWithShape="0">
                    <a:srgbClr val="6E747A">
                      <a:alpha val="43000"/>
                    </a:srgbClr>
                  </a:outerShdw>
                </a:effectLst>
                <a:latin typeface="Arial Black" panose="020B0A04020102020204" pitchFamily="34" charset="0"/>
              </a:rPr>
              <a:t>Objective</a:t>
            </a:r>
            <a:endParaRPr lang="en-IN" sz="40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3" name="Diagram 2"/>
          <p:cNvGraphicFramePr/>
          <p:nvPr>
            <p:extLst>
              <p:ext uri="{D42A27DB-BD31-4B8C-83A1-F6EECF244321}">
                <p14:modId xmlns="" xmlns:p14="http://schemas.microsoft.com/office/powerpoint/2010/main" val="1979323372"/>
              </p:ext>
            </p:extLst>
          </p:nvPr>
        </p:nvGraphicFramePr>
        <p:xfrm>
          <a:off x="1473200" y="2105526"/>
          <a:ext cx="9453418" cy="4490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082746088"/>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609680" y="265789"/>
            <a:ext cx="8963891" cy="937370"/>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w="0"/>
                <a:solidFill>
                  <a:srgbClr val="0070C0"/>
                </a:solidFill>
                <a:effectLst>
                  <a:outerShdw blurRad="38100" dist="25400" dir="5400000" algn="ctr" rotWithShape="0">
                    <a:srgbClr val="6E747A">
                      <a:alpha val="43000"/>
                    </a:srgbClr>
                  </a:outerShdw>
                </a:effectLst>
                <a:latin typeface="Arial Black" panose="020B0A04020102020204" pitchFamily="34" charset="0"/>
              </a:rPr>
              <a:t>Inventory</a:t>
            </a:r>
            <a:endParaRPr lang="en-IN" sz="3600" dirty="0">
              <a:ln w="0"/>
              <a:solidFill>
                <a:srgbClr val="0070C0"/>
              </a:solidFill>
              <a:effectLst>
                <a:outerShdw blurRad="38100" dist="25400" dir="5400000" algn="ctr" rotWithShape="0">
                  <a:srgbClr val="6E747A">
                    <a:alpha val="43000"/>
                  </a:srgbClr>
                </a:outerShdw>
              </a:effectLst>
              <a:latin typeface="Arial Black" panose="020B0A04020102020204" pitchFamily="34" charset="0"/>
            </a:endParaRPr>
          </a:p>
        </p:txBody>
      </p:sp>
      <p:graphicFrame>
        <p:nvGraphicFramePr>
          <p:cNvPr id="4" name="Diagram 3"/>
          <p:cNvGraphicFramePr/>
          <p:nvPr>
            <p:extLst>
              <p:ext uri="{D42A27DB-BD31-4B8C-83A1-F6EECF244321}">
                <p14:modId xmlns="" xmlns:p14="http://schemas.microsoft.com/office/powerpoint/2010/main" val="3662983579"/>
              </p:ext>
            </p:extLst>
          </p:nvPr>
        </p:nvGraphicFramePr>
        <p:xfrm>
          <a:off x="1070810" y="1106906"/>
          <a:ext cx="10323095" cy="5534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940558722"/>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 xmlns:p14="http://schemas.microsoft.com/office/powerpoint/2010/main" val="557867818"/>
              </p:ext>
            </p:extLst>
          </p:nvPr>
        </p:nvGraphicFramePr>
        <p:xfrm>
          <a:off x="1203159" y="168442"/>
          <a:ext cx="9865894" cy="5969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819775264"/>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7" name="chimes.wav"/>
          </p:stSnd>
        </p:sndAc>
      </p:transition>
    </mc:Choice>
    <mc:Fallback>
      <p:transition spd="slow">
        <p:fade/>
        <p:sndAc>
          <p:stSnd>
            <p:snd r:embed="rId2" name="chimes.wav"/>
          </p:stSnd>
        </p:sndAc>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3330576164"/>
              </p:ext>
            </p:extLst>
          </p:nvPr>
        </p:nvGraphicFramePr>
        <p:xfrm>
          <a:off x="1311440" y="312820"/>
          <a:ext cx="9745580" cy="5751095"/>
        </p:xfrm>
        <a:graphic>
          <a:graphicData uri="http://schemas.openxmlformats.org/drawingml/2006/table">
            <a:tbl>
              <a:tblPr firstRow="1" bandRow="1">
                <a:tableStyleId>{5C22544A-7EE6-4342-B048-85BDC9FD1C3A}</a:tableStyleId>
              </a:tblPr>
              <a:tblGrid>
                <a:gridCol w="4391528">
                  <a:extLst>
                    <a:ext uri="{9D8B030D-6E8A-4147-A177-3AD203B41FA5}">
                      <a16:colId xmlns="" xmlns:a16="http://schemas.microsoft.com/office/drawing/2014/main" val="2485736198"/>
                    </a:ext>
                  </a:extLst>
                </a:gridCol>
                <a:gridCol w="5354052">
                  <a:extLst>
                    <a:ext uri="{9D8B030D-6E8A-4147-A177-3AD203B41FA5}">
                      <a16:colId xmlns="" xmlns:a16="http://schemas.microsoft.com/office/drawing/2014/main" val="1602829677"/>
                    </a:ext>
                  </a:extLst>
                </a:gridCol>
              </a:tblGrid>
              <a:tr h="479258">
                <a:tc>
                  <a:txBody>
                    <a:bodyPr/>
                    <a:lstStyle/>
                    <a:p>
                      <a:pPr algn="ctr"/>
                      <a:r>
                        <a:rPr lang="en-US" sz="2400" u="sng" dirty="0" smtClean="0">
                          <a:solidFill>
                            <a:srgbClr val="FFFF00"/>
                          </a:solidFill>
                          <a:latin typeface="Arial Black" panose="020B0A04020102020204" pitchFamily="34" charset="0"/>
                        </a:rPr>
                        <a:t>Special Circumstances</a:t>
                      </a:r>
                      <a:endParaRPr lang="en-IN" sz="2400" u="sng" dirty="0">
                        <a:solidFill>
                          <a:srgbClr val="FFFF00"/>
                        </a:solidFill>
                        <a:latin typeface="Arial Black" panose="020B0A04020102020204" pitchFamily="34" charset="0"/>
                      </a:endParaRPr>
                    </a:p>
                  </a:txBody>
                  <a:tcPr>
                    <a:cell3D prstMaterial="dkEdge">
                      <a:bevel prst="convex"/>
                      <a:lightRig rig="flood" dir="t"/>
                    </a:cell3D>
                  </a:tcPr>
                </a:tc>
                <a:tc>
                  <a:txBody>
                    <a:bodyPr/>
                    <a:lstStyle/>
                    <a:p>
                      <a:pPr algn="ctr"/>
                      <a:r>
                        <a:rPr lang="en-US" sz="2400" u="sng" dirty="0" smtClean="0">
                          <a:solidFill>
                            <a:srgbClr val="FFFF00"/>
                          </a:solidFill>
                          <a:latin typeface="Arial Black" panose="020B0A04020102020204" pitchFamily="34" charset="0"/>
                        </a:rPr>
                        <a:t>Auditor’s Duty</a:t>
                      </a:r>
                      <a:r>
                        <a:rPr lang="en-US" sz="2400" u="sng" baseline="0" dirty="0" smtClean="0">
                          <a:solidFill>
                            <a:srgbClr val="FFFF00"/>
                          </a:solidFill>
                          <a:latin typeface="Arial Black" panose="020B0A04020102020204" pitchFamily="34" charset="0"/>
                        </a:rPr>
                        <a:t> Thereon</a:t>
                      </a:r>
                      <a:endParaRPr lang="en-IN" sz="2400" u="sng" dirty="0">
                        <a:solidFill>
                          <a:srgbClr val="FFFF00"/>
                        </a:solidFill>
                        <a:latin typeface="Arial Black" panose="020B0A04020102020204" pitchFamily="34" charset="0"/>
                      </a:endParaRPr>
                    </a:p>
                  </a:txBody>
                  <a:tcPr>
                    <a:cell3D prstMaterial="dkEdge">
                      <a:bevel prst="convex"/>
                      <a:lightRig rig="flood" dir="t"/>
                    </a:cell3D>
                  </a:tcPr>
                </a:tc>
                <a:extLst>
                  <a:ext uri="{0D108BD9-81ED-4DB2-BD59-A6C34878D82A}">
                    <a16:rowId xmlns="" xmlns:a16="http://schemas.microsoft.com/office/drawing/2014/main" val="2580982529"/>
                  </a:ext>
                </a:extLst>
              </a:tr>
              <a:tr h="1246071">
                <a:tc>
                  <a:txBody>
                    <a:bodyPr/>
                    <a:lstStyle/>
                    <a:p>
                      <a:pPr algn="just"/>
                      <a:r>
                        <a:rPr lang="en-IN" sz="1800" b="1" i="0" kern="1200" dirty="0" smtClean="0">
                          <a:solidFill>
                            <a:srgbClr val="0033CC"/>
                          </a:solidFill>
                          <a:effectLst/>
                          <a:latin typeface="Arial Black" panose="020B0A04020102020204" pitchFamily="34" charset="0"/>
                          <a:ea typeface="+mn-ea"/>
                          <a:cs typeface="+mn-cs"/>
                        </a:rPr>
                        <a:t>If the physical inventory counting is conducted at the date other than the date of financial statements</a:t>
                      </a:r>
                      <a:endParaRPr lang="en-IN" b="1" dirty="0">
                        <a:solidFill>
                          <a:srgbClr val="0033CC"/>
                        </a:solidFill>
                        <a:latin typeface="Arial Black" panose="020B0A04020102020204" pitchFamily="34" charset="0"/>
                      </a:endParaRPr>
                    </a:p>
                  </a:txBody>
                  <a:tcPr>
                    <a:cell3D prstMaterial="dkEdge">
                      <a:bevel prst="convex"/>
                      <a:lightRig rig="flood" dir="t"/>
                    </a:cell3D>
                  </a:tcPr>
                </a:tc>
                <a:tc>
                  <a:txBody>
                    <a:bodyPr/>
                    <a:lstStyle/>
                    <a:p>
                      <a:pPr algn="just"/>
                      <a:r>
                        <a:rPr lang="en-US" sz="1800" b="1" i="0" kern="1200" dirty="0" smtClean="0">
                          <a:solidFill>
                            <a:srgbClr val="006600"/>
                          </a:solidFill>
                          <a:effectLst/>
                          <a:latin typeface="Arial Black" panose="020B0A04020102020204" pitchFamily="34" charset="0"/>
                          <a:ea typeface="+mn-ea"/>
                          <a:cs typeface="+mn-cs"/>
                        </a:rPr>
                        <a:t>To ascertain whether the changes in inventory between the count date and the date if the financial statements are properly recorded</a:t>
                      </a:r>
                      <a:endParaRPr lang="en-IN" b="1" dirty="0">
                        <a:solidFill>
                          <a:srgbClr val="006600"/>
                        </a:solidFill>
                        <a:latin typeface="Arial Black" panose="020B0A04020102020204" pitchFamily="34" charset="0"/>
                      </a:endParaRPr>
                    </a:p>
                  </a:txBody>
                  <a:tcPr>
                    <a:cell3D prstMaterial="dkEdge">
                      <a:bevel prst="convex"/>
                      <a:lightRig rig="flood" dir="t"/>
                    </a:cell3D>
                  </a:tcPr>
                </a:tc>
                <a:extLst>
                  <a:ext uri="{0D108BD9-81ED-4DB2-BD59-A6C34878D82A}">
                    <a16:rowId xmlns="" xmlns:a16="http://schemas.microsoft.com/office/drawing/2014/main" val="1202403256"/>
                  </a:ext>
                </a:extLst>
              </a:tr>
              <a:tr h="958516">
                <a:tc>
                  <a:txBody>
                    <a:bodyPr/>
                    <a:lstStyle/>
                    <a:p>
                      <a:pPr algn="just"/>
                      <a:r>
                        <a:rPr lang="en-IN" sz="1800" b="1" i="0" kern="1200" dirty="0" smtClean="0">
                          <a:solidFill>
                            <a:srgbClr val="006600"/>
                          </a:solidFill>
                          <a:effectLst/>
                          <a:latin typeface="Arial Black" panose="020B0A04020102020204" pitchFamily="34" charset="0"/>
                          <a:ea typeface="+mn-ea"/>
                          <a:cs typeface="+mn-cs"/>
                        </a:rPr>
                        <a:t>If the auditor is unable to attend physical inventory counting due to unforeseen circumstances</a:t>
                      </a:r>
                      <a:endParaRPr lang="en-IN" b="1" dirty="0">
                        <a:solidFill>
                          <a:srgbClr val="006600"/>
                        </a:solidFill>
                        <a:latin typeface="Arial Black" panose="020B0A04020102020204" pitchFamily="34" charset="0"/>
                      </a:endParaRPr>
                    </a:p>
                  </a:txBody>
                  <a:tcPr>
                    <a:cell3D prstMaterial="dkEdge">
                      <a:bevel prst="convex"/>
                      <a:lightRig rig="flood" dir="t"/>
                    </a:cell3D>
                  </a:tcPr>
                </a:tc>
                <a:tc>
                  <a:txBody>
                    <a:bodyPr/>
                    <a:lstStyle/>
                    <a:p>
                      <a:pPr algn="just"/>
                      <a:r>
                        <a:rPr lang="en-US" sz="1800" b="1" i="0" kern="1200" dirty="0" smtClean="0">
                          <a:solidFill>
                            <a:srgbClr val="0033CC"/>
                          </a:solidFill>
                          <a:effectLst/>
                          <a:latin typeface="Arial Black" panose="020B0A04020102020204" pitchFamily="34" charset="0"/>
                          <a:ea typeface="+mn-ea"/>
                          <a:cs typeface="+mn-cs"/>
                        </a:rPr>
                        <a:t>Observe some physical counts on an alternative date and Perform audit procedures on interviewing transaction</a:t>
                      </a:r>
                      <a:endParaRPr lang="en-IN" b="1" dirty="0">
                        <a:solidFill>
                          <a:srgbClr val="0033CC"/>
                        </a:solidFill>
                        <a:latin typeface="Arial Black" panose="020B0A04020102020204" pitchFamily="34" charset="0"/>
                      </a:endParaRPr>
                    </a:p>
                  </a:txBody>
                  <a:tcPr>
                    <a:cell3D prstMaterial="dkEdge">
                      <a:bevel prst="convex"/>
                      <a:lightRig rig="flood" dir="t"/>
                    </a:cell3D>
                  </a:tcPr>
                </a:tc>
                <a:extLst>
                  <a:ext uri="{0D108BD9-81ED-4DB2-BD59-A6C34878D82A}">
                    <a16:rowId xmlns="" xmlns:a16="http://schemas.microsoft.com/office/drawing/2014/main" val="2041267921"/>
                  </a:ext>
                </a:extLst>
              </a:tr>
              <a:tr h="1533625">
                <a:tc>
                  <a:txBody>
                    <a:bodyPr/>
                    <a:lstStyle/>
                    <a:p>
                      <a:pPr algn="just"/>
                      <a:r>
                        <a:rPr lang="en-IN" sz="1800" b="1" i="0" kern="1200" dirty="0" smtClean="0">
                          <a:solidFill>
                            <a:srgbClr val="0033CC"/>
                          </a:solidFill>
                          <a:effectLst/>
                          <a:latin typeface="Arial Black" panose="020B0A04020102020204" pitchFamily="34" charset="0"/>
                          <a:ea typeface="+mn-ea"/>
                          <a:cs typeface="+mn-cs"/>
                        </a:rPr>
                        <a:t>Where the attendance at physical inventory counting is impracticable</a:t>
                      </a:r>
                      <a:endParaRPr lang="en-IN" b="1" dirty="0">
                        <a:solidFill>
                          <a:srgbClr val="0033CC"/>
                        </a:solidFill>
                        <a:latin typeface="Arial Black" panose="020B0A04020102020204" pitchFamily="34" charset="0"/>
                      </a:endParaRPr>
                    </a:p>
                  </a:txBody>
                  <a:tcPr>
                    <a:cell3D prstMaterial="dkEdge">
                      <a:bevel prst="convex"/>
                      <a:lightRig rig="flood" dir="t"/>
                    </a:cell3D>
                  </a:tcPr>
                </a:tc>
                <a:tc>
                  <a:txBody>
                    <a:bodyPr/>
                    <a:lstStyle/>
                    <a:p>
                      <a:pPr algn="just"/>
                      <a:r>
                        <a:rPr lang="en-US" sz="1800" b="1" i="0" kern="1200" dirty="0" smtClean="0">
                          <a:solidFill>
                            <a:srgbClr val="006600"/>
                          </a:solidFill>
                          <a:effectLst/>
                          <a:latin typeface="Arial Black" panose="020B0A04020102020204" pitchFamily="34" charset="0"/>
                          <a:ea typeface="+mn-ea"/>
                          <a:cs typeface="+mn-cs"/>
                        </a:rPr>
                        <a:t>Adopt alternative audit procedures. In case the auditor is unable to adopt alternative audit procedures, the auditor</a:t>
                      </a:r>
                      <a:r>
                        <a:rPr lang="en-US" sz="1800" b="1" i="0" kern="1200" baseline="0" dirty="0" smtClean="0">
                          <a:solidFill>
                            <a:srgbClr val="006600"/>
                          </a:solidFill>
                          <a:effectLst/>
                          <a:latin typeface="Arial Black" panose="020B0A04020102020204" pitchFamily="34" charset="0"/>
                          <a:ea typeface="+mn-ea"/>
                          <a:cs typeface="+mn-cs"/>
                        </a:rPr>
                        <a:t> </a:t>
                      </a:r>
                      <a:r>
                        <a:rPr lang="en-US" sz="1800" b="1" i="0" kern="1200" dirty="0" smtClean="0">
                          <a:solidFill>
                            <a:srgbClr val="006600"/>
                          </a:solidFill>
                          <a:effectLst/>
                          <a:latin typeface="Arial Black" panose="020B0A04020102020204" pitchFamily="34" charset="0"/>
                          <a:ea typeface="+mn-ea"/>
                          <a:cs typeface="+mn-cs"/>
                        </a:rPr>
                        <a:t>shall modify his opinion in the auditor’s</a:t>
                      </a:r>
                      <a:r>
                        <a:rPr lang="en-US" sz="1800" b="1" i="0" kern="1200" baseline="0" dirty="0" smtClean="0">
                          <a:solidFill>
                            <a:srgbClr val="006600"/>
                          </a:solidFill>
                          <a:effectLst/>
                          <a:latin typeface="Arial Black" panose="020B0A04020102020204" pitchFamily="34" charset="0"/>
                          <a:ea typeface="+mn-ea"/>
                          <a:cs typeface="+mn-cs"/>
                        </a:rPr>
                        <a:t> </a:t>
                      </a:r>
                      <a:r>
                        <a:rPr lang="en-US" sz="1800" b="1" i="0" kern="1200" dirty="0" smtClean="0">
                          <a:solidFill>
                            <a:srgbClr val="006600"/>
                          </a:solidFill>
                          <a:effectLst/>
                          <a:latin typeface="Arial Black" panose="020B0A04020102020204" pitchFamily="34" charset="0"/>
                          <a:ea typeface="+mn-ea"/>
                          <a:cs typeface="+mn-cs"/>
                        </a:rPr>
                        <a:t>report</a:t>
                      </a:r>
                    </a:p>
                  </a:txBody>
                  <a:tcPr>
                    <a:cell3D prstMaterial="dkEdge">
                      <a:bevel prst="convex"/>
                      <a:lightRig rig="flood" dir="t"/>
                    </a:cell3D>
                  </a:tcPr>
                </a:tc>
                <a:extLst>
                  <a:ext uri="{0D108BD9-81ED-4DB2-BD59-A6C34878D82A}">
                    <a16:rowId xmlns="" xmlns:a16="http://schemas.microsoft.com/office/drawing/2014/main" val="1225637893"/>
                  </a:ext>
                </a:extLst>
              </a:tr>
              <a:tr h="1533625">
                <a:tc>
                  <a:txBody>
                    <a:bodyPr/>
                    <a:lstStyle/>
                    <a:p>
                      <a:pPr algn="just"/>
                      <a:r>
                        <a:rPr lang="en-IN" sz="1800" b="1" i="0" kern="1200" dirty="0" smtClean="0">
                          <a:solidFill>
                            <a:srgbClr val="006600"/>
                          </a:solidFill>
                          <a:effectLst/>
                          <a:latin typeface="Arial Black" panose="020B0A04020102020204" pitchFamily="34" charset="0"/>
                          <a:ea typeface="+mn-ea"/>
                          <a:cs typeface="+mn-cs"/>
                        </a:rPr>
                        <a:t>Where the inventory is under the custody &amp; control of the 3</a:t>
                      </a:r>
                      <a:r>
                        <a:rPr lang="en-IN" sz="1800" b="1" i="0" kern="1200" baseline="30000" dirty="0" smtClean="0">
                          <a:solidFill>
                            <a:srgbClr val="006600"/>
                          </a:solidFill>
                          <a:effectLst/>
                          <a:latin typeface="Arial Black" panose="020B0A04020102020204" pitchFamily="34" charset="0"/>
                          <a:ea typeface="+mn-ea"/>
                          <a:cs typeface="+mn-cs"/>
                        </a:rPr>
                        <a:t>rd</a:t>
                      </a:r>
                      <a:r>
                        <a:rPr lang="en-IN" sz="1800" b="1" i="0" kern="1200" baseline="0" dirty="0" smtClean="0">
                          <a:solidFill>
                            <a:srgbClr val="006600"/>
                          </a:solidFill>
                          <a:effectLst/>
                          <a:latin typeface="Arial Black" panose="020B0A04020102020204" pitchFamily="34" charset="0"/>
                          <a:ea typeface="+mn-ea"/>
                          <a:cs typeface="+mn-cs"/>
                        </a:rPr>
                        <a:t> </a:t>
                      </a:r>
                      <a:r>
                        <a:rPr lang="en-IN" sz="1800" b="1" i="0" kern="1200" dirty="0" smtClean="0">
                          <a:solidFill>
                            <a:srgbClr val="006600"/>
                          </a:solidFill>
                          <a:effectLst/>
                          <a:latin typeface="Arial Black" panose="020B0A04020102020204" pitchFamily="34" charset="0"/>
                          <a:ea typeface="+mn-ea"/>
                          <a:cs typeface="+mn-cs"/>
                        </a:rPr>
                        <a:t>party</a:t>
                      </a:r>
                    </a:p>
                    <a:p>
                      <a:pPr algn="just"/>
                      <a:endParaRPr lang="en-IN" b="1" dirty="0">
                        <a:solidFill>
                          <a:srgbClr val="0033CC"/>
                        </a:solidFill>
                        <a:latin typeface="Arial Black" panose="020B0A04020102020204" pitchFamily="34" charset="0"/>
                      </a:endParaRPr>
                    </a:p>
                  </a:txBody>
                  <a:tcPr>
                    <a:cell3D prstMaterial="dkEdge">
                      <a:bevel prst="convex"/>
                      <a:lightRig rig="flood" dir="t"/>
                    </a:cell3D>
                  </a:tcPr>
                </a:tc>
                <a:tc>
                  <a:txBody>
                    <a:bodyPr/>
                    <a:lstStyle/>
                    <a:p>
                      <a:pPr algn="just"/>
                      <a:r>
                        <a:rPr lang="en-US" sz="1800" b="1" i="0" kern="1200" dirty="0" smtClean="0">
                          <a:solidFill>
                            <a:srgbClr val="0033CC"/>
                          </a:solidFill>
                          <a:effectLst/>
                          <a:latin typeface="Arial Black" panose="020B0A04020102020204" pitchFamily="34" charset="0"/>
                          <a:ea typeface="+mn-ea"/>
                          <a:cs typeface="+mn-cs"/>
                        </a:rPr>
                        <a:t>Obtain external confirmation from that party on behalf of the entity in regards to the quantity &amp; the condition of the inventory. Perform inspection or other appropriate procedures</a:t>
                      </a:r>
                      <a:endParaRPr lang="en-IN" b="1" dirty="0">
                        <a:solidFill>
                          <a:srgbClr val="0033CC"/>
                        </a:solidFill>
                        <a:latin typeface="Arial Black" panose="020B0A04020102020204" pitchFamily="34" charset="0"/>
                      </a:endParaRPr>
                    </a:p>
                  </a:txBody>
                  <a:tcPr>
                    <a:cell3D prstMaterial="dkEdge">
                      <a:bevel prst="convex"/>
                      <a:lightRig rig="flood" dir="t"/>
                    </a:cell3D>
                  </a:tcPr>
                </a:tc>
                <a:extLst>
                  <a:ext uri="{0D108BD9-81ED-4DB2-BD59-A6C34878D82A}">
                    <a16:rowId xmlns="" xmlns:a16="http://schemas.microsoft.com/office/drawing/2014/main" val="2846723587"/>
                  </a:ext>
                </a:extLst>
              </a:tr>
            </a:tbl>
          </a:graphicData>
        </a:graphic>
      </p:graphicFrame>
    </p:spTree>
    <p:extLst>
      <p:ext uri="{BB962C8B-B14F-4D97-AF65-F5344CB8AC3E}">
        <p14:creationId xmlns="" xmlns:p14="http://schemas.microsoft.com/office/powerpoint/2010/main" val="3514211210"/>
      </p:ext>
    </p:extLst>
  </p:cSld>
  <p:clrMapOvr>
    <a:masterClrMapping/>
  </p:clrMapOvr>
  <mc:AlternateContent xmlns:mc="http://schemas.openxmlformats.org/markup-compatibility/2006">
    <mc:Choice xmlns="" xmlns:p14="http://schemas.microsoft.com/office/powerpoint/2010/main" Requires="p14">
      <p:transition spd="slow" p14:dur="5000">
        <p14:ripple/>
        <p:sndAc>
          <p:stSnd>
            <p:snd r:embed="rId3" name="chimes.wav"/>
          </p:stSnd>
        </p:sndAc>
      </p:transition>
    </mc:Choice>
    <mc:Fallback>
      <p:transition spd="slow">
        <p:fade/>
        <p:sndAc>
          <p:stSnd>
            <p:snd r:embed="rId2" name="chimes.wav"/>
          </p:stSnd>
        </p:sndAc>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2D251F"/>
      </a:dk2>
      <a:lt2>
        <a:srgbClr val="FAE9C5"/>
      </a:lt2>
      <a:accent1>
        <a:srgbClr val="ED3846"/>
      </a:accent1>
      <a:accent2>
        <a:srgbClr val="F87184"/>
      </a:accent2>
      <a:accent3>
        <a:srgbClr val="EC9DA9"/>
      </a:accent3>
      <a:accent4>
        <a:srgbClr val="ECC190"/>
      </a:accent4>
      <a:accent5>
        <a:srgbClr val="FFB268"/>
      </a:accent5>
      <a:accent6>
        <a:srgbClr val="F98657"/>
      </a:accent6>
      <a:hlink>
        <a:srgbClr val="B97669"/>
      </a:hlink>
      <a:folHlink>
        <a:srgbClr val="9E9483"/>
      </a:folHlink>
    </a:clrScheme>
    <a:fontScheme name="Madison">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Madison" id="{025CB5FB-2DD3-45EE-B6F0-CC461540EB19}" vid="{BCCF8060-3FCB-4641-B728-8A589529B1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TM16401375[[fn=Madison]]</Template>
  <TotalTime>1338</TotalTime>
  <Words>5572</Words>
  <Application>Microsoft Office PowerPoint</Application>
  <PresentationFormat>Custom</PresentationFormat>
  <Paragraphs>580</Paragraphs>
  <Slides>118</Slides>
  <Notes>2</Notes>
  <HiddenSlides>0</HiddenSlides>
  <MMClips>0</MMClips>
  <ScaleCrop>false</ScaleCrop>
  <HeadingPairs>
    <vt:vector size="4" baseType="variant">
      <vt:variant>
        <vt:lpstr>Theme</vt:lpstr>
      </vt:variant>
      <vt:variant>
        <vt:i4>1</vt:i4>
      </vt:variant>
      <vt:variant>
        <vt:lpstr>Slide Titles</vt:lpstr>
      </vt:variant>
      <vt:variant>
        <vt:i4>118</vt:i4>
      </vt:variant>
    </vt:vector>
  </HeadingPairs>
  <TitlesOfParts>
    <vt:vector size="119" baseType="lpstr">
      <vt:lpstr>Madison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000</cp:lastModifiedBy>
  <cp:revision>133</cp:revision>
  <dcterms:created xsi:type="dcterms:W3CDTF">2023-12-04T07:04:17Z</dcterms:created>
  <dcterms:modified xsi:type="dcterms:W3CDTF">2025-12-19T04:59:41Z</dcterms:modified>
</cp:coreProperties>
</file>