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f54b7fa61c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f54b7fa61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f54b7fa61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f54b7fa61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f54b7fa61c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f54b7fa61c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f54b7fa61c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f54b7fa61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f54b7fa61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f54b7fa61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f54b7fa61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f54b7fa61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f54b7fa61c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f54b7fa61c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f54b7fa61c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f54b7fa61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f54b7fa61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f54b7fa61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f54b7fa61c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f54b7fa61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f54b7fa61c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f54b7fa61c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/>
          <p:nvPr/>
        </p:nvSpPr>
        <p:spPr>
          <a:xfrm>
            <a:off x="7211775" y="210950"/>
            <a:ext cx="1805100" cy="792600"/>
          </a:xfrm>
          <a:prstGeom prst="rect">
            <a:avLst/>
          </a:prstGeom>
          <a:solidFill>
            <a:srgbClr val="F7FB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7875" y="113100"/>
            <a:ext cx="1459000" cy="4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/>
          <p:nvPr/>
        </p:nvSpPr>
        <p:spPr>
          <a:xfrm>
            <a:off x="7244400" y="254450"/>
            <a:ext cx="1663800" cy="609000"/>
          </a:xfrm>
          <a:prstGeom prst="rect">
            <a:avLst/>
          </a:prstGeom>
          <a:solidFill>
            <a:srgbClr val="E3EA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03500" y="178350"/>
            <a:ext cx="1459000" cy="4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/>
          <p:nvPr/>
        </p:nvSpPr>
        <p:spPr>
          <a:xfrm>
            <a:off x="7244400" y="254450"/>
            <a:ext cx="1641900" cy="565500"/>
          </a:xfrm>
          <a:prstGeom prst="rect">
            <a:avLst/>
          </a:prstGeom>
          <a:solidFill>
            <a:srgbClr val="F7FB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7875" y="113100"/>
            <a:ext cx="1459000" cy="4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7875" y="113100"/>
            <a:ext cx="1459000" cy="4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/>
          <p:nvPr/>
        </p:nvSpPr>
        <p:spPr>
          <a:xfrm>
            <a:off x="7222650" y="156600"/>
            <a:ext cx="1827000" cy="663300"/>
          </a:xfrm>
          <a:prstGeom prst="rect">
            <a:avLst/>
          </a:prstGeom>
          <a:solidFill>
            <a:srgbClr val="F7FB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7875" y="113100"/>
            <a:ext cx="1459000" cy="4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7875" y="113100"/>
            <a:ext cx="1459000" cy="4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7875" y="113100"/>
            <a:ext cx="1459000" cy="4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/>
          <p:nvPr/>
        </p:nvSpPr>
        <p:spPr>
          <a:xfrm>
            <a:off x="7320525" y="167475"/>
            <a:ext cx="1823400" cy="739500"/>
          </a:xfrm>
          <a:prstGeom prst="rect">
            <a:avLst/>
          </a:prstGeom>
          <a:solidFill>
            <a:srgbClr val="F7FB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7875" y="113100"/>
            <a:ext cx="1459000" cy="4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/>
          <p:nvPr/>
        </p:nvSpPr>
        <p:spPr>
          <a:xfrm>
            <a:off x="7287900" y="178325"/>
            <a:ext cx="1761600" cy="566400"/>
          </a:xfrm>
          <a:prstGeom prst="rect">
            <a:avLst/>
          </a:prstGeom>
          <a:solidFill>
            <a:srgbClr val="F7FB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7875" y="113100"/>
            <a:ext cx="1459000" cy="4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/>
          <p:nvPr/>
        </p:nvSpPr>
        <p:spPr>
          <a:xfrm>
            <a:off x="8277450" y="113100"/>
            <a:ext cx="815700" cy="631500"/>
          </a:xfrm>
          <a:prstGeom prst="rect">
            <a:avLst/>
          </a:prstGeom>
          <a:solidFill>
            <a:srgbClr val="CAD4D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34150" y="113100"/>
            <a:ext cx="1459000" cy="4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936"/>
            <a:ext cx="9144002" cy="5103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7875" y="113100"/>
            <a:ext cx="1459000" cy="40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