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4" r:id="rId4"/>
    <p:sldId id="263" r:id="rId5"/>
    <p:sldId id="266" r:id="rId6"/>
    <p:sldId id="267" r:id="rId7"/>
    <p:sldId id="265"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92B4BF7-5807-477B-A504-B08CB518852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42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163A2-6066-46D7-B992-0AEF3B15B3F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144463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7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707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174207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910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49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69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37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204331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163A2-6066-46D7-B992-0AEF3B15B3F3}" type="datetimeFigureOut">
              <a:rPr lang="en-US" smtClean="0"/>
              <a:t>7/18/2026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B4BF7-5807-477B-A504-B08CB518852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89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D163A2-6066-46D7-B992-0AEF3B15B3F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15016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D163A2-6066-46D7-B992-0AEF3B15B3F3}" type="datetimeFigureOut">
              <a:rPr lang="en-US" smtClean="0"/>
              <a:t>7/18/2026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B4BF7-5807-477B-A504-B08CB518852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07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D163A2-6066-46D7-B992-0AEF3B15B3F3}" type="datetimeFigureOut">
              <a:rPr lang="en-US" smtClean="0"/>
              <a:t>7/18/2026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B4BF7-5807-477B-A504-B08CB518852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05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163A2-6066-46D7-B992-0AEF3B15B3F3}" type="datetimeFigureOut">
              <a:rPr lang="en-US" smtClean="0"/>
              <a:t>7/18/2026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87799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163A2-6066-46D7-B992-0AEF3B15B3F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B4BF7-5807-477B-A504-B08CB518852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31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163A2-6066-46D7-B992-0AEF3B15B3F3}" type="datetimeFigureOut">
              <a:rPr lang="en-US" smtClean="0"/>
              <a:t>7/18/2026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B4BF7-5807-477B-A504-B08CB5188526}" type="slidenum">
              <a:rPr lang="en-US" smtClean="0"/>
              <a:t>‹#›</a:t>
            </a:fld>
            <a:endParaRPr lang="en-US"/>
          </a:p>
        </p:txBody>
      </p:sp>
    </p:spTree>
    <p:extLst>
      <p:ext uri="{BB962C8B-B14F-4D97-AF65-F5344CB8AC3E}">
        <p14:creationId xmlns:p14="http://schemas.microsoft.com/office/powerpoint/2010/main" val="235876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D163A2-6066-46D7-B992-0AEF3B15B3F3}" type="datetimeFigureOut">
              <a:rPr lang="en-US" smtClean="0"/>
              <a:t>7/18/2026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2B4BF7-5807-477B-A504-B08CB5188526}" type="slidenum">
              <a:rPr lang="en-US" smtClean="0"/>
              <a:t>‹#›</a:t>
            </a:fld>
            <a:endParaRPr lang="en-US"/>
          </a:p>
        </p:txBody>
      </p:sp>
    </p:spTree>
    <p:extLst>
      <p:ext uri="{BB962C8B-B14F-4D97-AF65-F5344CB8AC3E}">
        <p14:creationId xmlns:p14="http://schemas.microsoft.com/office/powerpoint/2010/main" val="60463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1F70-245D-4B8A-9F40-A9226268F233}"/>
              </a:ext>
            </a:extLst>
          </p:cNvPr>
          <p:cNvSpPr>
            <a:spLocks noGrp="1"/>
          </p:cNvSpPr>
          <p:nvPr>
            <p:ph type="ctrTitle"/>
          </p:nvPr>
        </p:nvSpPr>
        <p:spPr/>
        <p:txBody>
          <a:bodyPr/>
          <a:lstStyle/>
          <a:p>
            <a:r>
              <a:rPr lang="en-US" dirty="0"/>
              <a:t>AUTOMATION WITH TALLY</a:t>
            </a:r>
          </a:p>
        </p:txBody>
      </p:sp>
      <p:sp>
        <p:nvSpPr>
          <p:cNvPr id="3" name="Subtitle 2">
            <a:extLst>
              <a:ext uri="{FF2B5EF4-FFF2-40B4-BE49-F238E27FC236}">
                <a16:creationId xmlns:a16="http://schemas.microsoft.com/office/drawing/2014/main" id="{C41F8C83-6147-4AD1-8C6B-66CDE01B7853}"/>
              </a:ext>
            </a:extLst>
          </p:cNvPr>
          <p:cNvSpPr>
            <a:spLocks noGrp="1"/>
          </p:cNvSpPr>
          <p:nvPr>
            <p:ph type="subTitle" idx="1"/>
          </p:nvPr>
        </p:nvSpPr>
        <p:spPr/>
        <p:txBody>
          <a:bodyPr/>
          <a:lstStyle/>
          <a:p>
            <a:pPr algn="r"/>
            <a:r>
              <a:rPr lang="en-US" dirty="0"/>
              <a:t>CA AVSR KUSHWANTH</a:t>
            </a:r>
          </a:p>
        </p:txBody>
      </p:sp>
    </p:spTree>
    <p:extLst>
      <p:ext uri="{BB962C8B-B14F-4D97-AF65-F5344CB8AC3E}">
        <p14:creationId xmlns:p14="http://schemas.microsoft.com/office/powerpoint/2010/main" val="220586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4941-66D8-430C-8E2C-5D6D6C07D6FD}"/>
              </a:ext>
            </a:extLst>
          </p:cNvPr>
          <p:cNvSpPr>
            <a:spLocks noGrp="1"/>
          </p:cNvSpPr>
          <p:nvPr>
            <p:ph type="title"/>
          </p:nvPr>
        </p:nvSpPr>
        <p:spPr/>
        <p:txBody>
          <a:bodyPr/>
          <a:lstStyle/>
          <a:p>
            <a:r>
              <a:rPr lang="en-US" dirty="0"/>
              <a:t>ODBC</a:t>
            </a:r>
          </a:p>
        </p:txBody>
      </p:sp>
      <p:sp>
        <p:nvSpPr>
          <p:cNvPr id="3" name="Content Placeholder 2">
            <a:extLst>
              <a:ext uri="{FF2B5EF4-FFF2-40B4-BE49-F238E27FC236}">
                <a16:creationId xmlns:a16="http://schemas.microsoft.com/office/drawing/2014/main" id="{99818849-86E2-4632-8250-AA73BA7A4729}"/>
              </a:ext>
            </a:extLst>
          </p:cNvPr>
          <p:cNvSpPr>
            <a:spLocks noGrp="1"/>
          </p:cNvSpPr>
          <p:nvPr>
            <p:ph idx="1"/>
          </p:nvPr>
        </p:nvSpPr>
        <p:spPr/>
        <p:txBody>
          <a:bodyPr/>
          <a:lstStyle/>
          <a:p>
            <a:r>
              <a:rPr lang="en-US" dirty="0"/>
              <a:t>In Tally, ODBC(Open </a:t>
            </a:r>
            <a:r>
              <a:rPr lang="en-US" dirty="0" err="1"/>
              <a:t>DataBase</a:t>
            </a:r>
            <a:r>
              <a:rPr lang="en-US" dirty="0"/>
              <a:t> Connectivity) is a built-in feature that allows external applications to interact with Tally’s proprietary database.</a:t>
            </a:r>
          </a:p>
          <a:p>
            <a:r>
              <a:rPr lang="en-US" dirty="0"/>
              <a:t>Steps to Enable Tally ODBC – F1(Help) – Settings – Connectivity – Client/Server configuration – Enable ODBC - Yes</a:t>
            </a:r>
          </a:p>
        </p:txBody>
      </p:sp>
    </p:spTree>
    <p:extLst>
      <p:ext uri="{BB962C8B-B14F-4D97-AF65-F5344CB8AC3E}">
        <p14:creationId xmlns:p14="http://schemas.microsoft.com/office/powerpoint/2010/main" val="63380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69A4-5046-4EA6-8775-581FC26073C5}"/>
              </a:ext>
            </a:extLst>
          </p:cNvPr>
          <p:cNvSpPr>
            <a:spLocks noGrp="1"/>
          </p:cNvSpPr>
          <p:nvPr>
            <p:ph type="title"/>
          </p:nvPr>
        </p:nvSpPr>
        <p:spPr/>
        <p:txBody>
          <a:bodyPr>
            <a:normAutofit fontScale="90000"/>
          </a:bodyPr>
          <a:lstStyle/>
          <a:p>
            <a:r>
              <a:rPr lang="en-US" dirty="0"/>
              <a:t>USE CASE – 1</a:t>
            </a:r>
            <a:br>
              <a:rPr lang="en-US" dirty="0"/>
            </a:br>
            <a:r>
              <a:rPr lang="en-US" dirty="0"/>
              <a:t>EXCEL DATA TO TALLY</a:t>
            </a:r>
          </a:p>
        </p:txBody>
      </p:sp>
      <p:sp>
        <p:nvSpPr>
          <p:cNvPr id="3" name="Content Placeholder 2">
            <a:extLst>
              <a:ext uri="{FF2B5EF4-FFF2-40B4-BE49-F238E27FC236}">
                <a16:creationId xmlns:a16="http://schemas.microsoft.com/office/drawing/2014/main" id="{4959BEDB-9D32-451D-928D-11E503687661}"/>
              </a:ext>
            </a:extLst>
          </p:cNvPr>
          <p:cNvSpPr>
            <a:spLocks noGrp="1"/>
          </p:cNvSpPr>
          <p:nvPr>
            <p:ph idx="1"/>
          </p:nvPr>
        </p:nvSpPr>
        <p:spPr/>
        <p:txBody>
          <a:bodyPr/>
          <a:lstStyle/>
          <a:p>
            <a:r>
              <a:rPr lang="en-US" b="1" u="sng" dirty="0"/>
              <a:t>PROMPT -</a:t>
            </a:r>
            <a:r>
              <a:rPr lang="en-US" dirty="0"/>
              <a:t> Write a python code to create a template for date, voucher type, debit ledger, credit ledger, amount, narration where the user can enter the data in this excel and after that, the python code should generate a xml and send it to tally for tally import. Also specify the command line to be used for installing the modules.</a:t>
            </a:r>
          </a:p>
          <a:p>
            <a:endParaRPr lang="en-US" dirty="0"/>
          </a:p>
        </p:txBody>
      </p:sp>
    </p:spTree>
    <p:extLst>
      <p:ext uri="{BB962C8B-B14F-4D97-AF65-F5344CB8AC3E}">
        <p14:creationId xmlns:p14="http://schemas.microsoft.com/office/powerpoint/2010/main" val="206119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C46F-CD53-4CC8-A076-BDAC7FB8A669}"/>
              </a:ext>
            </a:extLst>
          </p:cNvPr>
          <p:cNvSpPr>
            <a:spLocks noGrp="1"/>
          </p:cNvSpPr>
          <p:nvPr>
            <p:ph type="title"/>
          </p:nvPr>
        </p:nvSpPr>
        <p:spPr/>
        <p:txBody>
          <a:bodyPr>
            <a:normAutofit fontScale="90000"/>
          </a:bodyPr>
          <a:lstStyle/>
          <a:p>
            <a:r>
              <a:rPr lang="en-US" dirty="0"/>
              <a:t>USE CASE – 2</a:t>
            </a:r>
            <a:br>
              <a:rPr lang="en-US" dirty="0"/>
            </a:br>
            <a:r>
              <a:rPr lang="en-US" dirty="0"/>
              <a:t>TALLY DATA TO EXCEL</a:t>
            </a:r>
          </a:p>
        </p:txBody>
      </p:sp>
      <p:sp>
        <p:nvSpPr>
          <p:cNvPr id="3" name="Content Placeholder 2">
            <a:extLst>
              <a:ext uri="{FF2B5EF4-FFF2-40B4-BE49-F238E27FC236}">
                <a16:creationId xmlns:a16="http://schemas.microsoft.com/office/drawing/2014/main" id="{E93B3F72-4983-4DAB-A94D-1E9A84E131A0}"/>
              </a:ext>
            </a:extLst>
          </p:cNvPr>
          <p:cNvSpPr>
            <a:spLocks noGrp="1"/>
          </p:cNvSpPr>
          <p:nvPr>
            <p:ph idx="1"/>
          </p:nvPr>
        </p:nvSpPr>
        <p:spPr/>
        <p:txBody>
          <a:bodyPr>
            <a:normAutofit fontScale="85000" lnSpcReduction="20000"/>
          </a:bodyPr>
          <a:lstStyle/>
          <a:p>
            <a:pPr algn="just"/>
            <a:r>
              <a:rPr lang="en-US" b="1" u="sng" dirty="0"/>
              <a:t>PROMPT – </a:t>
            </a:r>
            <a:r>
              <a:rPr lang="en-US" dirty="0"/>
              <a:t>Write a python code to fetch entire transactions between the user specified period from the Tally. The python code should ask the user the from date and to date. The python code should fetch – “DATE, GUID, MASTERID, VOUCHERNUMBER, VOUCHERTYPENAME, PARTYLEDGERNAME, NARRATION, ALLLEDGERENTRIES.LIST, PARTYGSTIN, REFERENCE, REFERENCEDATE, ALLINVENTORIES.LIST, ALLINVENTORYENTRIES.STOCKITEMNAME, ALLINVENTORYENTRIES.BILLEDQTY, ALLINVENTORYENTRIES.ACTUALQTY, ALLINVENTORYENTRIES.RATE, ALLINVENTORYENTRIES.AMOUNT, ALLINVENTORYENTRIES.BATCHALLOCATIONS.LIST” from the Collection – “</a:t>
            </a:r>
            <a:r>
              <a:rPr lang="en-US" dirty="0" err="1"/>
              <a:t>VoucherCollection</a:t>
            </a:r>
            <a:r>
              <a:rPr lang="en-US" dirty="0"/>
              <a:t>”. From the xml returned by the Tally, if there are any invalid characters the python code should try to handle those invalid characters. The output should be stored in a excel file. Also specify the command line to be used for installing the modules.</a:t>
            </a:r>
          </a:p>
        </p:txBody>
      </p:sp>
    </p:spTree>
    <p:extLst>
      <p:ext uri="{BB962C8B-B14F-4D97-AF65-F5344CB8AC3E}">
        <p14:creationId xmlns:p14="http://schemas.microsoft.com/office/powerpoint/2010/main" val="125759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D8F3-D2F6-468C-8A06-5ABE2C51473B}"/>
              </a:ext>
            </a:extLst>
          </p:cNvPr>
          <p:cNvSpPr>
            <a:spLocks noGrp="1"/>
          </p:cNvSpPr>
          <p:nvPr>
            <p:ph type="title"/>
          </p:nvPr>
        </p:nvSpPr>
        <p:spPr/>
        <p:txBody>
          <a:bodyPr>
            <a:normAutofit fontScale="90000"/>
          </a:bodyPr>
          <a:lstStyle/>
          <a:p>
            <a:r>
              <a:rPr lang="en-US" dirty="0"/>
              <a:t>USE CASE – 3</a:t>
            </a:r>
            <a:br>
              <a:rPr lang="en-US" dirty="0"/>
            </a:br>
            <a:r>
              <a:rPr lang="en-US" dirty="0"/>
              <a:t>USING PYTHON TO AUTOMATE TALLY DATA ENTRY</a:t>
            </a:r>
          </a:p>
        </p:txBody>
      </p:sp>
      <p:sp>
        <p:nvSpPr>
          <p:cNvPr id="3" name="Content Placeholder 2">
            <a:extLst>
              <a:ext uri="{FF2B5EF4-FFF2-40B4-BE49-F238E27FC236}">
                <a16:creationId xmlns:a16="http://schemas.microsoft.com/office/drawing/2014/main" id="{9345A2DD-52EB-4E71-9F54-F245B35EDF2E}"/>
              </a:ext>
            </a:extLst>
          </p:cNvPr>
          <p:cNvSpPr>
            <a:spLocks noGrp="1"/>
          </p:cNvSpPr>
          <p:nvPr>
            <p:ph idx="1"/>
          </p:nvPr>
        </p:nvSpPr>
        <p:spPr/>
        <p:txBody>
          <a:bodyPr/>
          <a:lstStyle/>
          <a:p>
            <a:r>
              <a:rPr lang="en-US" dirty="0"/>
              <a:t>USE CASE – AUTOMATION OF KEY BOARD CLICKS</a:t>
            </a:r>
          </a:p>
        </p:txBody>
      </p:sp>
    </p:spTree>
    <p:extLst>
      <p:ext uri="{BB962C8B-B14F-4D97-AF65-F5344CB8AC3E}">
        <p14:creationId xmlns:p14="http://schemas.microsoft.com/office/powerpoint/2010/main" val="316539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0798-0DD6-4838-9E42-DE942294DEB7}"/>
              </a:ext>
            </a:extLst>
          </p:cNvPr>
          <p:cNvSpPr>
            <a:spLocks noGrp="1"/>
          </p:cNvSpPr>
          <p:nvPr>
            <p:ph type="title"/>
          </p:nvPr>
        </p:nvSpPr>
        <p:spPr/>
        <p:txBody>
          <a:bodyPr>
            <a:normAutofit fontScale="90000"/>
          </a:bodyPr>
          <a:lstStyle/>
          <a:p>
            <a:r>
              <a:rPr lang="en-US" dirty="0"/>
              <a:t>USE CASE – 4</a:t>
            </a:r>
            <a:br>
              <a:rPr lang="en-US" dirty="0"/>
            </a:br>
            <a:r>
              <a:rPr lang="en-US" dirty="0"/>
              <a:t>MASKING OF DATA</a:t>
            </a:r>
          </a:p>
        </p:txBody>
      </p:sp>
      <p:sp>
        <p:nvSpPr>
          <p:cNvPr id="3" name="Content Placeholder 2">
            <a:extLst>
              <a:ext uri="{FF2B5EF4-FFF2-40B4-BE49-F238E27FC236}">
                <a16:creationId xmlns:a16="http://schemas.microsoft.com/office/drawing/2014/main" id="{5E3C41A0-941A-4261-A810-00F5760C013C}"/>
              </a:ext>
            </a:extLst>
          </p:cNvPr>
          <p:cNvSpPr>
            <a:spLocks noGrp="1"/>
          </p:cNvSpPr>
          <p:nvPr>
            <p:ph idx="1"/>
          </p:nvPr>
        </p:nvSpPr>
        <p:spPr/>
        <p:txBody>
          <a:bodyPr>
            <a:normAutofit fontScale="85000" lnSpcReduction="20000"/>
          </a:bodyPr>
          <a:lstStyle/>
          <a:p>
            <a:r>
              <a:rPr lang="en-US" dirty="0"/>
              <a:t>PROMPT - write a python code where, I have two excel files - "tally_vouchers.xlsx" and "tally_trial_balance.xlsx". Out of this in the second excel file, in the sheet - "Closing Trial Balance" in the Column B I have parent group and in the Column C </a:t>
            </a:r>
            <a:r>
              <a:rPr lang="en-US" dirty="0" err="1"/>
              <a:t>i</a:t>
            </a:r>
            <a:r>
              <a:rPr lang="en-US" dirty="0"/>
              <a:t> have ledger name. Out of these, in the column B the parent group is either Sundry Debtors or Sundry Creditors then those ledger names should be identified. Then in the first excel file in the sheet - "Transactions", in the column F and Column H, if the same ledger name is displayed then the same should be masked and accordingly in the column P could be empty or ledger name or GSTN, the same should also be masked if it has any ledger name or GSTN. So, that the file can be uploaded to any AI model. Both the excel files will be placed in the same folder where this python code will be saved. Create two excel files as output, one file as masked data and second one containing the links of old text with next masked text. Generate a python code and also list of modules that are required to be installed</a:t>
            </a:r>
          </a:p>
        </p:txBody>
      </p:sp>
    </p:spTree>
    <p:extLst>
      <p:ext uri="{BB962C8B-B14F-4D97-AF65-F5344CB8AC3E}">
        <p14:creationId xmlns:p14="http://schemas.microsoft.com/office/powerpoint/2010/main" val="56051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0943-AF65-4391-8B34-CFD5FF1F0E05}"/>
              </a:ext>
            </a:extLst>
          </p:cNvPr>
          <p:cNvSpPr>
            <a:spLocks noGrp="1"/>
          </p:cNvSpPr>
          <p:nvPr>
            <p:ph type="title"/>
          </p:nvPr>
        </p:nvSpPr>
        <p:spPr/>
        <p:txBody>
          <a:bodyPr>
            <a:normAutofit fontScale="90000"/>
          </a:bodyPr>
          <a:lstStyle/>
          <a:p>
            <a:r>
              <a:rPr lang="en-US" dirty="0"/>
              <a:t>USE CASE – 5</a:t>
            </a:r>
            <a:br>
              <a:rPr lang="en-US" dirty="0"/>
            </a:br>
            <a:r>
              <a:rPr lang="en-US" dirty="0"/>
              <a:t>TALLY DATA ANALYSIS</a:t>
            </a:r>
          </a:p>
        </p:txBody>
      </p:sp>
      <p:sp>
        <p:nvSpPr>
          <p:cNvPr id="3" name="Content Placeholder 2">
            <a:extLst>
              <a:ext uri="{FF2B5EF4-FFF2-40B4-BE49-F238E27FC236}">
                <a16:creationId xmlns:a16="http://schemas.microsoft.com/office/drawing/2014/main" id="{B1DFE463-265B-483E-BCAE-711F6853FF3D}"/>
              </a:ext>
            </a:extLst>
          </p:cNvPr>
          <p:cNvSpPr>
            <a:spLocks noGrp="1"/>
          </p:cNvSpPr>
          <p:nvPr>
            <p:ph idx="1"/>
          </p:nvPr>
        </p:nvSpPr>
        <p:spPr/>
        <p:txBody>
          <a:bodyPr>
            <a:normAutofit fontScale="47500" lnSpcReduction="20000"/>
          </a:bodyPr>
          <a:lstStyle/>
          <a:p>
            <a:pPr marL="0" indent="0" algn="just">
              <a:buNone/>
            </a:pPr>
            <a:r>
              <a:rPr lang="en-US" dirty="0"/>
              <a:t>write a python code to analyze a tally voucher excel file. I have two excel workbooks - "tally_trial_balance.xlsx" and "tally_vouchers.xlsx". In the second excel file, </a:t>
            </a:r>
            <a:r>
              <a:rPr lang="en-US" dirty="0" err="1"/>
              <a:t>i</a:t>
            </a:r>
            <a:r>
              <a:rPr lang="en-US" dirty="0"/>
              <a:t> have two sheets - "Transactions" and "Voucher Types". The Sheet - "Transactions" in the first row has these headings - "DATE","GUID","MASTERID","VOUCHER_NUMBER","VOUCHER_TYPE","PARTY_NAME","ENTRY_TYPE", "LEDGER_NAME", "STOCK_ITEM", "ACTUAL_QTY", "BILLED_QTY", "RATE", "AMOUNT", "IS_DEEMED_POSITIVE", "NARRATION", "PARTY_GSTN","REFERENCE","REFERENCEDATE".</a:t>
            </a:r>
          </a:p>
          <a:p>
            <a:pPr marL="0" indent="0" algn="just">
              <a:buNone/>
            </a:pPr>
            <a:r>
              <a:rPr lang="en-US" dirty="0"/>
              <a:t>The data has a single entry spread over multiple rows. A single entry can be identified from the column - "MASTERID". This column should be used to combine these multiple rows data into a single entry. The ledger name column contains the actual ledger names and the amount column the positive value denotes credit amount and negative value denotes debit amount. The column - "ENTRY_TYPE" has any of these two values - "Ledger" or "Inventory". Only if the value is Ledger, should be </a:t>
            </a:r>
            <a:r>
              <a:rPr lang="en-US" dirty="0" err="1"/>
              <a:t>consdiered</a:t>
            </a:r>
            <a:r>
              <a:rPr lang="en-US" dirty="0"/>
              <a:t> for all financial analysis and if the value is Inventory, then the same should be considered for inventory analysis.</a:t>
            </a:r>
          </a:p>
          <a:p>
            <a:pPr marL="0" indent="0" algn="just">
              <a:buNone/>
            </a:pPr>
            <a:r>
              <a:rPr lang="en-US" dirty="0"/>
              <a:t>The sheet - "Voucher Types", the Column A has heading - "Voucher Type" and has a list of all the vouchers. These are the list of vouchers – </a:t>
            </a:r>
            <a:r>
              <a:rPr lang="en-US" dirty="0" err="1"/>
              <a:t>Purchase,Payment,Receipt,Sales,Journal</a:t>
            </a:r>
            <a:r>
              <a:rPr lang="en-US" dirty="0"/>
              <a:t>.</a:t>
            </a:r>
          </a:p>
          <a:p>
            <a:pPr marL="0" indent="0" algn="just">
              <a:buNone/>
            </a:pPr>
            <a:r>
              <a:rPr lang="en-US" dirty="0"/>
              <a:t>The first excel file has three similar sheets - "Closing Trial </a:t>
            </a:r>
            <a:r>
              <a:rPr lang="en-US" dirty="0" err="1"/>
              <a:t>Balance","Opening</a:t>
            </a:r>
            <a:r>
              <a:rPr lang="en-US" dirty="0"/>
              <a:t> Trial Balance","</a:t>
            </a:r>
            <a:r>
              <a:rPr lang="en-US" dirty="0" err="1"/>
              <a:t>Preceeding</a:t>
            </a:r>
            <a:r>
              <a:rPr lang="en-US" dirty="0"/>
              <a:t> Trial Balance". Three sheets have these headings - </a:t>
            </a:r>
          </a:p>
          <a:p>
            <a:pPr marL="0" indent="0" algn="just">
              <a:buNone/>
            </a:pPr>
            <a:r>
              <a:rPr lang="en-US" dirty="0"/>
              <a:t>Main </a:t>
            </a:r>
            <a:r>
              <a:rPr lang="en-US" dirty="0" err="1"/>
              <a:t>Group,Parent</a:t>
            </a:r>
            <a:r>
              <a:rPr lang="en-US" dirty="0"/>
              <a:t> </a:t>
            </a:r>
            <a:r>
              <a:rPr lang="en-US" dirty="0" err="1"/>
              <a:t>Group,Ledger</a:t>
            </a:r>
            <a:r>
              <a:rPr lang="en-US" dirty="0"/>
              <a:t> </a:t>
            </a:r>
            <a:r>
              <a:rPr lang="en-US" dirty="0" err="1"/>
              <a:t>Name,Debit,Credit</a:t>
            </a:r>
            <a:r>
              <a:rPr lang="en-US" dirty="0"/>
              <a:t>.</a:t>
            </a:r>
          </a:p>
          <a:p>
            <a:pPr marL="0" indent="0" algn="just">
              <a:buNone/>
            </a:pPr>
            <a:r>
              <a:rPr lang="en-US" dirty="0"/>
              <a:t>out of these headings, the python code should map the ledgers based on its parent group. The list of parents group available are:</a:t>
            </a:r>
          </a:p>
          <a:p>
            <a:pPr marL="0" indent="0" algn="just">
              <a:buNone/>
            </a:pPr>
            <a:r>
              <a:rPr lang="en-US" dirty="0"/>
              <a:t>Purchase Accounts, Sales Accounts, Sundry Debtors, Sundry Creditors, Indirect Expenses, Fixed Assets, Capital Account, Cash-in-Hand, Duties &amp; Taxes, Bank Accounts, Primary, Stock-in-Hand</a:t>
            </a:r>
          </a:p>
          <a:p>
            <a:pPr marL="0" indent="0" algn="just">
              <a:buNone/>
            </a:pPr>
            <a:r>
              <a:rPr lang="en-US" dirty="0"/>
              <a:t>Now based on these two excel files give all the detailed analysis.</a:t>
            </a:r>
          </a:p>
        </p:txBody>
      </p:sp>
    </p:spTree>
    <p:extLst>
      <p:ext uri="{BB962C8B-B14F-4D97-AF65-F5344CB8AC3E}">
        <p14:creationId xmlns:p14="http://schemas.microsoft.com/office/powerpoint/2010/main" val="142696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284E-039A-FF86-4780-2BDD8DF635B5}"/>
              </a:ext>
            </a:extLst>
          </p:cNvPr>
          <p:cNvSpPr>
            <a:spLocks noGrp="1"/>
          </p:cNvSpPr>
          <p:nvPr>
            <p:ph type="title"/>
          </p:nvPr>
        </p:nvSpPr>
        <p:spPr/>
        <p:txBody>
          <a:bodyPr/>
          <a:lstStyle/>
          <a:p>
            <a:r>
              <a:rPr lang="en-US" dirty="0"/>
              <a:t>THANK YOU</a:t>
            </a:r>
            <a:endParaRPr lang="en-IN" dirty="0"/>
          </a:p>
        </p:txBody>
      </p:sp>
    </p:spTree>
    <p:extLst>
      <p:ext uri="{BB962C8B-B14F-4D97-AF65-F5344CB8AC3E}">
        <p14:creationId xmlns:p14="http://schemas.microsoft.com/office/powerpoint/2010/main" val="887874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451</TotalTime>
  <Words>969</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AUTOMATION WITH TALLY</vt:lpstr>
      <vt:lpstr>ODBC</vt:lpstr>
      <vt:lpstr>USE CASE – 1 EXCEL DATA TO TALLY</vt:lpstr>
      <vt:lpstr>USE CASE – 2 TALLY DATA TO EXCEL</vt:lpstr>
      <vt:lpstr>USE CASE – 3 USING PYTHON TO AUTOMATE TALLY DATA ENTRY</vt:lpstr>
      <vt:lpstr>USE CASE – 4 MASKING OF DATA</vt:lpstr>
      <vt:lpstr>USE CASE – 5 TALLY DATA ANALYSIS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 USING PYTHON</dc:title>
  <dc:creator>Kushwanth AVSR</dc:creator>
  <cp:lastModifiedBy>Kushwanth AVSR</cp:lastModifiedBy>
  <cp:revision>32</cp:revision>
  <dcterms:created xsi:type="dcterms:W3CDTF">2026-07-15T15:23:59Z</dcterms:created>
  <dcterms:modified xsi:type="dcterms:W3CDTF">2026-07-17T19:23:30Z</dcterms:modified>
</cp:coreProperties>
</file>