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92B4BF7-5807-477B-A504-B08CB518852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42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163A2-6066-46D7-B992-0AEF3B15B3F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144463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7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707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174207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910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49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69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37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204331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89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D163A2-6066-46D7-B992-0AEF3B15B3F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15016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D163A2-6066-46D7-B992-0AEF3B15B3F3}" type="datetimeFigureOut">
              <a:rPr lang="en-US" smtClean="0"/>
              <a:t>7/18/2026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B4BF7-5807-477B-A504-B08CB518852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07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D163A2-6066-46D7-B992-0AEF3B15B3F3}" type="datetimeFigureOut">
              <a:rPr lang="en-US" smtClean="0"/>
              <a:t>7/18/2026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B4BF7-5807-477B-A504-B08CB51885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05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163A2-6066-46D7-B992-0AEF3B15B3F3}" type="datetimeFigureOut">
              <a:rPr lang="en-US" smtClean="0"/>
              <a:t>7/18/2026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87799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163A2-6066-46D7-B992-0AEF3B15B3F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B4BF7-5807-477B-A504-B08CB518852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31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163A2-6066-46D7-B992-0AEF3B15B3F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235876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D163A2-6066-46D7-B992-0AEF3B15B3F3}" type="datetimeFigureOut">
              <a:rPr lang="en-US" smtClean="0"/>
              <a:t>7/18/2026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2B4BF7-5807-477B-A504-B08CB5188526}" type="slidenum">
              <a:rPr lang="en-US" smtClean="0"/>
              <a:t>‹#›</a:t>
            </a:fld>
            <a:endParaRPr lang="en-US"/>
          </a:p>
        </p:txBody>
      </p:sp>
    </p:spTree>
    <p:extLst>
      <p:ext uri="{BB962C8B-B14F-4D97-AF65-F5344CB8AC3E}">
        <p14:creationId xmlns:p14="http://schemas.microsoft.com/office/powerpoint/2010/main" val="60463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dium.com/@dhananjaygokhale/decoding-gst-number-checksum-digit-1ef2c8c53ad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1F70-245D-4B8A-9F40-A9226268F233}"/>
              </a:ext>
            </a:extLst>
          </p:cNvPr>
          <p:cNvSpPr>
            <a:spLocks noGrp="1"/>
          </p:cNvSpPr>
          <p:nvPr>
            <p:ph type="ctrTitle"/>
          </p:nvPr>
        </p:nvSpPr>
        <p:spPr/>
        <p:txBody>
          <a:bodyPr/>
          <a:lstStyle/>
          <a:p>
            <a:r>
              <a:rPr lang="en-US" dirty="0"/>
              <a:t>AUTOMATION USING PYTHON</a:t>
            </a:r>
          </a:p>
        </p:txBody>
      </p:sp>
      <p:sp>
        <p:nvSpPr>
          <p:cNvPr id="3" name="Subtitle 2">
            <a:extLst>
              <a:ext uri="{FF2B5EF4-FFF2-40B4-BE49-F238E27FC236}">
                <a16:creationId xmlns:a16="http://schemas.microsoft.com/office/drawing/2014/main" id="{C41F8C83-6147-4AD1-8C6B-66CDE01B7853}"/>
              </a:ext>
            </a:extLst>
          </p:cNvPr>
          <p:cNvSpPr>
            <a:spLocks noGrp="1"/>
          </p:cNvSpPr>
          <p:nvPr>
            <p:ph type="subTitle" idx="1"/>
          </p:nvPr>
        </p:nvSpPr>
        <p:spPr/>
        <p:txBody>
          <a:bodyPr/>
          <a:lstStyle/>
          <a:p>
            <a:pPr algn="r"/>
            <a:r>
              <a:rPr lang="en-US" dirty="0"/>
              <a:t>CA AVSR KUSHWANTH</a:t>
            </a:r>
          </a:p>
        </p:txBody>
      </p:sp>
    </p:spTree>
    <p:extLst>
      <p:ext uri="{BB962C8B-B14F-4D97-AF65-F5344CB8AC3E}">
        <p14:creationId xmlns:p14="http://schemas.microsoft.com/office/powerpoint/2010/main" val="220586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0798-0DD6-4838-9E42-DE942294DEB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56051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4941-66D8-430C-8E2C-5D6D6C07D6FD}"/>
              </a:ext>
            </a:extLst>
          </p:cNvPr>
          <p:cNvSpPr>
            <a:spLocks noGrp="1"/>
          </p:cNvSpPr>
          <p:nvPr>
            <p:ph type="title"/>
          </p:nvPr>
        </p:nvSpPr>
        <p:spPr/>
        <p:txBody>
          <a:bodyPr/>
          <a:lstStyle/>
          <a:p>
            <a:r>
              <a:rPr lang="en-US" dirty="0"/>
              <a:t>VIBE CODING</a:t>
            </a:r>
          </a:p>
        </p:txBody>
      </p:sp>
      <p:sp>
        <p:nvSpPr>
          <p:cNvPr id="3" name="Content Placeholder 2">
            <a:extLst>
              <a:ext uri="{FF2B5EF4-FFF2-40B4-BE49-F238E27FC236}">
                <a16:creationId xmlns:a16="http://schemas.microsoft.com/office/drawing/2014/main" id="{99818849-86E2-4632-8250-AA73BA7A4729}"/>
              </a:ext>
            </a:extLst>
          </p:cNvPr>
          <p:cNvSpPr>
            <a:spLocks noGrp="1"/>
          </p:cNvSpPr>
          <p:nvPr>
            <p:ph idx="1"/>
          </p:nvPr>
        </p:nvSpPr>
        <p:spPr/>
        <p:txBody>
          <a:bodyPr/>
          <a:lstStyle/>
          <a:p>
            <a:r>
              <a:rPr lang="en-US" dirty="0"/>
              <a:t>A Software Development approach where we use natural language to guide an AI assistant in creating, refining and testing applications.</a:t>
            </a:r>
          </a:p>
          <a:p>
            <a:endParaRPr lang="en-US" dirty="0"/>
          </a:p>
          <a:p>
            <a:r>
              <a:rPr lang="en-US" dirty="0"/>
              <a:t>The AI Model shares our VIBE(Goal) and does coding on behalf of us.</a:t>
            </a:r>
          </a:p>
        </p:txBody>
      </p:sp>
    </p:spTree>
    <p:extLst>
      <p:ext uri="{BB962C8B-B14F-4D97-AF65-F5344CB8AC3E}">
        <p14:creationId xmlns:p14="http://schemas.microsoft.com/office/powerpoint/2010/main" val="63380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2C3B0-F48C-4C3E-A815-140A0DBBB357}"/>
              </a:ext>
            </a:extLst>
          </p:cNvPr>
          <p:cNvSpPr>
            <a:spLocks noGrp="1"/>
          </p:cNvSpPr>
          <p:nvPr>
            <p:ph type="title"/>
          </p:nvPr>
        </p:nvSpPr>
        <p:spPr/>
        <p:txBody>
          <a:bodyPr/>
          <a:lstStyle/>
          <a:p>
            <a:r>
              <a:rPr lang="en-US" dirty="0"/>
              <a:t>CODEX vs. CHATGPT</a:t>
            </a:r>
          </a:p>
        </p:txBody>
      </p:sp>
      <p:graphicFrame>
        <p:nvGraphicFramePr>
          <p:cNvPr id="4" name="Table 4">
            <a:extLst>
              <a:ext uri="{FF2B5EF4-FFF2-40B4-BE49-F238E27FC236}">
                <a16:creationId xmlns:a16="http://schemas.microsoft.com/office/drawing/2014/main" id="{1607E0E2-6E7D-4A0E-B12B-BD152C51C1E6}"/>
              </a:ext>
            </a:extLst>
          </p:cNvPr>
          <p:cNvGraphicFramePr>
            <a:graphicFrameLocks noGrp="1"/>
          </p:cNvGraphicFramePr>
          <p:nvPr>
            <p:ph idx="1"/>
            <p:extLst>
              <p:ext uri="{D42A27DB-BD31-4B8C-83A1-F6EECF244321}">
                <p14:modId xmlns:p14="http://schemas.microsoft.com/office/powerpoint/2010/main" val="355372523"/>
              </p:ext>
            </p:extLst>
          </p:nvPr>
        </p:nvGraphicFramePr>
        <p:xfrm>
          <a:off x="1295400" y="2557463"/>
          <a:ext cx="9601200" cy="348488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1116870723"/>
                    </a:ext>
                  </a:extLst>
                </a:gridCol>
                <a:gridCol w="4800600">
                  <a:extLst>
                    <a:ext uri="{9D8B030D-6E8A-4147-A177-3AD203B41FA5}">
                      <a16:colId xmlns:a16="http://schemas.microsoft.com/office/drawing/2014/main" val="2303383359"/>
                    </a:ext>
                  </a:extLst>
                </a:gridCol>
              </a:tblGrid>
              <a:tr h="370840">
                <a:tc>
                  <a:txBody>
                    <a:bodyPr/>
                    <a:lstStyle/>
                    <a:p>
                      <a:pPr algn="ctr"/>
                      <a:r>
                        <a:rPr lang="en-US" dirty="0"/>
                        <a:t>CODEX</a:t>
                      </a:r>
                    </a:p>
                  </a:txBody>
                  <a:tcPr/>
                </a:tc>
                <a:tc>
                  <a:txBody>
                    <a:bodyPr/>
                    <a:lstStyle/>
                    <a:p>
                      <a:pPr algn="ctr"/>
                      <a:r>
                        <a:rPr lang="en-US" dirty="0"/>
                        <a:t>CHATGPT</a:t>
                      </a:r>
                    </a:p>
                  </a:txBody>
                  <a:tcPr/>
                </a:tc>
                <a:extLst>
                  <a:ext uri="{0D108BD9-81ED-4DB2-BD59-A6C34878D82A}">
                    <a16:rowId xmlns:a16="http://schemas.microsoft.com/office/drawing/2014/main" val="3597312438"/>
                  </a:ext>
                </a:extLst>
              </a:tr>
              <a:tr h="370840">
                <a:tc>
                  <a:txBody>
                    <a:bodyPr/>
                    <a:lstStyle/>
                    <a:p>
                      <a:r>
                        <a:rPr lang="en-US" dirty="0"/>
                        <a:t>Autonomous Agentic System</a:t>
                      </a:r>
                    </a:p>
                  </a:txBody>
                  <a:tcPr/>
                </a:tc>
                <a:tc>
                  <a:txBody>
                    <a:bodyPr/>
                    <a:lstStyle/>
                    <a:p>
                      <a:r>
                        <a:rPr lang="en-US" dirty="0"/>
                        <a:t>General Purpose AI Assistant</a:t>
                      </a:r>
                    </a:p>
                  </a:txBody>
                  <a:tcPr/>
                </a:tc>
                <a:extLst>
                  <a:ext uri="{0D108BD9-81ED-4DB2-BD59-A6C34878D82A}">
                    <a16:rowId xmlns:a16="http://schemas.microsoft.com/office/drawing/2014/main" val="1597722284"/>
                  </a:ext>
                </a:extLst>
              </a:tr>
              <a:tr h="370840">
                <a:tc>
                  <a:txBody>
                    <a:bodyPr/>
                    <a:lstStyle/>
                    <a:p>
                      <a:pPr algn="just"/>
                      <a:r>
                        <a:rPr lang="en-US" dirty="0"/>
                        <a:t>System operates as an agentic workspace. User assign it a goal, and it reads your local folders, navigates repositories, makes direct edits to real files, and runs tests or terminal commands</a:t>
                      </a:r>
                    </a:p>
                  </a:txBody>
                  <a:tcPr/>
                </a:tc>
                <a:tc>
                  <a:txBody>
                    <a:bodyPr/>
                    <a:lstStyle/>
                    <a:p>
                      <a:pPr algn="just"/>
                      <a:r>
                        <a:rPr lang="en-US" dirty="0"/>
                        <a:t>Optimized for conversation, reasoning, document analysis, content generation, coding assistance, and general problem solving.</a:t>
                      </a:r>
                    </a:p>
                    <a:p>
                      <a:pPr algn="just"/>
                      <a:endParaRPr lang="en-US" dirty="0"/>
                    </a:p>
                  </a:txBody>
                  <a:tcPr/>
                </a:tc>
                <a:extLst>
                  <a:ext uri="{0D108BD9-81ED-4DB2-BD59-A6C34878D82A}">
                    <a16:rowId xmlns:a16="http://schemas.microsoft.com/office/drawing/2014/main" val="3345140199"/>
                  </a:ext>
                </a:extLst>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dirty="0"/>
                        <a:t>Reads your entire project folder and handles multi-file refactors, complex migrations, and complete feature builds</a:t>
                      </a:r>
                    </a:p>
                  </a:txBody>
                  <a:tcPr/>
                </a:tc>
                <a:tc>
                  <a:txBody>
                    <a:bodyPr/>
                    <a:lstStyle/>
                    <a:p>
                      <a:pPr algn="just"/>
                      <a:r>
                        <a:rPr lang="en-US" dirty="0"/>
                        <a:t>Best for discussing localized snippets, brainstorming algorithms, or explaining basic programming concepts.</a:t>
                      </a:r>
                    </a:p>
                  </a:txBody>
                  <a:tcPr/>
                </a:tc>
                <a:extLst>
                  <a:ext uri="{0D108BD9-81ED-4DB2-BD59-A6C34878D82A}">
                    <a16:rowId xmlns:a16="http://schemas.microsoft.com/office/drawing/2014/main" val="3952785914"/>
                  </a:ext>
                </a:extLst>
              </a:tr>
              <a:tr h="370840">
                <a:tc>
                  <a:txBody>
                    <a:bodyPr/>
                    <a:lstStyle/>
                    <a:p>
                      <a:pPr algn="just"/>
                      <a:r>
                        <a:rPr lang="en-US" dirty="0"/>
                        <a:t>Best suited for large-scale coding projects and automation.</a:t>
                      </a:r>
                    </a:p>
                  </a:txBody>
                  <a:tcPr/>
                </a:tc>
                <a:tc>
                  <a:txBody>
                    <a:bodyPr/>
                    <a:lstStyle/>
                    <a:p>
                      <a:pPr algn="just"/>
                      <a:r>
                        <a:rPr lang="en-US" dirty="0"/>
                        <a:t>Best suited for ideation, learning, drafting, analysis, and iterative problem solving.</a:t>
                      </a:r>
                    </a:p>
                  </a:txBody>
                  <a:tcPr/>
                </a:tc>
                <a:extLst>
                  <a:ext uri="{0D108BD9-81ED-4DB2-BD59-A6C34878D82A}">
                    <a16:rowId xmlns:a16="http://schemas.microsoft.com/office/drawing/2014/main" val="175411799"/>
                  </a:ext>
                </a:extLst>
              </a:tr>
            </a:tbl>
          </a:graphicData>
        </a:graphic>
      </p:graphicFrame>
    </p:spTree>
    <p:extLst>
      <p:ext uri="{BB962C8B-B14F-4D97-AF65-F5344CB8AC3E}">
        <p14:creationId xmlns:p14="http://schemas.microsoft.com/office/powerpoint/2010/main" val="118077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47D9-4FA0-4A2F-8980-0B14099E6DF9}"/>
              </a:ext>
            </a:extLst>
          </p:cNvPr>
          <p:cNvSpPr>
            <a:spLocks noGrp="1"/>
          </p:cNvSpPr>
          <p:nvPr>
            <p:ph type="title"/>
          </p:nvPr>
        </p:nvSpPr>
        <p:spPr/>
        <p:txBody>
          <a:bodyPr/>
          <a:lstStyle/>
          <a:p>
            <a:r>
              <a:rPr lang="en-US" dirty="0"/>
              <a:t>PROMPT</a:t>
            </a:r>
          </a:p>
        </p:txBody>
      </p:sp>
      <p:graphicFrame>
        <p:nvGraphicFramePr>
          <p:cNvPr id="4" name="Table 4">
            <a:extLst>
              <a:ext uri="{FF2B5EF4-FFF2-40B4-BE49-F238E27FC236}">
                <a16:creationId xmlns:a16="http://schemas.microsoft.com/office/drawing/2014/main" id="{A2723416-91D7-477B-B3E9-3A094BE6D1E8}"/>
              </a:ext>
            </a:extLst>
          </p:cNvPr>
          <p:cNvGraphicFramePr>
            <a:graphicFrameLocks noGrp="1"/>
          </p:cNvGraphicFramePr>
          <p:nvPr>
            <p:ph idx="1"/>
            <p:extLst>
              <p:ext uri="{D42A27DB-BD31-4B8C-83A1-F6EECF244321}">
                <p14:modId xmlns:p14="http://schemas.microsoft.com/office/powerpoint/2010/main" val="838168599"/>
              </p:ext>
            </p:extLst>
          </p:nvPr>
        </p:nvGraphicFramePr>
        <p:xfrm>
          <a:off x="1295400" y="2506661"/>
          <a:ext cx="9601200" cy="35763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365015618"/>
                    </a:ext>
                  </a:extLst>
                </a:gridCol>
                <a:gridCol w="5791200">
                  <a:extLst>
                    <a:ext uri="{9D8B030D-6E8A-4147-A177-3AD203B41FA5}">
                      <a16:colId xmlns:a16="http://schemas.microsoft.com/office/drawing/2014/main" val="363300170"/>
                    </a:ext>
                  </a:extLst>
                </a:gridCol>
              </a:tblGrid>
              <a:tr h="370840">
                <a:tc>
                  <a:txBody>
                    <a:bodyPr/>
                    <a:lstStyle/>
                    <a:p>
                      <a:r>
                        <a:rPr lang="en-US" dirty="0"/>
                        <a:t>Characteristics</a:t>
                      </a:r>
                    </a:p>
                  </a:txBody>
                  <a:tcPr/>
                </a:tc>
                <a:tc>
                  <a:txBody>
                    <a:bodyPr/>
                    <a:lstStyle/>
                    <a:p>
                      <a:r>
                        <a:rPr lang="en-US" dirty="0"/>
                        <a:t>Explanation</a:t>
                      </a:r>
                    </a:p>
                  </a:txBody>
                  <a:tcPr/>
                </a:tc>
                <a:extLst>
                  <a:ext uri="{0D108BD9-81ED-4DB2-BD59-A6C34878D82A}">
                    <a16:rowId xmlns:a16="http://schemas.microsoft.com/office/drawing/2014/main" val="4204164946"/>
                  </a:ext>
                </a:extLst>
              </a:tr>
              <a:tr h="370840">
                <a:tc>
                  <a:txBody>
                    <a:bodyPr/>
                    <a:lstStyle/>
                    <a:p>
                      <a:r>
                        <a:rPr lang="en-US" dirty="0"/>
                        <a:t>Clear Task Instruction</a:t>
                      </a:r>
                    </a:p>
                  </a:txBody>
                  <a:tcPr/>
                </a:tc>
                <a:tc>
                  <a:txBody>
                    <a:bodyPr/>
                    <a:lstStyle/>
                    <a:p>
                      <a:r>
                        <a:rPr lang="en-US" dirty="0"/>
                        <a:t>Use Explicit action verbs – Draft, Summarize, Analyze etc., and focus on one primary goal to prevent confusing model.</a:t>
                      </a:r>
                    </a:p>
                  </a:txBody>
                  <a:tcPr/>
                </a:tc>
                <a:extLst>
                  <a:ext uri="{0D108BD9-81ED-4DB2-BD59-A6C34878D82A}">
                    <a16:rowId xmlns:a16="http://schemas.microsoft.com/office/drawing/2014/main" val="3366496130"/>
                  </a:ext>
                </a:extLst>
              </a:tr>
              <a:tr h="370840">
                <a:tc>
                  <a:txBody>
                    <a:bodyPr/>
                    <a:lstStyle/>
                    <a:p>
                      <a:r>
                        <a:rPr lang="en-US" dirty="0"/>
                        <a:t>Specific Context</a:t>
                      </a:r>
                    </a:p>
                  </a:txBody>
                  <a:tcPr/>
                </a:tc>
                <a:tc>
                  <a:txBody>
                    <a:bodyPr/>
                    <a:lstStyle/>
                    <a:p>
                      <a:r>
                        <a:rPr lang="en-US" dirty="0"/>
                        <a:t>Provide sufficient background information, constraints, assumptions, and relevant data.</a:t>
                      </a:r>
                    </a:p>
                  </a:txBody>
                  <a:tcPr/>
                </a:tc>
                <a:extLst>
                  <a:ext uri="{0D108BD9-81ED-4DB2-BD59-A6C34878D82A}">
                    <a16:rowId xmlns:a16="http://schemas.microsoft.com/office/drawing/2014/main" val="3408194301"/>
                  </a:ext>
                </a:extLst>
              </a:tr>
              <a:tr h="370840">
                <a:tc>
                  <a:txBody>
                    <a:bodyPr/>
                    <a:lstStyle/>
                    <a:p>
                      <a:r>
                        <a:rPr lang="en-US" dirty="0"/>
                        <a:t>Output Format</a:t>
                      </a:r>
                    </a:p>
                  </a:txBody>
                  <a:tcPr/>
                </a:tc>
                <a:tc>
                  <a:txBody>
                    <a:bodyPr/>
                    <a:lstStyle/>
                    <a:p>
                      <a:r>
                        <a:rPr lang="en-US" dirty="0"/>
                        <a:t>Structure of the result.</a:t>
                      </a:r>
                    </a:p>
                  </a:txBody>
                  <a:tcPr/>
                </a:tc>
                <a:extLst>
                  <a:ext uri="{0D108BD9-81ED-4DB2-BD59-A6C34878D82A}">
                    <a16:rowId xmlns:a16="http://schemas.microsoft.com/office/drawing/2014/main" val="838560240"/>
                  </a:ext>
                </a:extLst>
              </a:tr>
              <a:tr h="370840">
                <a:tc>
                  <a:txBody>
                    <a:bodyPr/>
                    <a:lstStyle/>
                    <a:p>
                      <a:r>
                        <a:rPr lang="en-US" dirty="0"/>
                        <a:t>Example of sample input and output</a:t>
                      </a:r>
                    </a:p>
                  </a:txBody>
                  <a:tcPr/>
                </a:tc>
                <a:tc>
                  <a:txBody>
                    <a:bodyPr/>
                    <a:lstStyle/>
                    <a:p>
                      <a:r>
                        <a:rPr lang="en-US" dirty="0"/>
                        <a:t>Provide a sample or template of input file and what a successful output looks like so the AI can mimic the exact structure and formatting.</a:t>
                      </a:r>
                    </a:p>
                  </a:txBody>
                  <a:tcPr/>
                </a:tc>
                <a:extLst>
                  <a:ext uri="{0D108BD9-81ED-4DB2-BD59-A6C34878D82A}">
                    <a16:rowId xmlns:a16="http://schemas.microsoft.com/office/drawing/2014/main" val="1705603212"/>
                  </a:ext>
                </a:extLst>
              </a:tr>
              <a:tr h="370840">
                <a:tc>
                  <a:txBody>
                    <a:bodyPr/>
                    <a:lstStyle/>
                    <a:p>
                      <a:r>
                        <a:rPr lang="en-US" dirty="0"/>
                        <a:t>Persona / Role</a:t>
                      </a:r>
                    </a:p>
                  </a:txBody>
                  <a:tcPr/>
                </a:tc>
                <a:tc>
                  <a:txBody>
                    <a:bodyPr/>
                    <a:lstStyle/>
                    <a:p>
                      <a:r>
                        <a:rPr lang="en-US" dirty="0"/>
                        <a:t>Define the expertise, audience, tone, and responsibility of the AI.</a:t>
                      </a:r>
                    </a:p>
                  </a:txBody>
                  <a:tcPr/>
                </a:tc>
                <a:extLst>
                  <a:ext uri="{0D108BD9-81ED-4DB2-BD59-A6C34878D82A}">
                    <a16:rowId xmlns:a16="http://schemas.microsoft.com/office/drawing/2014/main" val="3294943940"/>
                  </a:ext>
                </a:extLst>
              </a:tr>
            </a:tbl>
          </a:graphicData>
        </a:graphic>
      </p:graphicFrame>
    </p:spTree>
    <p:extLst>
      <p:ext uri="{BB962C8B-B14F-4D97-AF65-F5344CB8AC3E}">
        <p14:creationId xmlns:p14="http://schemas.microsoft.com/office/powerpoint/2010/main" val="240641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4EA0-2DED-467E-8171-6AB2F8EC256F}"/>
              </a:ext>
            </a:extLst>
          </p:cNvPr>
          <p:cNvSpPr>
            <a:spLocks noGrp="1"/>
          </p:cNvSpPr>
          <p:nvPr>
            <p:ph type="title"/>
          </p:nvPr>
        </p:nvSpPr>
        <p:spPr/>
        <p:txBody>
          <a:bodyPr/>
          <a:lstStyle/>
          <a:p>
            <a:r>
              <a:rPr lang="en-US" dirty="0"/>
              <a:t>WHEN TO…?</a:t>
            </a:r>
          </a:p>
        </p:txBody>
      </p:sp>
      <p:sp>
        <p:nvSpPr>
          <p:cNvPr id="3" name="Content Placeholder 2">
            <a:extLst>
              <a:ext uri="{FF2B5EF4-FFF2-40B4-BE49-F238E27FC236}">
                <a16:creationId xmlns:a16="http://schemas.microsoft.com/office/drawing/2014/main" id="{D94B4479-B3A5-489D-80A8-D346118A2203}"/>
              </a:ext>
            </a:extLst>
          </p:cNvPr>
          <p:cNvSpPr>
            <a:spLocks noGrp="1"/>
          </p:cNvSpPr>
          <p:nvPr>
            <p:ph idx="1"/>
          </p:nvPr>
        </p:nvSpPr>
        <p:spPr/>
        <p:txBody>
          <a:bodyPr/>
          <a:lstStyle/>
          <a:p>
            <a:r>
              <a:rPr lang="en-US" dirty="0"/>
              <a:t>CODE</a:t>
            </a:r>
          </a:p>
          <a:p>
            <a:r>
              <a:rPr lang="en-US" dirty="0"/>
              <a:t>USE CHATGPT</a:t>
            </a:r>
          </a:p>
          <a:p>
            <a:r>
              <a:rPr lang="en-US" dirty="0"/>
              <a:t>USE CODEX</a:t>
            </a:r>
          </a:p>
        </p:txBody>
      </p:sp>
    </p:spTree>
    <p:extLst>
      <p:ext uri="{BB962C8B-B14F-4D97-AF65-F5344CB8AC3E}">
        <p14:creationId xmlns:p14="http://schemas.microsoft.com/office/powerpoint/2010/main" val="421432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C46F-CD53-4CC8-A076-BDAC7FB8A669}"/>
              </a:ext>
            </a:extLst>
          </p:cNvPr>
          <p:cNvSpPr>
            <a:spLocks noGrp="1"/>
          </p:cNvSpPr>
          <p:nvPr>
            <p:ph type="title"/>
          </p:nvPr>
        </p:nvSpPr>
        <p:spPr/>
        <p:txBody>
          <a:bodyPr/>
          <a:lstStyle/>
          <a:p>
            <a:r>
              <a:rPr lang="en-US" dirty="0"/>
              <a:t>CHATGPT</a:t>
            </a:r>
          </a:p>
        </p:txBody>
      </p:sp>
      <p:sp>
        <p:nvSpPr>
          <p:cNvPr id="3" name="Content Placeholder 2">
            <a:extLst>
              <a:ext uri="{FF2B5EF4-FFF2-40B4-BE49-F238E27FC236}">
                <a16:creationId xmlns:a16="http://schemas.microsoft.com/office/drawing/2014/main" id="{E93B3F72-4983-4DAB-A94D-1E9A84E131A0}"/>
              </a:ext>
            </a:extLst>
          </p:cNvPr>
          <p:cNvSpPr>
            <a:spLocks noGrp="1"/>
          </p:cNvSpPr>
          <p:nvPr>
            <p:ph idx="1"/>
          </p:nvPr>
        </p:nvSpPr>
        <p:spPr/>
        <p:txBody>
          <a:bodyPr>
            <a:normAutofit fontScale="85000" lnSpcReduction="10000"/>
          </a:bodyPr>
          <a:lstStyle/>
          <a:p>
            <a:pPr algn="just"/>
            <a:r>
              <a:rPr lang="en-US" b="1" u="sng" dirty="0"/>
              <a:t>USE CASE -</a:t>
            </a:r>
            <a:r>
              <a:rPr lang="en-US" dirty="0"/>
              <a:t> IDENTIFY PATTERN IN GSTN AND PREDICT RECTIFIED GSTN BASED ON GSTN SYNTAX</a:t>
            </a:r>
          </a:p>
          <a:p>
            <a:pPr algn="just"/>
            <a:r>
              <a:rPr lang="en-US" b="1" u="sng" dirty="0"/>
              <a:t>PROMPT -</a:t>
            </a:r>
            <a:r>
              <a:rPr lang="en-US" dirty="0"/>
              <a:t> Write a python code, which should accept a GST Number from the user and upon accepting it, it should validate the GST Number against the structure specified in this </a:t>
            </a:r>
            <a:r>
              <a:rPr lang="en-US" dirty="0" err="1"/>
              <a:t>url</a:t>
            </a:r>
            <a:r>
              <a:rPr lang="en-US" dirty="0"/>
              <a:t> - </a:t>
            </a:r>
            <a:r>
              <a:rPr lang="en-US" dirty="0">
                <a:hlinkClick r:id="rId2"/>
              </a:rPr>
              <a:t>https://medium.com/@dhananjaygokhale/decoding-gst-number-checksum-digit-1ef2c8c53ad6</a:t>
            </a:r>
            <a:r>
              <a:rPr lang="en-US" dirty="0"/>
              <a:t> . If it is correct, it should display the same. Else, it should give two set of outputs. First output with an assumption that first 14 characters are correct and hence, computing the 15th Character. Second one, with an assumption that 15th character is correct and one character out of first 14 is wrong and computing a suggested GSTN list. Also Give the command line for python modules that are required to be installed for this generated code. write a python code</a:t>
            </a:r>
          </a:p>
        </p:txBody>
      </p:sp>
    </p:spTree>
    <p:extLst>
      <p:ext uri="{BB962C8B-B14F-4D97-AF65-F5344CB8AC3E}">
        <p14:creationId xmlns:p14="http://schemas.microsoft.com/office/powerpoint/2010/main" val="125759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69A4-5046-4EA6-8775-581FC26073C5}"/>
              </a:ext>
            </a:extLst>
          </p:cNvPr>
          <p:cNvSpPr>
            <a:spLocks noGrp="1"/>
          </p:cNvSpPr>
          <p:nvPr>
            <p:ph type="title"/>
          </p:nvPr>
        </p:nvSpPr>
        <p:spPr/>
        <p:txBody>
          <a:bodyPr/>
          <a:lstStyle/>
          <a:p>
            <a:r>
              <a:rPr lang="en-US" dirty="0"/>
              <a:t>CHATGPT</a:t>
            </a:r>
          </a:p>
        </p:txBody>
      </p:sp>
      <p:sp>
        <p:nvSpPr>
          <p:cNvPr id="3" name="Content Placeholder 2">
            <a:extLst>
              <a:ext uri="{FF2B5EF4-FFF2-40B4-BE49-F238E27FC236}">
                <a16:creationId xmlns:a16="http://schemas.microsoft.com/office/drawing/2014/main" id="{4959BEDB-9D32-451D-928D-11E503687661}"/>
              </a:ext>
            </a:extLst>
          </p:cNvPr>
          <p:cNvSpPr>
            <a:spLocks noGrp="1"/>
          </p:cNvSpPr>
          <p:nvPr>
            <p:ph idx="1"/>
          </p:nvPr>
        </p:nvSpPr>
        <p:spPr/>
        <p:txBody>
          <a:bodyPr/>
          <a:lstStyle/>
          <a:p>
            <a:r>
              <a:rPr lang="en-US" dirty="0"/>
              <a:t>USE CASE – PDF UTILITIES</a:t>
            </a:r>
          </a:p>
          <a:p>
            <a:pPr algn="just"/>
            <a:r>
              <a:rPr lang="en-US" dirty="0"/>
              <a:t>PROMPT – Write a Python code to ask user to select multiple pdf files and combine them into one single pdf file. Also ask the user the order in which the pdf files to be merged. Also ask the user where the output pdf to be saved. Also list out the python modules that are required to be installed via command line.</a:t>
            </a:r>
          </a:p>
          <a:p>
            <a:endParaRPr lang="en-US" dirty="0"/>
          </a:p>
        </p:txBody>
      </p:sp>
    </p:spTree>
    <p:extLst>
      <p:ext uri="{BB962C8B-B14F-4D97-AF65-F5344CB8AC3E}">
        <p14:creationId xmlns:p14="http://schemas.microsoft.com/office/powerpoint/2010/main" val="206119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0943-AF65-4391-8B34-CFD5FF1F0E05}"/>
              </a:ext>
            </a:extLst>
          </p:cNvPr>
          <p:cNvSpPr>
            <a:spLocks noGrp="1"/>
          </p:cNvSpPr>
          <p:nvPr>
            <p:ph type="title"/>
          </p:nvPr>
        </p:nvSpPr>
        <p:spPr/>
        <p:txBody>
          <a:bodyPr/>
          <a:lstStyle/>
          <a:p>
            <a:r>
              <a:rPr lang="en-US" dirty="0"/>
              <a:t>CODEX</a:t>
            </a:r>
          </a:p>
        </p:txBody>
      </p:sp>
      <p:sp>
        <p:nvSpPr>
          <p:cNvPr id="3" name="Content Placeholder 2">
            <a:extLst>
              <a:ext uri="{FF2B5EF4-FFF2-40B4-BE49-F238E27FC236}">
                <a16:creationId xmlns:a16="http://schemas.microsoft.com/office/drawing/2014/main" id="{B1DFE463-265B-483E-BCAE-711F6853FF3D}"/>
              </a:ext>
            </a:extLst>
          </p:cNvPr>
          <p:cNvSpPr>
            <a:spLocks noGrp="1"/>
          </p:cNvSpPr>
          <p:nvPr>
            <p:ph idx="1"/>
          </p:nvPr>
        </p:nvSpPr>
        <p:spPr/>
        <p:txBody>
          <a:bodyPr/>
          <a:lstStyle/>
          <a:p>
            <a:r>
              <a:rPr lang="en-US" dirty="0"/>
              <a:t>USE CASE - DOWNLOAD GSTR 2A FROM THE GST PORTAL</a:t>
            </a:r>
          </a:p>
          <a:p>
            <a:pPr marL="0" indent="0">
              <a:buNone/>
            </a:pPr>
            <a:endParaRPr lang="en-US" dirty="0"/>
          </a:p>
        </p:txBody>
      </p:sp>
    </p:spTree>
    <p:extLst>
      <p:ext uri="{BB962C8B-B14F-4D97-AF65-F5344CB8AC3E}">
        <p14:creationId xmlns:p14="http://schemas.microsoft.com/office/powerpoint/2010/main" val="142696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D8F3-D2F6-468C-8A06-5ABE2C51473B}"/>
              </a:ext>
            </a:extLst>
          </p:cNvPr>
          <p:cNvSpPr>
            <a:spLocks noGrp="1"/>
          </p:cNvSpPr>
          <p:nvPr>
            <p:ph type="title"/>
          </p:nvPr>
        </p:nvSpPr>
        <p:spPr/>
        <p:txBody>
          <a:bodyPr/>
          <a:lstStyle/>
          <a:p>
            <a:r>
              <a:rPr lang="en-US" dirty="0"/>
              <a:t>CODE</a:t>
            </a:r>
          </a:p>
        </p:txBody>
      </p:sp>
      <p:sp>
        <p:nvSpPr>
          <p:cNvPr id="3" name="Content Placeholder 2">
            <a:extLst>
              <a:ext uri="{FF2B5EF4-FFF2-40B4-BE49-F238E27FC236}">
                <a16:creationId xmlns:a16="http://schemas.microsoft.com/office/drawing/2014/main" id="{9345A2DD-52EB-4E71-9F54-F245B35EDF2E}"/>
              </a:ext>
            </a:extLst>
          </p:cNvPr>
          <p:cNvSpPr>
            <a:spLocks noGrp="1"/>
          </p:cNvSpPr>
          <p:nvPr>
            <p:ph idx="1"/>
          </p:nvPr>
        </p:nvSpPr>
        <p:spPr/>
        <p:txBody>
          <a:bodyPr/>
          <a:lstStyle/>
          <a:p>
            <a:r>
              <a:rPr lang="en-US" dirty="0"/>
              <a:t>USE CASE – AUTOMATION OF KEY BOARD CLICKS</a:t>
            </a:r>
          </a:p>
        </p:txBody>
      </p:sp>
    </p:spTree>
    <p:extLst>
      <p:ext uri="{BB962C8B-B14F-4D97-AF65-F5344CB8AC3E}">
        <p14:creationId xmlns:p14="http://schemas.microsoft.com/office/powerpoint/2010/main" val="31653979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180</TotalTime>
  <Words>526</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AUTOMATION USING PYTHON</vt:lpstr>
      <vt:lpstr>VIBE CODING</vt:lpstr>
      <vt:lpstr>CODEX vs. CHATGPT</vt:lpstr>
      <vt:lpstr>PROMPT</vt:lpstr>
      <vt:lpstr>WHEN TO…?</vt:lpstr>
      <vt:lpstr>CHATGPT</vt:lpstr>
      <vt:lpstr>CHATGPT</vt:lpstr>
      <vt:lpstr>CODEX</vt:lpstr>
      <vt:lpstr>CODE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 USING PYTHON</dc:title>
  <dc:creator>Kushwanth AVSR</dc:creator>
  <cp:lastModifiedBy>Kushwanth AVSR</cp:lastModifiedBy>
  <cp:revision>16</cp:revision>
  <dcterms:created xsi:type="dcterms:W3CDTF">2026-07-15T15:23:59Z</dcterms:created>
  <dcterms:modified xsi:type="dcterms:W3CDTF">2026-07-17T19:23:12Z</dcterms:modified>
</cp:coreProperties>
</file>