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6" r:id="rId2"/>
    <p:sldId id="4115" r:id="rId3"/>
    <p:sldId id="326" r:id="rId4"/>
    <p:sldId id="4137" r:id="rId5"/>
    <p:sldId id="4121" r:id="rId6"/>
    <p:sldId id="316" r:id="rId7"/>
    <p:sldId id="325" r:id="rId8"/>
    <p:sldId id="4139" r:id="rId9"/>
    <p:sldId id="4138" r:id="rId10"/>
    <p:sldId id="327" r:id="rId11"/>
    <p:sldId id="258" r:id="rId12"/>
    <p:sldId id="259" r:id="rId13"/>
    <p:sldId id="264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79689-DF9E-4262-AB4C-655EA5990D5C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F1A2E75A-B441-4B65-9C4E-78ECF94D2FDF}">
      <dgm:prSet phldrT="[Text]" custT="1"/>
      <dgm:spPr/>
      <dgm:t>
        <a:bodyPr/>
        <a:lstStyle/>
        <a:p>
          <a:r>
            <a:rPr lang="en-IN" sz="2400" b="1" kern="1200" dirty="0">
              <a:solidFill>
                <a:prstClr val="white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Firm’s Digital Maturity</a:t>
          </a:r>
        </a:p>
      </dgm:t>
    </dgm:pt>
    <dgm:pt modelId="{D5B000B3-8BE8-424C-B97E-C8948696A862}" type="parTrans" cxnId="{A5FFED69-DEB8-412C-92F0-5ED29C352E14}">
      <dgm:prSet/>
      <dgm:spPr/>
      <dgm:t>
        <a:bodyPr/>
        <a:lstStyle/>
        <a:p>
          <a:endParaRPr lang="en-IN"/>
        </a:p>
      </dgm:t>
    </dgm:pt>
    <dgm:pt modelId="{67D0A57F-98AF-43F2-BE9E-F948F86BF438}" type="sibTrans" cxnId="{A5FFED69-DEB8-412C-92F0-5ED29C352E14}">
      <dgm:prSet/>
      <dgm:spPr/>
      <dgm:t>
        <a:bodyPr/>
        <a:lstStyle/>
        <a:p>
          <a:endParaRPr lang="en-IN"/>
        </a:p>
      </dgm:t>
    </dgm:pt>
    <dgm:pt modelId="{9A58A94C-B89F-4B27-B89A-0F8087A91746}">
      <dgm:prSet phldrT="[Text]" custT="1"/>
      <dgm:spPr/>
      <dgm:t>
        <a:bodyPr/>
        <a:lstStyle/>
        <a:p>
          <a:r>
            <a:rPr lang="en-IN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Automation of Internal Processes</a:t>
          </a:r>
        </a:p>
      </dgm:t>
    </dgm:pt>
    <dgm:pt modelId="{1506E6C3-C9D9-416A-ADE5-6651BD065B74}" type="parTrans" cxnId="{C801A4A5-2722-42E3-BC12-1622B8698F9B}">
      <dgm:prSet/>
      <dgm:spPr/>
      <dgm:t>
        <a:bodyPr/>
        <a:lstStyle/>
        <a:p>
          <a:endParaRPr lang="en-IN" sz="1050"/>
        </a:p>
      </dgm:t>
    </dgm:pt>
    <dgm:pt modelId="{DD2E8CB3-10DA-4A2A-9180-1ADCF21C4263}" type="sibTrans" cxnId="{C801A4A5-2722-42E3-BC12-1622B8698F9B}">
      <dgm:prSet/>
      <dgm:spPr/>
      <dgm:t>
        <a:bodyPr/>
        <a:lstStyle/>
        <a:p>
          <a:endParaRPr lang="en-IN"/>
        </a:p>
      </dgm:t>
    </dgm:pt>
    <dgm:pt modelId="{71D2FEC5-6C4D-463E-B91B-0D09C56FA7F8}">
      <dgm:prSet phldrT="[Text]" custT="1"/>
      <dgm:spPr/>
      <dgm:t>
        <a:bodyPr/>
        <a:lstStyle/>
        <a:p>
          <a:r>
            <a:rPr lang="en-IN" sz="2400" b="1" kern="1200" dirty="0">
              <a:solidFill>
                <a:prstClr val="white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Skills &amp; Talent Development</a:t>
          </a:r>
        </a:p>
      </dgm:t>
    </dgm:pt>
    <dgm:pt modelId="{B3D6DFDA-37E8-4EDF-9351-62D40771FEBE}" type="parTrans" cxnId="{7B1173F9-C7B6-4C90-94C0-10D0D390C6C2}">
      <dgm:prSet/>
      <dgm:spPr/>
      <dgm:t>
        <a:bodyPr/>
        <a:lstStyle/>
        <a:p>
          <a:endParaRPr lang="en-IN" sz="1050"/>
        </a:p>
      </dgm:t>
    </dgm:pt>
    <dgm:pt modelId="{F3189317-C3C7-48D9-A8C4-42CFDF08747A}" type="sibTrans" cxnId="{7B1173F9-C7B6-4C90-94C0-10D0D390C6C2}">
      <dgm:prSet/>
      <dgm:spPr/>
      <dgm:t>
        <a:bodyPr/>
        <a:lstStyle/>
        <a:p>
          <a:endParaRPr lang="en-IN"/>
        </a:p>
      </dgm:t>
    </dgm:pt>
    <dgm:pt modelId="{6F4282BB-0857-4271-B461-78D5DFA5F268}">
      <dgm:prSet phldrT="[Text]" custT="1"/>
      <dgm:spPr/>
      <dgm:t>
        <a:bodyPr/>
        <a:lstStyle/>
        <a:p>
          <a:r>
            <a:rPr lang="en-IN" sz="2400" b="1" kern="1200" dirty="0">
              <a:solidFill>
                <a:prstClr val="white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Automation of Audit Processes</a:t>
          </a:r>
        </a:p>
      </dgm:t>
    </dgm:pt>
    <dgm:pt modelId="{99B87B6B-A338-4AA5-803A-0DFA0F8935B8}" type="parTrans" cxnId="{4883FD56-88AB-4773-A0B1-AD63F631ADE8}">
      <dgm:prSet/>
      <dgm:spPr/>
      <dgm:t>
        <a:bodyPr/>
        <a:lstStyle/>
        <a:p>
          <a:endParaRPr lang="en-IN" sz="1050"/>
        </a:p>
      </dgm:t>
    </dgm:pt>
    <dgm:pt modelId="{CFBABBA6-36AE-40CD-AA37-2D1AAB5F6A6F}" type="sibTrans" cxnId="{4883FD56-88AB-4773-A0B1-AD63F631ADE8}">
      <dgm:prSet/>
      <dgm:spPr/>
      <dgm:t>
        <a:bodyPr/>
        <a:lstStyle/>
        <a:p>
          <a:endParaRPr lang="en-IN"/>
        </a:p>
      </dgm:t>
    </dgm:pt>
    <dgm:pt modelId="{153EE1F5-5A18-438B-A25F-7D068701F2BF}" type="pres">
      <dgm:prSet presAssocID="{46F79689-DF9E-4262-AB4C-655EA5990D5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B84773C-9AC8-43DB-A274-8D90738B33F1}" type="pres">
      <dgm:prSet presAssocID="{F1A2E75A-B441-4B65-9C4E-78ECF94D2FDF}" presName="centerShape" presStyleLbl="node0" presStyleIdx="0" presStyleCnt="1" custScaleX="148681" custScaleY="61972"/>
      <dgm:spPr/>
    </dgm:pt>
    <dgm:pt modelId="{E9E90B8C-E3F1-45F3-9E37-7B2EE6A50ED8}" type="pres">
      <dgm:prSet presAssocID="{1506E6C3-C9D9-416A-ADE5-6651BD065B74}" presName="parTrans" presStyleLbl="bgSibTrans2D1" presStyleIdx="0" presStyleCnt="3"/>
      <dgm:spPr/>
    </dgm:pt>
    <dgm:pt modelId="{AE3C2221-0BE4-4785-87C4-931BA602EEF1}" type="pres">
      <dgm:prSet presAssocID="{9A58A94C-B89F-4B27-B89A-0F8087A91746}" presName="node" presStyleLbl="node1" presStyleIdx="0" presStyleCnt="3" custScaleX="131244" custScaleY="76971" custRadScaleRad="121893" custRadScaleInc="-10826">
        <dgm:presLayoutVars>
          <dgm:bulletEnabled val="1"/>
        </dgm:presLayoutVars>
      </dgm:prSet>
      <dgm:spPr/>
    </dgm:pt>
    <dgm:pt modelId="{4A3501D9-AC74-4F68-BABB-69BAB7552B0C}" type="pres">
      <dgm:prSet presAssocID="{B3D6DFDA-37E8-4EDF-9351-62D40771FEBE}" presName="parTrans" presStyleLbl="bgSibTrans2D1" presStyleIdx="1" presStyleCnt="3"/>
      <dgm:spPr/>
    </dgm:pt>
    <dgm:pt modelId="{600CADCD-46E7-40D9-ABDF-281BEAA975EC}" type="pres">
      <dgm:prSet presAssocID="{71D2FEC5-6C4D-463E-B91B-0D09C56FA7F8}" presName="node" presStyleLbl="node1" presStyleIdx="1" presStyleCnt="3" custScaleX="131244" custScaleY="76971">
        <dgm:presLayoutVars>
          <dgm:bulletEnabled val="1"/>
        </dgm:presLayoutVars>
      </dgm:prSet>
      <dgm:spPr/>
    </dgm:pt>
    <dgm:pt modelId="{04E89857-E18B-4220-8ADD-84C22F63A0D9}" type="pres">
      <dgm:prSet presAssocID="{99B87B6B-A338-4AA5-803A-0DFA0F8935B8}" presName="parTrans" presStyleLbl="bgSibTrans2D1" presStyleIdx="2" presStyleCnt="3"/>
      <dgm:spPr/>
    </dgm:pt>
    <dgm:pt modelId="{20599988-0D29-4D3F-9068-E7C80BE4DF17}" type="pres">
      <dgm:prSet presAssocID="{6F4282BB-0857-4271-B461-78D5DFA5F268}" presName="node" presStyleLbl="node1" presStyleIdx="2" presStyleCnt="3" custScaleX="131244" custScaleY="76971" custRadScaleRad="124021" custRadScaleInc="12424">
        <dgm:presLayoutVars>
          <dgm:bulletEnabled val="1"/>
        </dgm:presLayoutVars>
      </dgm:prSet>
      <dgm:spPr/>
    </dgm:pt>
  </dgm:ptLst>
  <dgm:cxnLst>
    <dgm:cxn modelId="{D16A911F-8F24-4128-9648-C93B5C7A28A9}" type="presOf" srcId="{B3D6DFDA-37E8-4EDF-9351-62D40771FEBE}" destId="{4A3501D9-AC74-4F68-BABB-69BAB7552B0C}" srcOrd="0" destOrd="0" presId="urn:microsoft.com/office/officeart/2005/8/layout/radial4"/>
    <dgm:cxn modelId="{5862505B-6B02-4B8B-8349-0E7A5F83A95F}" type="presOf" srcId="{F1A2E75A-B441-4B65-9C4E-78ECF94D2FDF}" destId="{EB84773C-9AC8-43DB-A274-8D90738B33F1}" srcOrd="0" destOrd="0" presId="urn:microsoft.com/office/officeart/2005/8/layout/radial4"/>
    <dgm:cxn modelId="{23CC0968-40A3-47E0-8EF9-43016168045C}" type="presOf" srcId="{1506E6C3-C9D9-416A-ADE5-6651BD065B74}" destId="{E9E90B8C-E3F1-45F3-9E37-7B2EE6A50ED8}" srcOrd="0" destOrd="0" presId="urn:microsoft.com/office/officeart/2005/8/layout/radial4"/>
    <dgm:cxn modelId="{A5FFED69-DEB8-412C-92F0-5ED29C352E14}" srcId="{46F79689-DF9E-4262-AB4C-655EA5990D5C}" destId="{F1A2E75A-B441-4B65-9C4E-78ECF94D2FDF}" srcOrd="0" destOrd="0" parTransId="{D5B000B3-8BE8-424C-B97E-C8948696A862}" sibTransId="{67D0A57F-98AF-43F2-BE9E-F948F86BF438}"/>
    <dgm:cxn modelId="{9C37BB53-FD3B-43E8-95B0-B1F25FC0C483}" type="presOf" srcId="{9A58A94C-B89F-4B27-B89A-0F8087A91746}" destId="{AE3C2221-0BE4-4785-87C4-931BA602EEF1}" srcOrd="0" destOrd="0" presId="urn:microsoft.com/office/officeart/2005/8/layout/radial4"/>
    <dgm:cxn modelId="{4883FD56-88AB-4773-A0B1-AD63F631ADE8}" srcId="{F1A2E75A-B441-4B65-9C4E-78ECF94D2FDF}" destId="{6F4282BB-0857-4271-B461-78D5DFA5F268}" srcOrd="2" destOrd="0" parTransId="{99B87B6B-A338-4AA5-803A-0DFA0F8935B8}" sibTransId="{CFBABBA6-36AE-40CD-AA37-2D1AAB5F6A6F}"/>
    <dgm:cxn modelId="{196B8779-8EC3-4A8C-AFD5-C15EF59D1271}" type="presOf" srcId="{71D2FEC5-6C4D-463E-B91B-0D09C56FA7F8}" destId="{600CADCD-46E7-40D9-ABDF-281BEAA975EC}" srcOrd="0" destOrd="0" presId="urn:microsoft.com/office/officeart/2005/8/layout/radial4"/>
    <dgm:cxn modelId="{4C80A785-FF0C-465C-A117-4F54F0A4598C}" type="presOf" srcId="{46F79689-DF9E-4262-AB4C-655EA5990D5C}" destId="{153EE1F5-5A18-438B-A25F-7D068701F2BF}" srcOrd="0" destOrd="0" presId="urn:microsoft.com/office/officeart/2005/8/layout/radial4"/>
    <dgm:cxn modelId="{C801A4A5-2722-42E3-BC12-1622B8698F9B}" srcId="{F1A2E75A-B441-4B65-9C4E-78ECF94D2FDF}" destId="{9A58A94C-B89F-4B27-B89A-0F8087A91746}" srcOrd="0" destOrd="0" parTransId="{1506E6C3-C9D9-416A-ADE5-6651BD065B74}" sibTransId="{DD2E8CB3-10DA-4A2A-9180-1ADCF21C4263}"/>
    <dgm:cxn modelId="{8921D4AB-DD57-4029-9354-CA28F9EEADDD}" type="presOf" srcId="{6F4282BB-0857-4271-B461-78D5DFA5F268}" destId="{20599988-0D29-4D3F-9068-E7C80BE4DF17}" srcOrd="0" destOrd="0" presId="urn:microsoft.com/office/officeart/2005/8/layout/radial4"/>
    <dgm:cxn modelId="{C8AA87E1-7698-4201-9FAB-E16D0960F562}" type="presOf" srcId="{99B87B6B-A338-4AA5-803A-0DFA0F8935B8}" destId="{04E89857-E18B-4220-8ADD-84C22F63A0D9}" srcOrd="0" destOrd="0" presId="urn:microsoft.com/office/officeart/2005/8/layout/radial4"/>
    <dgm:cxn modelId="{7B1173F9-C7B6-4C90-94C0-10D0D390C6C2}" srcId="{F1A2E75A-B441-4B65-9C4E-78ECF94D2FDF}" destId="{71D2FEC5-6C4D-463E-B91B-0D09C56FA7F8}" srcOrd="1" destOrd="0" parTransId="{B3D6DFDA-37E8-4EDF-9351-62D40771FEBE}" sibTransId="{F3189317-C3C7-48D9-A8C4-42CFDF08747A}"/>
    <dgm:cxn modelId="{3C51F73B-E81F-4C7E-B80A-0DABD8C62ACD}" type="presParOf" srcId="{153EE1F5-5A18-438B-A25F-7D068701F2BF}" destId="{EB84773C-9AC8-43DB-A274-8D90738B33F1}" srcOrd="0" destOrd="0" presId="urn:microsoft.com/office/officeart/2005/8/layout/radial4"/>
    <dgm:cxn modelId="{F8ECB042-54A7-4D57-A6F9-DC0C583BD90A}" type="presParOf" srcId="{153EE1F5-5A18-438B-A25F-7D068701F2BF}" destId="{E9E90B8C-E3F1-45F3-9E37-7B2EE6A50ED8}" srcOrd="1" destOrd="0" presId="urn:microsoft.com/office/officeart/2005/8/layout/radial4"/>
    <dgm:cxn modelId="{531C1698-8E16-4982-B953-4A5737C42A13}" type="presParOf" srcId="{153EE1F5-5A18-438B-A25F-7D068701F2BF}" destId="{AE3C2221-0BE4-4785-87C4-931BA602EEF1}" srcOrd="2" destOrd="0" presId="urn:microsoft.com/office/officeart/2005/8/layout/radial4"/>
    <dgm:cxn modelId="{4FD112F3-03A5-423D-9ED5-4960DB8DD1B0}" type="presParOf" srcId="{153EE1F5-5A18-438B-A25F-7D068701F2BF}" destId="{4A3501D9-AC74-4F68-BABB-69BAB7552B0C}" srcOrd="3" destOrd="0" presId="urn:microsoft.com/office/officeart/2005/8/layout/radial4"/>
    <dgm:cxn modelId="{6C652B63-68FF-4948-8916-4E985189B8EC}" type="presParOf" srcId="{153EE1F5-5A18-438B-A25F-7D068701F2BF}" destId="{600CADCD-46E7-40D9-ABDF-281BEAA975EC}" srcOrd="4" destOrd="0" presId="urn:microsoft.com/office/officeart/2005/8/layout/radial4"/>
    <dgm:cxn modelId="{1D8B1286-D902-4A18-87C8-4D1EF53211C6}" type="presParOf" srcId="{153EE1F5-5A18-438B-A25F-7D068701F2BF}" destId="{04E89857-E18B-4220-8ADD-84C22F63A0D9}" srcOrd="5" destOrd="0" presId="urn:microsoft.com/office/officeart/2005/8/layout/radial4"/>
    <dgm:cxn modelId="{87ADF1D9-46C0-481F-A1D0-EFD97CD5BEB0}" type="presParOf" srcId="{153EE1F5-5A18-438B-A25F-7D068701F2BF}" destId="{20599988-0D29-4D3F-9068-E7C80BE4DF1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ECA50E-5CA4-4533-863F-39E9EB7FCF1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17EED83-121E-43B1-AD1D-C954485C8CE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DCMM</a:t>
          </a:r>
        </a:p>
      </dgm:t>
    </dgm:pt>
    <dgm:pt modelId="{EF2621E5-9B68-4DFD-AC95-300CBD0FEF22}" type="parTrans" cxnId="{471A6008-3E96-431B-BB82-FCB6EF1CDB0F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AADACF-BAB2-4E4E-96C7-3D3E1099A47C}" type="sibTrans" cxnId="{471A6008-3E96-431B-BB82-FCB6EF1CDB0F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70C3B-3EA3-4996-B438-EBE9984E1D81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A</a:t>
          </a:r>
        </a:p>
        <a:p>
          <a:r>
            <a: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148 Questions</a:t>
          </a:r>
        </a:p>
      </dgm:t>
    </dgm:pt>
    <dgm:pt modelId="{78C81DB4-4141-4D35-8573-1BABA11716A0}" type="parTrans" cxnId="{B00DAF22-2D08-4661-8370-7EB8C241075A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34C155-2A6F-445E-B1D3-55C3F3AEF8FA}" type="sibTrans" cxnId="{B00DAF22-2D08-4661-8370-7EB8C241075A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18B1B0-963F-4554-959B-1699B3A84426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B</a:t>
          </a:r>
        </a:p>
        <a:p>
          <a:r>
            <a: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57 Questions</a:t>
          </a:r>
        </a:p>
      </dgm:t>
    </dgm:pt>
    <dgm:pt modelId="{65FB12E0-EBFD-4F4E-B7C2-BA5FACDB1F9C}" type="parTrans" cxnId="{FBDE8AEA-B017-4310-854E-0F3C7DA67F71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8E607-3558-4CEB-8723-9E29269D945B}" type="sibTrans" cxnId="{FBDE8AEA-B017-4310-854E-0F3C7DA67F71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09877E-2CE8-4ED2-B70A-CDD97164C6B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D</a:t>
          </a:r>
        </a:p>
        <a:p>
          <a:r>
            <a: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18 Questions</a:t>
          </a:r>
        </a:p>
      </dgm:t>
    </dgm:pt>
    <dgm:pt modelId="{17F7A1D0-E940-4B97-A91A-AD411FC816AC}" type="parTrans" cxnId="{202A79FA-8003-4890-8F3D-330B8FDB0975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00253D-82CC-4337-958C-832DB30927BD}" type="sibTrans" cxnId="{202A79FA-8003-4890-8F3D-330B8FDB0975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C92665-3736-4ACB-9752-D8DF75E58DD5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C4</a:t>
          </a:r>
        </a:p>
        <a:p>
          <a:r>
            <a: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33 Questions</a:t>
          </a:r>
        </a:p>
      </dgm:t>
    </dgm:pt>
    <dgm:pt modelId="{003F308C-212C-41E0-A599-B62A9DE0F069}" type="parTrans" cxnId="{36E6715A-A673-475B-9DD4-DA66FE48837D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497BE6-BE2A-43DE-A867-F36E830CFB70}" type="sibTrans" cxnId="{36E6715A-A673-475B-9DD4-DA66FE48837D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1294B6-75A2-49B6-8BC0-BB038FACD0B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C1</a:t>
          </a:r>
        </a:p>
        <a:p>
          <a:r>
            <a: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34 Questions</a:t>
          </a:r>
        </a:p>
      </dgm:t>
    </dgm:pt>
    <dgm:pt modelId="{5467DF0B-4F4E-4867-886C-5EB13BC90F69}" type="parTrans" cxnId="{F534BECD-916E-4AE7-85A2-EE6081CC8EE5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4D8CE9-F2EA-462C-967C-C5F92E9EF047}" type="sibTrans" cxnId="{F534BECD-916E-4AE7-85A2-EE6081CC8EE5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C6FAD9-0393-4A4A-8CB9-038BB955B25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</a:t>
          </a:r>
        </a:p>
        <a:p>
          <a:r>
            <a: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102 Questions</a:t>
          </a:r>
        </a:p>
      </dgm:t>
    </dgm:pt>
    <dgm:pt modelId="{47017CBC-F51C-48D2-8201-FBC7E23E93DB}" type="sibTrans" cxnId="{7DE5799A-256C-42F8-9231-5ACA2A16FD9D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6650B8-5F67-443B-9713-746D143105F4}" type="parTrans" cxnId="{7DE5799A-256C-42F8-9231-5ACA2A16FD9D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2AA5E9-7C99-40E4-A878-FB4DB770956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C2</a:t>
          </a:r>
        </a:p>
        <a:p>
          <a:r>
            <a: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22 Questions</a:t>
          </a:r>
        </a:p>
      </dgm:t>
    </dgm:pt>
    <dgm:pt modelId="{BCCF182D-E3B6-44B2-8464-8A9F2AB8FE73}" type="parTrans" cxnId="{460559E7-2843-4EEC-8DC4-708946F76627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07EFC8-F716-47F1-A710-A03DCF1BA20E}" type="sibTrans" cxnId="{460559E7-2843-4EEC-8DC4-708946F76627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9FED72-DAE5-4323-8B31-5F6C54016E82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C3</a:t>
          </a:r>
        </a:p>
        <a:p>
          <a:r>
            <a: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13 Questions</a:t>
          </a:r>
        </a:p>
      </dgm:t>
    </dgm:pt>
    <dgm:pt modelId="{4CEF0DE9-1364-4742-A10C-2ABCDE3E1E92}" type="parTrans" cxnId="{DA103DE5-87FC-4A6B-87EC-128B49AA2BCF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23079D-1FA4-4F9B-ABBE-625DC37BCFA6}" type="sibTrans" cxnId="{DA103DE5-87FC-4A6B-87EC-128B49AA2BCF}">
      <dgm:prSet/>
      <dgm:spPr/>
      <dgm:t>
        <a:bodyPr/>
        <a:lstStyle/>
        <a:p>
          <a:endParaRPr lang="en-US">
            <a:solidFill>
              <a:schemeClr val="bg2">
                <a:lumMod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9616CD-A4EF-43D4-A008-37F7C582821F}" type="pres">
      <dgm:prSet presAssocID="{E9ECA50E-5CA4-4533-863F-39E9EB7FCF1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815E88B-1971-4B28-BEAE-DBC90C31C6CE}" type="pres">
      <dgm:prSet presAssocID="{C17EED83-121E-43B1-AD1D-C954485C8CEE}" presName="hierRoot1" presStyleCnt="0">
        <dgm:presLayoutVars>
          <dgm:hierBranch val="init"/>
        </dgm:presLayoutVars>
      </dgm:prSet>
      <dgm:spPr/>
    </dgm:pt>
    <dgm:pt modelId="{C8B882A9-8A9B-43C9-A98C-B623BFAD1DAD}" type="pres">
      <dgm:prSet presAssocID="{C17EED83-121E-43B1-AD1D-C954485C8CEE}" presName="rootComposite1" presStyleCnt="0"/>
      <dgm:spPr/>
    </dgm:pt>
    <dgm:pt modelId="{C619DB79-F5C9-4D1A-AD3E-F6F863CE57C3}" type="pres">
      <dgm:prSet presAssocID="{C17EED83-121E-43B1-AD1D-C954485C8CEE}" presName="rootText1" presStyleLbl="node0" presStyleIdx="0" presStyleCnt="1">
        <dgm:presLayoutVars>
          <dgm:chPref val="3"/>
        </dgm:presLayoutVars>
      </dgm:prSet>
      <dgm:spPr/>
    </dgm:pt>
    <dgm:pt modelId="{8BB89B77-C8DF-43FD-923F-D861D0591492}" type="pres">
      <dgm:prSet presAssocID="{C17EED83-121E-43B1-AD1D-C954485C8CEE}" presName="rootConnector1" presStyleLbl="node1" presStyleIdx="0" presStyleCnt="0"/>
      <dgm:spPr/>
    </dgm:pt>
    <dgm:pt modelId="{3350DFED-61B0-4674-BDEE-1A183541ACB2}" type="pres">
      <dgm:prSet presAssocID="{C17EED83-121E-43B1-AD1D-C954485C8CEE}" presName="hierChild2" presStyleCnt="0"/>
      <dgm:spPr/>
    </dgm:pt>
    <dgm:pt modelId="{A8C2CC2A-FDAF-46EE-AADA-2FBC2F38F712}" type="pres">
      <dgm:prSet presAssocID="{78C81DB4-4141-4D35-8573-1BABA11716A0}" presName="Name64" presStyleLbl="parChTrans1D2" presStyleIdx="0" presStyleCnt="4"/>
      <dgm:spPr/>
    </dgm:pt>
    <dgm:pt modelId="{7540D576-817D-45DD-9C0F-96256D4B398A}" type="pres">
      <dgm:prSet presAssocID="{A2B70C3B-3EA3-4996-B438-EBE9984E1D81}" presName="hierRoot2" presStyleCnt="0">
        <dgm:presLayoutVars>
          <dgm:hierBranch val="init"/>
        </dgm:presLayoutVars>
      </dgm:prSet>
      <dgm:spPr/>
    </dgm:pt>
    <dgm:pt modelId="{08351D73-C240-49EA-8F8F-AE70B1E2F6C2}" type="pres">
      <dgm:prSet presAssocID="{A2B70C3B-3EA3-4996-B438-EBE9984E1D81}" presName="rootComposite" presStyleCnt="0"/>
      <dgm:spPr/>
    </dgm:pt>
    <dgm:pt modelId="{9AABB34C-1ABC-4D1D-A550-B9384FFA63ED}" type="pres">
      <dgm:prSet presAssocID="{A2B70C3B-3EA3-4996-B438-EBE9984E1D81}" presName="rootText" presStyleLbl="node2" presStyleIdx="0" presStyleCnt="4">
        <dgm:presLayoutVars>
          <dgm:chPref val="3"/>
        </dgm:presLayoutVars>
      </dgm:prSet>
      <dgm:spPr/>
    </dgm:pt>
    <dgm:pt modelId="{AD1CC5A1-5433-4A6B-B044-13C3DC9CE46C}" type="pres">
      <dgm:prSet presAssocID="{A2B70C3B-3EA3-4996-B438-EBE9984E1D81}" presName="rootConnector" presStyleLbl="node2" presStyleIdx="0" presStyleCnt="4"/>
      <dgm:spPr/>
    </dgm:pt>
    <dgm:pt modelId="{9BF7D010-F048-4849-8D12-8D2DDD2F61BD}" type="pres">
      <dgm:prSet presAssocID="{A2B70C3B-3EA3-4996-B438-EBE9984E1D81}" presName="hierChild4" presStyleCnt="0"/>
      <dgm:spPr/>
    </dgm:pt>
    <dgm:pt modelId="{4376C050-1D52-4BAC-9EC9-3B600A699C6A}" type="pres">
      <dgm:prSet presAssocID="{A2B70C3B-3EA3-4996-B438-EBE9984E1D81}" presName="hierChild5" presStyleCnt="0"/>
      <dgm:spPr/>
    </dgm:pt>
    <dgm:pt modelId="{878C0969-51DC-4E33-BA16-82AF790983B7}" type="pres">
      <dgm:prSet presAssocID="{65FB12E0-EBFD-4F4E-B7C2-BA5FACDB1F9C}" presName="Name64" presStyleLbl="parChTrans1D2" presStyleIdx="1" presStyleCnt="4"/>
      <dgm:spPr/>
    </dgm:pt>
    <dgm:pt modelId="{73A07F2E-F136-41A0-8C4C-E7E90FB10368}" type="pres">
      <dgm:prSet presAssocID="{AC18B1B0-963F-4554-959B-1699B3A84426}" presName="hierRoot2" presStyleCnt="0">
        <dgm:presLayoutVars>
          <dgm:hierBranch val="init"/>
        </dgm:presLayoutVars>
      </dgm:prSet>
      <dgm:spPr/>
    </dgm:pt>
    <dgm:pt modelId="{3F48376F-A49E-4EAD-A4DA-655FAC8DBD07}" type="pres">
      <dgm:prSet presAssocID="{AC18B1B0-963F-4554-959B-1699B3A84426}" presName="rootComposite" presStyleCnt="0"/>
      <dgm:spPr/>
    </dgm:pt>
    <dgm:pt modelId="{AB53E4B0-DBB7-47B6-A878-1E0CABF3BDDA}" type="pres">
      <dgm:prSet presAssocID="{AC18B1B0-963F-4554-959B-1699B3A84426}" presName="rootText" presStyleLbl="node2" presStyleIdx="1" presStyleCnt="4">
        <dgm:presLayoutVars>
          <dgm:chPref val="3"/>
        </dgm:presLayoutVars>
      </dgm:prSet>
      <dgm:spPr/>
    </dgm:pt>
    <dgm:pt modelId="{1E49F3BA-56C0-4EDA-8E2F-7F76D66B155D}" type="pres">
      <dgm:prSet presAssocID="{AC18B1B0-963F-4554-959B-1699B3A84426}" presName="rootConnector" presStyleLbl="node2" presStyleIdx="1" presStyleCnt="4"/>
      <dgm:spPr/>
    </dgm:pt>
    <dgm:pt modelId="{BCD5942B-7476-4E52-8DDB-C9281F45BAC3}" type="pres">
      <dgm:prSet presAssocID="{AC18B1B0-963F-4554-959B-1699B3A84426}" presName="hierChild4" presStyleCnt="0"/>
      <dgm:spPr/>
    </dgm:pt>
    <dgm:pt modelId="{EBAD3CE6-D76B-4279-9B13-8D3002CE53DB}" type="pres">
      <dgm:prSet presAssocID="{AC18B1B0-963F-4554-959B-1699B3A84426}" presName="hierChild5" presStyleCnt="0"/>
      <dgm:spPr/>
    </dgm:pt>
    <dgm:pt modelId="{E2D5579A-A837-4F2A-9CA4-EB00287D41A3}" type="pres">
      <dgm:prSet presAssocID="{2C6650B8-5F67-443B-9713-746D143105F4}" presName="Name64" presStyleLbl="parChTrans1D2" presStyleIdx="2" presStyleCnt="4"/>
      <dgm:spPr/>
    </dgm:pt>
    <dgm:pt modelId="{B3B51D63-2279-4CB4-B0A9-59A8AADC99C4}" type="pres">
      <dgm:prSet presAssocID="{0EC6FAD9-0393-4A4A-8CB9-038BB955B250}" presName="hierRoot2" presStyleCnt="0">
        <dgm:presLayoutVars>
          <dgm:hierBranch val="init"/>
        </dgm:presLayoutVars>
      </dgm:prSet>
      <dgm:spPr/>
    </dgm:pt>
    <dgm:pt modelId="{DD124187-2F61-462D-9B64-79F1DDB10BB2}" type="pres">
      <dgm:prSet presAssocID="{0EC6FAD9-0393-4A4A-8CB9-038BB955B250}" presName="rootComposite" presStyleCnt="0"/>
      <dgm:spPr/>
    </dgm:pt>
    <dgm:pt modelId="{F828AF68-2B56-4DD2-8E10-305DE09ABB61}" type="pres">
      <dgm:prSet presAssocID="{0EC6FAD9-0393-4A4A-8CB9-038BB955B250}" presName="rootText" presStyleLbl="node2" presStyleIdx="2" presStyleCnt="4">
        <dgm:presLayoutVars>
          <dgm:chPref val="3"/>
        </dgm:presLayoutVars>
      </dgm:prSet>
      <dgm:spPr/>
    </dgm:pt>
    <dgm:pt modelId="{EA9F0C78-5208-48AB-9CC5-756C41583798}" type="pres">
      <dgm:prSet presAssocID="{0EC6FAD9-0393-4A4A-8CB9-038BB955B250}" presName="rootConnector" presStyleLbl="node2" presStyleIdx="2" presStyleCnt="4"/>
      <dgm:spPr/>
    </dgm:pt>
    <dgm:pt modelId="{3023A54A-1D2C-448B-82C8-062AB393D1DD}" type="pres">
      <dgm:prSet presAssocID="{0EC6FAD9-0393-4A4A-8CB9-038BB955B250}" presName="hierChild4" presStyleCnt="0"/>
      <dgm:spPr/>
    </dgm:pt>
    <dgm:pt modelId="{377BD869-C8B0-481A-8DED-0B91FCD5A06D}" type="pres">
      <dgm:prSet presAssocID="{5467DF0B-4F4E-4867-886C-5EB13BC90F69}" presName="Name64" presStyleLbl="parChTrans1D3" presStyleIdx="0" presStyleCnt="4"/>
      <dgm:spPr/>
    </dgm:pt>
    <dgm:pt modelId="{2209E4D9-A151-47B4-8297-6080D176F2F5}" type="pres">
      <dgm:prSet presAssocID="{C01294B6-75A2-49B6-8BC0-BB038FACD0BA}" presName="hierRoot2" presStyleCnt="0">
        <dgm:presLayoutVars>
          <dgm:hierBranch val="init"/>
        </dgm:presLayoutVars>
      </dgm:prSet>
      <dgm:spPr/>
    </dgm:pt>
    <dgm:pt modelId="{19F460E1-DDCD-463A-B3ED-B58E4828C208}" type="pres">
      <dgm:prSet presAssocID="{C01294B6-75A2-49B6-8BC0-BB038FACD0BA}" presName="rootComposite" presStyleCnt="0"/>
      <dgm:spPr/>
    </dgm:pt>
    <dgm:pt modelId="{2D52AA76-8CA3-44D4-A24C-4EDD44434966}" type="pres">
      <dgm:prSet presAssocID="{C01294B6-75A2-49B6-8BC0-BB038FACD0BA}" presName="rootText" presStyleLbl="node3" presStyleIdx="0" presStyleCnt="4">
        <dgm:presLayoutVars>
          <dgm:chPref val="3"/>
        </dgm:presLayoutVars>
      </dgm:prSet>
      <dgm:spPr/>
    </dgm:pt>
    <dgm:pt modelId="{5365337A-96C0-4437-BAD2-724278C15E9E}" type="pres">
      <dgm:prSet presAssocID="{C01294B6-75A2-49B6-8BC0-BB038FACD0BA}" presName="rootConnector" presStyleLbl="node3" presStyleIdx="0" presStyleCnt="4"/>
      <dgm:spPr/>
    </dgm:pt>
    <dgm:pt modelId="{B5D52118-BC3D-45DB-B622-655B1180C63D}" type="pres">
      <dgm:prSet presAssocID="{C01294B6-75A2-49B6-8BC0-BB038FACD0BA}" presName="hierChild4" presStyleCnt="0"/>
      <dgm:spPr/>
    </dgm:pt>
    <dgm:pt modelId="{6520BA34-5AAD-4B39-81F2-9A785FB9C2BD}" type="pres">
      <dgm:prSet presAssocID="{C01294B6-75A2-49B6-8BC0-BB038FACD0BA}" presName="hierChild5" presStyleCnt="0"/>
      <dgm:spPr/>
    </dgm:pt>
    <dgm:pt modelId="{B5B3D410-888B-4A2F-9BDF-3CFAC14FEEE6}" type="pres">
      <dgm:prSet presAssocID="{BCCF182D-E3B6-44B2-8464-8A9F2AB8FE73}" presName="Name64" presStyleLbl="parChTrans1D3" presStyleIdx="1" presStyleCnt="4"/>
      <dgm:spPr/>
    </dgm:pt>
    <dgm:pt modelId="{98D1E73E-9790-466D-A1C7-8298546664DD}" type="pres">
      <dgm:prSet presAssocID="{3A2AA5E9-7C99-40E4-A878-FB4DB7709568}" presName="hierRoot2" presStyleCnt="0">
        <dgm:presLayoutVars>
          <dgm:hierBranch val="init"/>
        </dgm:presLayoutVars>
      </dgm:prSet>
      <dgm:spPr/>
    </dgm:pt>
    <dgm:pt modelId="{E539874F-099A-4FA4-BA5B-3EA4C0D697F8}" type="pres">
      <dgm:prSet presAssocID="{3A2AA5E9-7C99-40E4-A878-FB4DB7709568}" presName="rootComposite" presStyleCnt="0"/>
      <dgm:spPr/>
    </dgm:pt>
    <dgm:pt modelId="{3E864221-A360-4238-B5E3-962D965FD2D9}" type="pres">
      <dgm:prSet presAssocID="{3A2AA5E9-7C99-40E4-A878-FB4DB7709568}" presName="rootText" presStyleLbl="node3" presStyleIdx="1" presStyleCnt="4">
        <dgm:presLayoutVars>
          <dgm:chPref val="3"/>
        </dgm:presLayoutVars>
      </dgm:prSet>
      <dgm:spPr/>
    </dgm:pt>
    <dgm:pt modelId="{E9B2F35A-E2E9-4596-A480-B3AC41AA6941}" type="pres">
      <dgm:prSet presAssocID="{3A2AA5E9-7C99-40E4-A878-FB4DB7709568}" presName="rootConnector" presStyleLbl="node3" presStyleIdx="1" presStyleCnt="4"/>
      <dgm:spPr/>
    </dgm:pt>
    <dgm:pt modelId="{E51BA584-E5E3-4328-B94B-DC5F51008D51}" type="pres">
      <dgm:prSet presAssocID="{3A2AA5E9-7C99-40E4-A878-FB4DB7709568}" presName="hierChild4" presStyleCnt="0"/>
      <dgm:spPr/>
    </dgm:pt>
    <dgm:pt modelId="{FC72A48C-46C7-498E-8831-5DC8D124AF89}" type="pres">
      <dgm:prSet presAssocID="{3A2AA5E9-7C99-40E4-A878-FB4DB7709568}" presName="hierChild5" presStyleCnt="0"/>
      <dgm:spPr/>
    </dgm:pt>
    <dgm:pt modelId="{9D9709F3-AB90-40CB-831B-F5A2D10DD174}" type="pres">
      <dgm:prSet presAssocID="{4CEF0DE9-1364-4742-A10C-2ABCDE3E1E92}" presName="Name64" presStyleLbl="parChTrans1D3" presStyleIdx="2" presStyleCnt="4"/>
      <dgm:spPr/>
    </dgm:pt>
    <dgm:pt modelId="{FE89F95F-18E3-456B-83AD-583CA6A81F44}" type="pres">
      <dgm:prSet presAssocID="{1A9FED72-DAE5-4323-8B31-5F6C54016E82}" presName="hierRoot2" presStyleCnt="0">
        <dgm:presLayoutVars>
          <dgm:hierBranch val="init"/>
        </dgm:presLayoutVars>
      </dgm:prSet>
      <dgm:spPr/>
    </dgm:pt>
    <dgm:pt modelId="{17F5106B-9836-488E-A9CA-1E1B1309EB37}" type="pres">
      <dgm:prSet presAssocID="{1A9FED72-DAE5-4323-8B31-5F6C54016E82}" presName="rootComposite" presStyleCnt="0"/>
      <dgm:spPr/>
    </dgm:pt>
    <dgm:pt modelId="{6DAAA84D-2D3D-4E80-A2DC-44561A51A8D5}" type="pres">
      <dgm:prSet presAssocID="{1A9FED72-DAE5-4323-8B31-5F6C54016E82}" presName="rootText" presStyleLbl="node3" presStyleIdx="2" presStyleCnt="4">
        <dgm:presLayoutVars>
          <dgm:chPref val="3"/>
        </dgm:presLayoutVars>
      </dgm:prSet>
      <dgm:spPr/>
    </dgm:pt>
    <dgm:pt modelId="{0D1F9605-F891-45CF-8708-F1CD80917565}" type="pres">
      <dgm:prSet presAssocID="{1A9FED72-DAE5-4323-8B31-5F6C54016E82}" presName="rootConnector" presStyleLbl="node3" presStyleIdx="2" presStyleCnt="4"/>
      <dgm:spPr/>
    </dgm:pt>
    <dgm:pt modelId="{91659F08-3BFB-486E-B24F-A01CDB9D4B09}" type="pres">
      <dgm:prSet presAssocID="{1A9FED72-DAE5-4323-8B31-5F6C54016E82}" presName="hierChild4" presStyleCnt="0"/>
      <dgm:spPr/>
    </dgm:pt>
    <dgm:pt modelId="{0383BCDD-7BC4-4B3F-8D59-F8810A57A0F6}" type="pres">
      <dgm:prSet presAssocID="{1A9FED72-DAE5-4323-8B31-5F6C54016E82}" presName="hierChild5" presStyleCnt="0"/>
      <dgm:spPr/>
    </dgm:pt>
    <dgm:pt modelId="{DB17CF0B-AD37-47C8-A3CC-C408A5281C80}" type="pres">
      <dgm:prSet presAssocID="{003F308C-212C-41E0-A599-B62A9DE0F069}" presName="Name64" presStyleLbl="parChTrans1D3" presStyleIdx="3" presStyleCnt="4"/>
      <dgm:spPr/>
    </dgm:pt>
    <dgm:pt modelId="{F0175B64-E17D-4680-BF19-D74332393E5E}" type="pres">
      <dgm:prSet presAssocID="{5EC92665-3736-4ACB-9752-D8DF75E58DD5}" presName="hierRoot2" presStyleCnt="0">
        <dgm:presLayoutVars>
          <dgm:hierBranch val="init"/>
        </dgm:presLayoutVars>
      </dgm:prSet>
      <dgm:spPr/>
    </dgm:pt>
    <dgm:pt modelId="{68E032D6-6222-43EC-9DBA-B598B16F5B40}" type="pres">
      <dgm:prSet presAssocID="{5EC92665-3736-4ACB-9752-D8DF75E58DD5}" presName="rootComposite" presStyleCnt="0"/>
      <dgm:spPr/>
    </dgm:pt>
    <dgm:pt modelId="{CDBB117B-4000-4593-B9A6-D4C9FB138588}" type="pres">
      <dgm:prSet presAssocID="{5EC92665-3736-4ACB-9752-D8DF75E58DD5}" presName="rootText" presStyleLbl="node3" presStyleIdx="3" presStyleCnt="4">
        <dgm:presLayoutVars>
          <dgm:chPref val="3"/>
        </dgm:presLayoutVars>
      </dgm:prSet>
      <dgm:spPr/>
    </dgm:pt>
    <dgm:pt modelId="{9752CEAB-8D26-493B-9487-CE7889355D00}" type="pres">
      <dgm:prSet presAssocID="{5EC92665-3736-4ACB-9752-D8DF75E58DD5}" presName="rootConnector" presStyleLbl="node3" presStyleIdx="3" presStyleCnt="4"/>
      <dgm:spPr/>
    </dgm:pt>
    <dgm:pt modelId="{AE676B25-25F1-4792-AA1B-D9F2F13134F8}" type="pres">
      <dgm:prSet presAssocID="{5EC92665-3736-4ACB-9752-D8DF75E58DD5}" presName="hierChild4" presStyleCnt="0"/>
      <dgm:spPr/>
    </dgm:pt>
    <dgm:pt modelId="{4E9D6E95-6D41-4EFF-B6D7-289F0AC11761}" type="pres">
      <dgm:prSet presAssocID="{5EC92665-3736-4ACB-9752-D8DF75E58DD5}" presName="hierChild5" presStyleCnt="0"/>
      <dgm:spPr/>
    </dgm:pt>
    <dgm:pt modelId="{405DEA5A-AE4C-41BF-91BD-53E9E42DAD7E}" type="pres">
      <dgm:prSet presAssocID="{0EC6FAD9-0393-4A4A-8CB9-038BB955B250}" presName="hierChild5" presStyleCnt="0"/>
      <dgm:spPr/>
    </dgm:pt>
    <dgm:pt modelId="{2E9E46A4-4B37-4D4D-85C5-0B3738546D8E}" type="pres">
      <dgm:prSet presAssocID="{17F7A1D0-E940-4B97-A91A-AD411FC816AC}" presName="Name64" presStyleLbl="parChTrans1D2" presStyleIdx="3" presStyleCnt="4"/>
      <dgm:spPr/>
    </dgm:pt>
    <dgm:pt modelId="{F61C8961-439C-4A6A-85E3-C234DF49E25D}" type="pres">
      <dgm:prSet presAssocID="{7C09877E-2CE8-4ED2-B70A-CDD97164C6BA}" presName="hierRoot2" presStyleCnt="0">
        <dgm:presLayoutVars>
          <dgm:hierBranch val="init"/>
        </dgm:presLayoutVars>
      </dgm:prSet>
      <dgm:spPr/>
    </dgm:pt>
    <dgm:pt modelId="{12190157-1405-43A8-B9FD-C56A1FD2F6EB}" type="pres">
      <dgm:prSet presAssocID="{7C09877E-2CE8-4ED2-B70A-CDD97164C6BA}" presName="rootComposite" presStyleCnt="0"/>
      <dgm:spPr/>
    </dgm:pt>
    <dgm:pt modelId="{6DB913E8-E1BE-451E-B0ED-D993C9E2F2D9}" type="pres">
      <dgm:prSet presAssocID="{7C09877E-2CE8-4ED2-B70A-CDD97164C6BA}" presName="rootText" presStyleLbl="node2" presStyleIdx="3" presStyleCnt="4">
        <dgm:presLayoutVars>
          <dgm:chPref val="3"/>
        </dgm:presLayoutVars>
      </dgm:prSet>
      <dgm:spPr/>
    </dgm:pt>
    <dgm:pt modelId="{36552F35-B905-441E-A4AC-7F0D3569792C}" type="pres">
      <dgm:prSet presAssocID="{7C09877E-2CE8-4ED2-B70A-CDD97164C6BA}" presName="rootConnector" presStyleLbl="node2" presStyleIdx="3" presStyleCnt="4"/>
      <dgm:spPr/>
    </dgm:pt>
    <dgm:pt modelId="{48F7E3F6-83BF-4173-BE66-9E1E480C6C24}" type="pres">
      <dgm:prSet presAssocID="{7C09877E-2CE8-4ED2-B70A-CDD97164C6BA}" presName="hierChild4" presStyleCnt="0"/>
      <dgm:spPr/>
    </dgm:pt>
    <dgm:pt modelId="{4306059D-C19F-4213-925C-D60158D7D75C}" type="pres">
      <dgm:prSet presAssocID="{7C09877E-2CE8-4ED2-B70A-CDD97164C6BA}" presName="hierChild5" presStyleCnt="0"/>
      <dgm:spPr/>
    </dgm:pt>
    <dgm:pt modelId="{E72B99BD-1CF1-4541-A005-B86659F9FFDA}" type="pres">
      <dgm:prSet presAssocID="{C17EED83-121E-43B1-AD1D-C954485C8CEE}" presName="hierChild3" presStyleCnt="0"/>
      <dgm:spPr/>
    </dgm:pt>
  </dgm:ptLst>
  <dgm:cxnLst>
    <dgm:cxn modelId="{2C717302-4EFF-4B8D-B2DB-173142EC60CD}" type="presOf" srcId="{A2B70C3B-3EA3-4996-B438-EBE9984E1D81}" destId="{9AABB34C-1ABC-4D1D-A550-B9384FFA63ED}" srcOrd="0" destOrd="0" presId="urn:microsoft.com/office/officeart/2009/3/layout/HorizontalOrganizationChart"/>
    <dgm:cxn modelId="{471A6008-3E96-431B-BB82-FCB6EF1CDB0F}" srcId="{E9ECA50E-5CA4-4533-863F-39E9EB7FCF14}" destId="{C17EED83-121E-43B1-AD1D-C954485C8CEE}" srcOrd="0" destOrd="0" parTransId="{EF2621E5-9B68-4DFD-AC95-300CBD0FEF22}" sibTransId="{5BAADACF-BAB2-4E4E-96C7-3D3E1099A47C}"/>
    <dgm:cxn modelId="{A5BBEE15-4564-47AA-8473-BD9665F81CD8}" type="presOf" srcId="{AC18B1B0-963F-4554-959B-1699B3A84426}" destId="{AB53E4B0-DBB7-47B6-A878-1E0CABF3BDDA}" srcOrd="0" destOrd="0" presId="urn:microsoft.com/office/officeart/2009/3/layout/HorizontalOrganizationChart"/>
    <dgm:cxn modelId="{235CCE1A-9AA7-4A07-8181-DC180CFC6B24}" type="presOf" srcId="{0EC6FAD9-0393-4A4A-8CB9-038BB955B250}" destId="{EA9F0C78-5208-48AB-9CC5-756C41583798}" srcOrd="1" destOrd="0" presId="urn:microsoft.com/office/officeart/2009/3/layout/HorizontalOrganizationChart"/>
    <dgm:cxn modelId="{B00DAF22-2D08-4661-8370-7EB8C241075A}" srcId="{C17EED83-121E-43B1-AD1D-C954485C8CEE}" destId="{A2B70C3B-3EA3-4996-B438-EBE9984E1D81}" srcOrd="0" destOrd="0" parTransId="{78C81DB4-4141-4D35-8573-1BABA11716A0}" sibTransId="{9834C155-2A6F-445E-B1D3-55C3F3AEF8FA}"/>
    <dgm:cxn modelId="{B099F125-D1E0-4A41-B767-EFDAB7185F8E}" type="presOf" srcId="{78C81DB4-4141-4D35-8573-1BABA11716A0}" destId="{A8C2CC2A-FDAF-46EE-AADA-2FBC2F38F712}" srcOrd="0" destOrd="0" presId="urn:microsoft.com/office/officeart/2009/3/layout/HorizontalOrganizationChart"/>
    <dgm:cxn modelId="{08F1F33C-1186-4E84-98B3-0A1765EBA8ED}" type="presOf" srcId="{C01294B6-75A2-49B6-8BC0-BB038FACD0BA}" destId="{2D52AA76-8CA3-44D4-A24C-4EDD44434966}" srcOrd="0" destOrd="0" presId="urn:microsoft.com/office/officeart/2009/3/layout/HorizontalOrganizationChart"/>
    <dgm:cxn modelId="{E18B4643-6A7D-435E-B2CD-49057BC1A238}" type="presOf" srcId="{C17EED83-121E-43B1-AD1D-C954485C8CEE}" destId="{C619DB79-F5C9-4D1A-AD3E-F6F863CE57C3}" srcOrd="0" destOrd="0" presId="urn:microsoft.com/office/officeart/2009/3/layout/HorizontalOrganizationChart"/>
    <dgm:cxn modelId="{EE402C45-126E-473F-A4C4-129736042A4D}" type="presOf" srcId="{4CEF0DE9-1364-4742-A10C-2ABCDE3E1E92}" destId="{9D9709F3-AB90-40CB-831B-F5A2D10DD174}" srcOrd="0" destOrd="0" presId="urn:microsoft.com/office/officeart/2009/3/layout/HorizontalOrganizationChart"/>
    <dgm:cxn modelId="{C9434F45-4BFA-4CB7-9BD8-4DADB774820E}" type="presOf" srcId="{3A2AA5E9-7C99-40E4-A878-FB4DB7709568}" destId="{3E864221-A360-4238-B5E3-962D965FD2D9}" srcOrd="0" destOrd="0" presId="urn:microsoft.com/office/officeart/2009/3/layout/HorizontalOrganizationChart"/>
    <dgm:cxn modelId="{89D28B47-4FC0-4137-8A79-301DECC461C3}" type="presOf" srcId="{003F308C-212C-41E0-A599-B62A9DE0F069}" destId="{DB17CF0B-AD37-47C8-A3CC-C408A5281C80}" srcOrd="0" destOrd="0" presId="urn:microsoft.com/office/officeart/2009/3/layout/HorizontalOrganizationChart"/>
    <dgm:cxn modelId="{FB0D266B-1976-41B1-8914-4A1398217214}" type="presOf" srcId="{C01294B6-75A2-49B6-8BC0-BB038FACD0BA}" destId="{5365337A-96C0-4437-BAD2-724278C15E9E}" srcOrd="1" destOrd="0" presId="urn:microsoft.com/office/officeart/2009/3/layout/HorizontalOrganizationChart"/>
    <dgm:cxn modelId="{5668554C-CD46-4962-9957-AC79D8258BFD}" type="presOf" srcId="{5467DF0B-4F4E-4867-886C-5EB13BC90F69}" destId="{377BD869-C8B0-481A-8DED-0B91FCD5A06D}" srcOrd="0" destOrd="0" presId="urn:microsoft.com/office/officeart/2009/3/layout/HorizontalOrganizationChart"/>
    <dgm:cxn modelId="{72E66F70-6D32-4667-A20F-019BD0584B98}" type="presOf" srcId="{BCCF182D-E3B6-44B2-8464-8A9F2AB8FE73}" destId="{B5B3D410-888B-4A2F-9BDF-3CFAC14FEEE6}" srcOrd="0" destOrd="0" presId="urn:microsoft.com/office/officeart/2009/3/layout/HorizontalOrganizationChart"/>
    <dgm:cxn modelId="{434CDA75-F34C-4568-8E2F-2FFB88014E3B}" type="presOf" srcId="{5EC92665-3736-4ACB-9752-D8DF75E58DD5}" destId="{9752CEAB-8D26-493B-9487-CE7889355D00}" srcOrd="1" destOrd="0" presId="urn:microsoft.com/office/officeart/2009/3/layout/HorizontalOrganizationChart"/>
    <dgm:cxn modelId="{36E6715A-A673-475B-9DD4-DA66FE48837D}" srcId="{0EC6FAD9-0393-4A4A-8CB9-038BB955B250}" destId="{5EC92665-3736-4ACB-9752-D8DF75E58DD5}" srcOrd="3" destOrd="0" parTransId="{003F308C-212C-41E0-A599-B62A9DE0F069}" sibTransId="{53497BE6-BE2A-43DE-A867-F36E830CFB70}"/>
    <dgm:cxn modelId="{3A2CA07B-2DB5-43DD-9D93-A30E65266758}" type="presOf" srcId="{E9ECA50E-5CA4-4533-863F-39E9EB7FCF14}" destId="{729616CD-A4EF-43D4-A008-37F7C582821F}" srcOrd="0" destOrd="0" presId="urn:microsoft.com/office/officeart/2009/3/layout/HorizontalOrganizationChart"/>
    <dgm:cxn modelId="{088D1989-5335-4859-B45F-74C49989F37F}" type="presOf" srcId="{C17EED83-121E-43B1-AD1D-C954485C8CEE}" destId="{8BB89B77-C8DF-43FD-923F-D861D0591492}" srcOrd="1" destOrd="0" presId="urn:microsoft.com/office/officeart/2009/3/layout/HorizontalOrganizationChart"/>
    <dgm:cxn modelId="{B4952390-93FA-45C7-BAD7-1EC3152D4E44}" type="presOf" srcId="{AC18B1B0-963F-4554-959B-1699B3A84426}" destId="{1E49F3BA-56C0-4EDA-8E2F-7F76D66B155D}" srcOrd="1" destOrd="0" presId="urn:microsoft.com/office/officeart/2009/3/layout/HorizontalOrganizationChart"/>
    <dgm:cxn modelId="{7DE5799A-256C-42F8-9231-5ACA2A16FD9D}" srcId="{C17EED83-121E-43B1-AD1D-C954485C8CEE}" destId="{0EC6FAD9-0393-4A4A-8CB9-038BB955B250}" srcOrd="2" destOrd="0" parTransId="{2C6650B8-5F67-443B-9713-746D143105F4}" sibTransId="{47017CBC-F51C-48D2-8201-FBC7E23E93DB}"/>
    <dgm:cxn modelId="{960730A6-B6E6-4EE0-8AA1-83B80E4F3F79}" type="presOf" srcId="{17F7A1D0-E940-4B97-A91A-AD411FC816AC}" destId="{2E9E46A4-4B37-4D4D-85C5-0B3738546D8E}" srcOrd="0" destOrd="0" presId="urn:microsoft.com/office/officeart/2009/3/layout/HorizontalOrganizationChart"/>
    <dgm:cxn modelId="{BAB089A7-857E-4745-8FFB-44FB55945358}" type="presOf" srcId="{1A9FED72-DAE5-4323-8B31-5F6C54016E82}" destId="{6DAAA84D-2D3D-4E80-A2DC-44561A51A8D5}" srcOrd="0" destOrd="0" presId="urn:microsoft.com/office/officeart/2009/3/layout/HorizontalOrganizationChart"/>
    <dgm:cxn modelId="{99A350A9-B76D-4F3C-AE7C-1ECB08F74F93}" type="presOf" srcId="{7C09877E-2CE8-4ED2-B70A-CDD97164C6BA}" destId="{6DB913E8-E1BE-451E-B0ED-D993C9E2F2D9}" srcOrd="0" destOrd="0" presId="urn:microsoft.com/office/officeart/2009/3/layout/HorizontalOrganizationChart"/>
    <dgm:cxn modelId="{AAA441AD-C261-4B76-9BFD-EC409A9F1EA2}" type="presOf" srcId="{7C09877E-2CE8-4ED2-B70A-CDD97164C6BA}" destId="{36552F35-B905-441E-A4AC-7F0D3569792C}" srcOrd="1" destOrd="0" presId="urn:microsoft.com/office/officeart/2009/3/layout/HorizontalOrganizationChart"/>
    <dgm:cxn modelId="{FB718BB3-E245-47BE-BEC3-00D6200D6C9A}" type="presOf" srcId="{3A2AA5E9-7C99-40E4-A878-FB4DB7709568}" destId="{E9B2F35A-E2E9-4596-A480-B3AC41AA6941}" srcOrd="1" destOrd="0" presId="urn:microsoft.com/office/officeart/2009/3/layout/HorizontalOrganizationChart"/>
    <dgm:cxn modelId="{5B249EB7-421E-41B4-AC76-BAB02DCF3570}" type="presOf" srcId="{1A9FED72-DAE5-4323-8B31-5F6C54016E82}" destId="{0D1F9605-F891-45CF-8708-F1CD80917565}" srcOrd="1" destOrd="0" presId="urn:microsoft.com/office/officeart/2009/3/layout/HorizontalOrganizationChart"/>
    <dgm:cxn modelId="{AB7C47BA-6A7E-4713-92B3-17F732119433}" type="presOf" srcId="{0EC6FAD9-0393-4A4A-8CB9-038BB955B250}" destId="{F828AF68-2B56-4DD2-8E10-305DE09ABB61}" srcOrd="0" destOrd="0" presId="urn:microsoft.com/office/officeart/2009/3/layout/HorizontalOrganizationChart"/>
    <dgm:cxn modelId="{0D54F1BE-A38B-4F84-ACA7-8249207343B2}" type="presOf" srcId="{5EC92665-3736-4ACB-9752-D8DF75E58DD5}" destId="{CDBB117B-4000-4593-B9A6-D4C9FB138588}" srcOrd="0" destOrd="0" presId="urn:microsoft.com/office/officeart/2009/3/layout/HorizontalOrganizationChart"/>
    <dgm:cxn modelId="{D215E0C5-3F3E-4ADB-940B-F0C8C0A1BB57}" type="presOf" srcId="{A2B70C3B-3EA3-4996-B438-EBE9984E1D81}" destId="{AD1CC5A1-5433-4A6B-B044-13C3DC9CE46C}" srcOrd="1" destOrd="0" presId="urn:microsoft.com/office/officeart/2009/3/layout/HorizontalOrganizationChart"/>
    <dgm:cxn modelId="{F534BECD-916E-4AE7-85A2-EE6081CC8EE5}" srcId="{0EC6FAD9-0393-4A4A-8CB9-038BB955B250}" destId="{C01294B6-75A2-49B6-8BC0-BB038FACD0BA}" srcOrd="0" destOrd="0" parTransId="{5467DF0B-4F4E-4867-886C-5EB13BC90F69}" sibTransId="{654D8CE9-F2EA-462C-967C-C5F92E9EF047}"/>
    <dgm:cxn modelId="{F16A7EDA-6B41-4E8C-889C-7A6C0F95E257}" type="presOf" srcId="{2C6650B8-5F67-443B-9713-746D143105F4}" destId="{E2D5579A-A837-4F2A-9CA4-EB00287D41A3}" srcOrd="0" destOrd="0" presId="urn:microsoft.com/office/officeart/2009/3/layout/HorizontalOrganizationChart"/>
    <dgm:cxn modelId="{DA103DE5-87FC-4A6B-87EC-128B49AA2BCF}" srcId="{0EC6FAD9-0393-4A4A-8CB9-038BB955B250}" destId="{1A9FED72-DAE5-4323-8B31-5F6C54016E82}" srcOrd="2" destOrd="0" parTransId="{4CEF0DE9-1364-4742-A10C-2ABCDE3E1E92}" sibTransId="{2B23079D-1FA4-4F9B-ABBE-625DC37BCFA6}"/>
    <dgm:cxn modelId="{4F96FEE5-1DE3-4A7F-B637-A5F46FC4A595}" type="presOf" srcId="{65FB12E0-EBFD-4F4E-B7C2-BA5FACDB1F9C}" destId="{878C0969-51DC-4E33-BA16-82AF790983B7}" srcOrd="0" destOrd="0" presId="urn:microsoft.com/office/officeart/2009/3/layout/HorizontalOrganizationChart"/>
    <dgm:cxn modelId="{460559E7-2843-4EEC-8DC4-708946F76627}" srcId="{0EC6FAD9-0393-4A4A-8CB9-038BB955B250}" destId="{3A2AA5E9-7C99-40E4-A878-FB4DB7709568}" srcOrd="1" destOrd="0" parTransId="{BCCF182D-E3B6-44B2-8464-8A9F2AB8FE73}" sibTransId="{9F07EFC8-F716-47F1-A710-A03DCF1BA20E}"/>
    <dgm:cxn modelId="{FBDE8AEA-B017-4310-854E-0F3C7DA67F71}" srcId="{C17EED83-121E-43B1-AD1D-C954485C8CEE}" destId="{AC18B1B0-963F-4554-959B-1699B3A84426}" srcOrd="1" destOrd="0" parTransId="{65FB12E0-EBFD-4F4E-B7C2-BA5FACDB1F9C}" sibTransId="{0158E607-3558-4CEB-8723-9E29269D945B}"/>
    <dgm:cxn modelId="{202A79FA-8003-4890-8F3D-330B8FDB0975}" srcId="{C17EED83-121E-43B1-AD1D-C954485C8CEE}" destId="{7C09877E-2CE8-4ED2-B70A-CDD97164C6BA}" srcOrd="3" destOrd="0" parTransId="{17F7A1D0-E940-4B97-A91A-AD411FC816AC}" sibTransId="{9200253D-82CC-4337-958C-832DB30927BD}"/>
    <dgm:cxn modelId="{DD88D4C7-DBC5-4D94-AB86-DBA3331CAF64}" type="presParOf" srcId="{729616CD-A4EF-43D4-A008-37F7C582821F}" destId="{4815E88B-1971-4B28-BEAE-DBC90C31C6CE}" srcOrd="0" destOrd="0" presId="urn:microsoft.com/office/officeart/2009/3/layout/HorizontalOrganizationChart"/>
    <dgm:cxn modelId="{A4C13768-D3EA-4585-B7E7-5BB448D4E7A7}" type="presParOf" srcId="{4815E88B-1971-4B28-BEAE-DBC90C31C6CE}" destId="{C8B882A9-8A9B-43C9-A98C-B623BFAD1DAD}" srcOrd="0" destOrd="0" presId="urn:microsoft.com/office/officeart/2009/3/layout/HorizontalOrganizationChart"/>
    <dgm:cxn modelId="{ACED3EEA-D314-4774-AC73-DBBAB707C39B}" type="presParOf" srcId="{C8B882A9-8A9B-43C9-A98C-B623BFAD1DAD}" destId="{C619DB79-F5C9-4D1A-AD3E-F6F863CE57C3}" srcOrd="0" destOrd="0" presId="urn:microsoft.com/office/officeart/2009/3/layout/HorizontalOrganizationChart"/>
    <dgm:cxn modelId="{A54C672A-0439-42DB-B988-09F3519E68C0}" type="presParOf" srcId="{C8B882A9-8A9B-43C9-A98C-B623BFAD1DAD}" destId="{8BB89B77-C8DF-43FD-923F-D861D0591492}" srcOrd="1" destOrd="0" presId="urn:microsoft.com/office/officeart/2009/3/layout/HorizontalOrganizationChart"/>
    <dgm:cxn modelId="{6C5FA993-8845-4528-805E-D826A8A88882}" type="presParOf" srcId="{4815E88B-1971-4B28-BEAE-DBC90C31C6CE}" destId="{3350DFED-61B0-4674-BDEE-1A183541ACB2}" srcOrd="1" destOrd="0" presId="urn:microsoft.com/office/officeart/2009/3/layout/HorizontalOrganizationChart"/>
    <dgm:cxn modelId="{25CC4CDE-CD66-47A3-BBA9-80F765441297}" type="presParOf" srcId="{3350DFED-61B0-4674-BDEE-1A183541ACB2}" destId="{A8C2CC2A-FDAF-46EE-AADA-2FBC2F38F712}" srcOrd="0" destOrd="0" presId="urn:microsoft.com/office/officeart/2009/3/layout/HorizontalOrganizationChart"/>
    <dgm:cxn modelId="{B54E2B75-B802-4F10-A23A-B45D7471001F}" type="presParOf" srcId="{3350DFED-61B0-4674-BDEE-1A183541ACB2}" destId="{7540D576-817D-45DD-9C0F-96256D4B398A}" srcOrd="1" destOrd="0" presId="urn:microsoft.com/office/officeart/2009/3/layout/HorizontalOrganizationChart"/>
    <dgm:cxn modelId="{4FA15EC2-1C70-453E-AEE9-A667EC789A6B}" type="presParOf" srcId="{7540D576-817D-45DD-9C0F-96256D4B398A}" destId="{08351D73-C240-49EA-8F8F-AE70B1E2F6C2}" srcOrd="0" destOrd="0" presId="urn:microsoft.com/office/officeart/2009/3/layout/HorizontalOrganizationChart"/>
    <dgm:cxn modelId="{104DE00D-1285-40F9-9579-3A58E895E3C0}" type="presParOf" srcId="{08351D73-C240-49EA-8F8F-AE70B1E2F6C2}" destId="{9AABB34C-1ABC-4D1D-A550-B9384FFA63ED}" srcOrd="0" destOrd="0" presId="urn:microsoft.com/office/officeart/2009/3/layout/HorizontalOrganizationChart"/>
    <dgm:cxn modelId="{1EAFE2AD-F993-42A3-AC50-0D4B882D281D}" type="presParOf" srcId="{08351D73-C240-49EA-8F8F-AE70B1E2F6C2}" destId="{AD1CC5A1-5433-4A6B-B044-13C3DC9CE46C}" srcOrd="1" destOrd="0" presId="urn:microsoft.com/office/officeart/2009/3/layout/HorizontalOrganizationChart"/>
    <dgm:cxn modelId="{CF25D2E9-EA1B-4C9E-8E5D-AD7757C6A2B0}" type="presParOf" srcId="{7540D576-817D-45DD-9C0F-96256D4B398A}" destId="{9BF7D010-F048-4849-8D12-8D2DDD2F61BD}" srcOrd="1" destOrd="0" presId="urn:microsoft.com/office/officeart/2009/3/layout/HorizontalOrganizationChart"/>
    <dgm:cxn modelId="{CF482367-C5ED-4C5E-A407-5E7EDFB74A2D}" type="presParOf" srcId="{7540D576-817D-45DD-9C0F-96256D4B398A}" destId="{4376C050-1D52-4BAC-9EC9-3B600A699C6A}" srcOrd="2" destOrd="0" presId="urn:microsoft.com/office/officeart/2009/3/layout/HorizontalOrganizationChart"/>
    <dgm:cxn modelId="{8E04DEAA-B7D8-41E3-B78E-2D9CA1026C34}" type="presParOf" srcId="{3350DFED-61B0-4674-BDEE-1A183541ACB2}" destId="{878C0969-51DC-4E33-BA16-82AF790983B7}" srcOrd="2" destOrd="0" presId="urn:microsoft.com/office/officeart/2009/3/layout/HorizontalOrganizationChart"/>
    <dgm:cxn modelId="{FD3CF4A0-F1E6-44BB-9EF1-45EB7D3F1736}" type="presParOf" srcId="{3350DFED-61B0-4674-BDEE-1A183541ACB2}" destId="{73A07F2E-F136-41A0-8C4C-E7E90FB10368}" srcOrd="3" destOrd="0" presId="urn:microsoft.com/office/officeart/2009/3/layout/HorizontalOrganizationChart"/>
    <dgm:cxn modelId="{7257FE55-627D-489E-A749-7F58F0D0942A}" type="presParOf" srcId="{73A07F2E-F136-41A0-8C4C-E7E90FB10368}" destId="{3F48376F-A49E-4EAD-A4DA-655FAC8DBD07}" srcOrd="0" destOrd="0" presId="urn:microsoft.com/office/officeart/2009/3/layout/HorizontalOrganizationChart"/>
    <dgm:cxn modelId="{3AA8B921-DA68-49DF-B340-BB473884B560}" type="presParOf" srcId="{3F48376F-A49E-4EAD-A4DA-655FAC8DBD07}" destId="{AB53E4B0-DBB7-47B6-A878-1E0CABF3BDDA}" srcOrd="0" destOrd="0" presId="urn:microsoft.com/office/officeart/2009/3/layout/HorizontalOrganizationChart"/>
    <dgm:cxn modelId="{0FE99012-FD4A-4875-A4C7-D3CB6687D51F}" type="presParOf" srcId="{3F48376F-A49E-4EAD-A4DA-655FAC8DBD07}" destId="{1E49F3BA-56C0-4EDA-8E2F-7F76D66B155D}" srcOrd="1" destOrd="0" presId="urn:microsoft.com/office/officeart/2009/3/layout/HorizontalOrganizationChart"/>
    <dgm:cxn modelId="{A07B0ED8-7D15-4E28-B567-621AAB894E34}" type="presParOf" srcId="{73A07F2E-F136-41A0-8C4C-E7E90FB10368}" destId="{BCD5942B-7476-4E52-8DDB-C9281F45BAC3}" srcOrd="1" destOrd="0" presId="urn:microsoft.com/office/officeart/2009/3/layout/HorizontalOrganizationChart"/>
    <dgm:cxn modelId="{8B169283-105D-4518-8605-9F3EECA608F8}" type="presParOf" srcId="{73A07F2E-F136-41A0-8C4C-E7E90FB10368}" destId="{EBAD3CE6-D76B-4279-9B13-8D3002CE53DB}" srcOrd="2" destOrd="0" presId="urn:microsoft.com/office/officeart/2009/3/layout/HorizontalOrganizationChart"/>
    <dgm:cxn modelId="{CB74F340-5BE1-41E8-9AAA-FCCDC638D5EB}" type="presParOf" srcId="{3350DFED-61B0-4674-BDEE-1A183541ACB2}" destId="{E2D5579A-A837-4F2A-9CA4-EB00287D41A3}" srcOrd="4" destOrd="0" presId="urn:microsoft.com/office/officeart/2009/3/layout/HorizontalOrganizationChart"/>
    <dgm:cxn modelId="{FC97EC45-C81E-4794-A5D9-3927B8670D92}" type="presParOf" srcId="{3350DFED-61B0-4674-BDEE-1A183541ACB2}" destId="{B3B51D63-2279-4CB4-B0A9-59A8AADC99C4}" srcOrd="5" destOrd="0" presId="urn:microsoft.com/office/officeart/2009/3/layout/HorizontalOrganizationChart"/>
    <dgm:cxn modelId="{3198874E-194B-4FA0-83F2-D112A88E364E}" type="presParOf" srcId="{B3B51D63-2279-4CB4-B0A9-59A8AADC99C4}" destId="{DD124187-2F61-462D-9B64-79F1DDB10BB2}" srcOrd="0" destOrd="0" presId="urn:microsoft.com/office/officeart/2009/3/layout/HorizontalOrganizationChart"/>
    <dgm:cxn modelId="{D91B46E9-CE3B-4C03-BAA0-587B871769C6}" type="presParOf" srcId="{DD124187-2F61-462D-9B64-79F1DDB10BB2}" destId="{F828AF68-2B56-4DD2-8E10-305DE09ABB61}" srcOrd="0" destOrd="0" presId="urn:microsoft.com/office/officeart/2009/3/layout/HorizontalOrganizationChart"/>
    <dgm:cxn modelId="{6E43D7E9-5878-4BDE-895E-4272D376DCC3}" type="presParOf" srcId="{DD124187-2F61-462D-9B64-79F1DDB10BB2}" destId="{EA9F0C78-5208-48AB-9CC5-756C41583798}" srcOrd="1" destOrd="0" presId="urn:microsoft.com/office/officeart/2009/3/layout/HorizontalOrganizationChart"/>
    <dgm:cxn modelId="{EB324EF6-947F-4702-B2E9-3C1044789413}" type="presParOf" srcId="{B3B51D63-2279-4CB4-B0A9-59A8AADC99C4}" destId="{3023A54A-1D2C-448B-82C8-062AB393D1DD}" srcOrd="1" destOrd="0" presId="urn:microsoft.com/office/officeart/2009/3/layout/HorizontalOrganizationChart"/>
    <dgm:cxn modelId="{E7961E08-E7DB-4DD1-9FF7-22EDD2B7FED9}" type="presParOf" srcId="{3023A54A-1D2C-448B-82C8-062AB393D1DD}" destId="{377BD869-C8B0-481A-8DED-0B91FCD5A06D}" srcOrd="0" destOrd="0" presId="urn:microsoft.com/office/officeart/2009/3/layout/HorizontalOrganizationChart"/>
    <dgm:cxn modelId="{8D1C8B36-061A-49ED-94AC-7696F1BFD4A9}" type="presParOf" srcId="{3023A54A-1D2C-448B-82C8-062AB393D1DD}" destId="{2209E4D9-A151-47B4-8297-6080D176F2F5}" srcOrd="1" destOrd="0" presId="urn:microsoft.com/office/officeart/2009/3/layout/HorizontalOrganizationChart"/>
    <dgm:cxn modelId="{700C8B98-DFC8-41A1-874D-AA61EA2846AF}" type="presParOf" srcId="{2209E4D9-A151-47B4-8297-6080D176F2F5}" destId="{19F460E1-DDCD-463A-B3ED-B58E4828C208}" srcOrd="0" destOrd="0" presId="urn:microsoft.com/office/officeart/2009/3/layout/HorizontalOrganizationChart"/>
    <dgm:cxn modelId="{A76CE371-9E9A-4374-9A21-FBDD3A51F8AE}" type="presParOf" srcId="{19F460E1-DDCD-463A-B3ED-B58E4828C208}" destId="{2D52AA76-8CA3-44D4-A24C-4EDD44434966}" srcOrd="0" destOrd="0" presId="urn:microsoft.com/office/officeart/2009/3/layout/HorizontalOrganizationChart"/>
    <dgm:cxn modelId="{09421EE4-EED8-4926-B8B5-D703BF41360E}" type="presParOf" srcId="{19F460E1-DDCD-463A-B3ED-B58E4828C208}" destId="{5365337A-96C0-4437-BAD2-724278C15E9E}" srcOrd="1" destOrd="0" presId="urn:microsoft.com/office/officeart/2009/3/layout/HorizontalOrganizationChart"/>
    <dgm:cxn modelId="{60C17368-91F6-43F3-BCE6-04A19754316B}" type="presParOf" srcId="{2209E4D9-A151-47B4-8297-6080D176F2F5}" destId="{B5D52118-BC3D-45DB-B622-655B1180C63D}" srcOrd="1" destOrd="0" presId="urn:microsoft.com/office/officeart/2009/3/layout/HorizontalOrganizationChart"/>
    <dgm:cxn modelId="{702F96F3-4208-4F7A-BFD5-A17B22EB59B9}" type="presParOf" srcId="{2209E4D9-A151-47B4-8297-6080D176F2F5}" destId="{6520BA34-5AAD-4B39-81F2-9A785FB9C2BD}" srcOrd="2" destOrd="0" presId="urn:microsoft.com/office/officeart/2009/3/layout/HorizontalOrganizationChart"/>
    <dgm:cxn modelId="{7EB920A9-1483-4867-8E39-0E1C6213F73C}" type="presParOf" srcId="{3023A54A-1D2C-448B-82C8-062AB393D1DD}" destId="{B5B3D410-888B-4A2F-9BDF-3CFAC14FEEE6}" srcOrd="2" destOrd="0" presId="urn:microsoft.com/office/officeart/2009/3/layout/HorizontalOrganizationChart"/>
    <dgm:cxn modelId="{261BB531-CE85-4C07-929E-71B303998931}" type="presParOf" srcId="{3023A54A-1D2C-448B-82C8-062AB393D1DD}" destId="{98D1E73E-9790-466D-A1C7-8298546664DD}" srcOrd="3" destOrd="0" presId="urn:microsoft.com/office/officeart/2009/3/layout/HorizontalOrganizationChart"/>
    <dgm:cxn modelId="{FD27E73F-F5F3-49C7-9618-7D98CF07DEF8}" type="presParOf" srcId="{98D1E73E-9790-466D-A1C7-8298546664DD}" destId="{E539874F-099A-4FA4-BA5B-3EA4C0D697F8}" srcOrd="0" destOrd="0" presId="urn:microsoft.com/office/officeart/2009/3/layout/HorizontalOrganizationChart"/>
    <dgm:cxn modelId="{48458184-B50E-42D7-9B26-1B8213763D6A}" type="presParOf" srcId="{E539874F-099A-4FA4-BA5B-3EA4C0D697F8}" destId="{3E864221-A360-4238-B5E3-962D965FD2D9}" srcOrd="0" destOrd="0" presId="urn:microsoft.com/office/officeart/2009/3/layout/HorizontalOrganizationChart"/>
    <dgm:cxn modelId="{75402FD4-D354-492E-A260-3477D1A048CD}" type="presParOf" srcId="{E539874F-099A-4FA4-BA5B-3EA4C0D697F8}" destId="{E9B2F35A-E2E9-4596-A480-B3AC41AA6941}" srcOrd="1" destOrd="0" presId="urn:microsoft.com/office/officeart/2009/3/layout/HorizontalOrganizationChart"/>
    <dgm:cxn modelId="{3A93BC87-5D72-4C4F-AB1F-DF30BF3CE5E4}" type="presParOf" srcId="{98D1E73E-9790-466D-A1C7-8298546664DD}" destId="{E51BA584-E5E3-4328-B94B-DC5F51008D51}" srcOrd="1" destOrd="0" presId="urn:microsoft.com/office/officeart/2009/3/layout/HorizontalOrganizationChart"/>
    <dgm:cxn modelId="{96C0B701-2026-4C39-9D68-1A4C181E339C}" type="presParOf" srcId="{98D1E73E-9790-466D-A1C7-8298546664DD}" destId="{FC72A48C-46C7-498E-8831-5DC8D124AF89}" srcOrd="2" destOrd="0" presId="urn:microsoft.com/office/officeart/2009/3/layout/HorizontalOrganizationChart"/>
    <dgm:cxn modelId="{B7A89D1A-BA8B-4EA3-8558-0CE11EC31D73}" type="presParOf" srcId="{3023A54A-1D2C-448B-82C8-062AB393D1DD}" destId="{9D9709F3-AB90-40CB-831B-F5A2D10DD174}" srcOrd="4" destOrd="0" presId="urn:microsoft.com/office/officeart/2009/3/layout/HorizontalOrganizationChart"/>
    <dgm:cxn modelId="{451B43EA-4D46-4A24-ACD9-FD0407484094}" type="presParOf" srcId="{3023A54A-1D2C-448B-82C8-062AB393D1DD}" destId="{FE89F95F-18E3-456B-83AD-583CA6A81F44}" srcOrd="5" destOrd="0" presId="urn:microsoft.com/office/officeart/2009/3/layout/HorizontalOrganizationChart"/>
    <dgm:cxn modelId="{89FD5E81-3CC0-42FE-84D8-A9F36158C698}" type="presParOf" srcId="{FE89F95F-18E3-456B-83AD-583CA6A81F44}" destId="{17F5106B-9836-488E-A9CA-1E1B1309EB37}" srcOrd="0" destOrd="0" presId="urn:microsoft.com/office/officeart/2009/3/layout/HorizontalOrganizationChart"/>
    <dgm:cxn modelId="{9A174FCF-2B32-4B7A-8A18-FC44AB7201EE}" type="presParOf" srcId="{17F5106B-9836-488E-A9CA-1E1B1309EB37}" destId="{6DAAA84D-2D3D-4E80-A2DC-44561A51A8D5}" srcOrd="0" destOrd="0" presId="urn:microsoft.com/office/officeart/2009/3/layout/HorizontalOrganizationChart"/>
    <dgm:cxn modelId="{E85B9DAC-DC0C-45B2-87FC-46B2DCF3126C}" type="presParOf" srcId="{17F5106B-9836-488E-A9CA-1E1B1309EB37}" destId="{0D1F9605-F891-45CF-8708-F1CD80917565}" srcOrd="1" destOrd="0" presId="urn:microsoft.com/office/officeart/2009/3/layout/HorizontalOrganizationChart"/>
    <dgm:cxn modelId="{3BEFEB12-D607-44A3-BF99-E0A47E4192B7}" type="presParOf" srcId="{FE89F95F-18E3-456B-83AD-583CA6A81F44}" destId="{91659F08-3BFB-486E-B24F-A01CDB9D4B09}" srcOrd="1" destOrd="0" presId="urn:microsoft.com/office/officeart/2009/3/layout/HorizontalOrganizationChart"/>
    <dgm:cxn modelId="{F0E60788-4BE2-4091-8055-16A2274CA4F5}" type="presParOf" srcId="{FE89F95F-18E3-456B-83AD-583CA6A81F44}" destId="{0383BCDD-7BC4-4B3F-8D59-F8810A57A0F6}" srcOrd="2" destOrd="0" presId="urn:microsoft.com/office/officeart/2009/3/layout/HorizontalOrganizationChart"/>
    <dgm:cxn modelId="{520B213F-BA66-48AE-A16D-5E592E29F075}" type="presParOf" srcId="{3023A54A-1D2C-448B-82C8-062AB393D1DD}" destId="{DB17CF0B-AD37-47C8-A3CC-C408A5281C80}" srcOrd="6" destOrd="0" presId="urn:microsoft.com/office/officeart/2009/3/layout/HorizontalOrganizationChart"/>
    <dgm:cxn modelId="{2E2C9986-45B5-4FB0-96FE-6216C5290931}" type="presParOf" srcId="{3023A54A-1D2C-448B-82C8-062AB393D1DD}" destId="{F0175B64-E17D-4680-BF19-D74332393E5E}" srcOrd="7" destOrd="0" presId="urn:microsoft.com/office/officeart/2009/3/layout/HorizontalOrganizationChart"/>
    <dgm:cxn modelId="{DF890F6A-973D-47A8-91B9-EE50649EB250}" type="presParOf" srcId="{F0175B64-E17D-4680-BF19-D74332393E5E}" destId="{68E032D6-6222-43EC-9DBA-B598B16F5B40}" srcOrd="0" destOrd="0" presId="urn:microsoft.com/office/officeart/2009/3/layout/HorizontalOrganizationChart"/>
    <dgm:cxn modelId="{462857BE-D422-43AB-A31F-5F469DC3F75D}" type="presParOf" srcId="{68E032D6-6222-43EC-9DBA-B598B16F5B40}" destId="{CDBB117B-4000-4593-B9A6-D4C9FB138588}" srcOrd="0" destOrd="0" presId="urn:microsoft.com/office/officeart/2009/3/layout/HorizontalOrganizationChart"/>
    <dgm:cxn modelId="{DEF29CC9-6101-493F-8084-49628A29DA5A}" type="presParOf" srcId="{68E032D6-6222-43EC-9DBA-B598B16F5B40}" destId="{9752CEAB-8D26-493B-9487-CE7889355D00}" srcOrd="1" destOrd="0" presId="urn:microsoft.com/office/officeart/2009/3/layout/HorizontalOrganizationChart"/>
    <dgm:cxn modelId="{59CF08BB-1D1A-43D7-8F2C-0FFA4672681E}" type="presParOf" srcId="{F0175B64-E17D-4680-BF19-D74332393E5E}" destId="{AE676B25-25F1-4792-AA1B-D9F2F13134F8}" srcOrd="1" destOrd="0" presId="urn:microsoft.com/office/officeart/2009/3/layout/HorizontalOrganizationChart"/>
    <dgm:cxn modelId="{D06EEF7D-C091-41D7-B033-D9F37C87D543}" type="presParOf" srcId="{F0175B64-E17D-4680-BF19-D74332393E5E}" destId="{4E9D6E95-6D41-4EFF-B6D7-289F0AC11761}" srcOrd="2" destOrd="0" presId="urn:microsoft.com/office/officeart/2009/3/layout/HorizontalOrganizationChart"/>
    <dgm:cxn modelId="{8EB7A31B-D1CC-486A-9483-45822923865A}" type="presParOf" srcId="{B3B51D63-2279-4CB4-B0A9-59A8AADC99C4}" destId="{405DEA5A-AE4C-41BF-91BD-53E9E42DAD7E}" srcOrd="2" destOrd="0" presId="urn:microsoft.com/office/officeart/2009/3/layout/HorizontalOrganizationChart"/>
    <dgm:cxn modelId="{FD3839D6-CF54-4EFA-B27F-64A4B4596A72}" type="presParOf" srcId="{3350DFED-61B0-4674-BDEE-1A183541ACB2}" destId="{2E9E46A4-4B37-4D4D-85C5-0B3738546D8E}" srcOrd="6" destOrd="0" presId="urn:microsoft.com/office/officeart/2009/3/layout/HorizontalOrganizationChart"/>
    <dgm:cxn modelId="{5508569F-7A49-48C6-AFD4-E9E8790CAF2E}" type="presParOf" srcId="{3350DFED-61B0-4674-BDEE-1A183541ACB2}" destId="{F61C8961-439C-4A6A-85E3-C234DF49E25D}" srcOrd="7" destOrd="0" presId="urn:microsoft.com/office/officeart/2009/3/layout/HorizontalOrganizationChart"/>
    <dgm:cxn modelId="{67D1479E-7857-4497-8916-A62B8CAABACE}" type="presParOf" srcId="{F61C8961-439C-4A6A-85E3-C234DF49E25D}" destId="{12190157-1405-43A8-B9FD-C56A1FD2F6EB}" srcOrd="0" destOrd="0" presId="urn:microsoft.com/office/officeart/2009/3/layout/HorizontalOrganizationChart"/>
    <dgm:cxn modelId="{0EF84DE7-F055-4D2F-BD04-60BBCF18A0BA}" type="presParOf" srcId="{12190157-1405-43A8-B9FD-C56A1FD2F6EB}" destId="{6DB913E8-E1BE-451E-B0ED-D993C9E2F2D9}" srcOrd="0" destOrd="0" presId="urn:microsoft.com/office/officeart/2009/3/layout/HorizontalOrganizationChart"/>
    <dgm:cxn modelId="{F6157CB4-B1AE-4BF5-AA57-DAB9B65FED5E}" type="presParOf" srcId="{12190157-1405-43A8-B9FD-C56A1FD2F6EB}" destId="{36552F35-B905-441E-A4AC-7F0D3569792C}" srcOrd="1" destOrd="0" presId="urn:microsoft.com/office/officeart/2009/3/layout/HorizontalOrganizationChart"/>
    <dgm:cxn modelId="{7576B619-50C6-43CD-9200-63058F34AF79}" type="presParOf" srcId="{F61C8961-439C-4A6A-85E3-C234DF49E25D}" destId="{48F7E3F6-83BF-4173-BE66-9E1E480C6C24}" srcOrd="1" destOrd="0" presId="urn:microsoft.com/office/officeart/2009/3/layout/HorizontalOrganizationChart"/>
    <dgm:cxn modelId="{A693BB23-1DBC-4FCB-AED8-C6057F293866}" type="presParOf" srcId="{F61C8961-439C-4A6A-85E3-C234DF49E25D}" destId="{4306059D-C19F-4213-925C-D60158D7D75C}" srcOrd="2" destOrd="0" presId="urn:microsoft.com/office/officeart/2009/3/layout/HorizontalOrganizationChart"/>
    <dgm:cxn modelId="{DC118E17-50D7-487E-B816-332019DE0B1B}" type="presParOf" srcId="{4815E88B-1971-4B28-BEAE-DBC90C31C6CE}" destId="{E72B99BD-1CF1-4541-A005-B86659F9FFD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4773C-9AC8-43DB-A274-8D90738B33F1}">
      <dsp:nvSpPr>
        <dsp:cNvPr id="0" name=""/>
        <dsp:cNvSpPr/>
      </dsp:nvSpPr>
      <dsp:spPr>
        <a:xfrm>
          <a:off x="2688524" y="2737115"/>
          <a:ext cx="2841854" cy="1184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prstClr val="white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Firm’s Digital Maturity</a:t>
          </a:r>
        </a:p>
      </dsp:txBody>
      <dsp:txXfrm>
        <a:off x="3104704" y="2910584"/>
        <a:ext cx="2009494" cy="837580"/>
      </dsp:txXfrm>
    </dsp:sp>
    <dsp:sp modelId="{E9E90B8C-E3F1-45F3-9E37-7B2EE6A50ED8}">
      <dsp:nvSpPr>
        <dsp:cNvPr id="0" name=""/>
        <dsp:cNvSpPr/>
      </dsp:nvSpPr>
      <dsp:spPr>
        <a:xfrm rot="12510264">
          <a:off x="1309006" y="2066714"/>
          <a:ext cx="1953784" cy="54474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C2221-0BE4-4785-87C4-931BA602EEF1}">
      <dsp:nvSpPr>
        <dsp:cNvPr id="0" name=""/>
        <dsp:cNvSpPr/>
      </dsp:nvSpPr>
      <dsp:spPr>
        <a:xfrm>
          <a:off x="235855" y="1313828"/>
          <a:ext cx="2383138" cy="11181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Automation of Internal Processes</a:t>
          </a:r>
        </a:p>
      </dsp:txBody>
      <dsp:txXfrm>
        <a:off x="268603" y="1346576"/>
        <a:ext cx="2317642" cy="1052620"/>
      </dsp:txXfrm>
    </dsp:sp>
    <dsp:sp modelId="{4A3501D9-AC74-4F68-BABB-69BAB7552B0C}">
      <dsp:nvSpPr>
        <dsp:cNvPr id="0" name=""/>
        <dsp:cNvSpPr/>
      </dsp:nvSpPr>
      <dsp:spPr>
        <a:xfrm rot="16200000">
          <a:off x="3206237" y="1456393"/>
          <a:ext cx="1806429" cy="5447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CADCD-46E7-40D9-ABDF-281BEAA975EC}">
      <dsp:nvSpPr>
        <dsp:cNvPr id="0" name=""/>
        <dsp:cNvSpPr/>
      </dsp:nvSpPr>
      <dsp:spPr>
        <a:xfrm>
          <a:off x="2917882" y="266491"/>
          <a:ext cx="2383138" cy="11181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prstClr val="white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Skills &amp; Talent Development</a:t>
          </a:r>
        </a:p>
      </dsp:txBody>
      <dsp:txXfrm>
        <a:off x="2950630" y="299239"/>
        <a:ext cx="2317642" cy="1052620"/>
      </dsp:txXfrm>
    </dsp:sp>
    <dsp:sp modelId="{04E89857-E18B-4220-8ADD-84C22F63A0D9}">
      <dsp:nvSpPr>
        <dsp:cNvPr id="0" name=""/>
        <dsp:cNvSpPr/>
      </dsp:nvSpPr>
      <dsp:spPr>
        <a:xfrm rot="19947264">
          <a:off x="4986418" y="2080877"/>
          <a:ext cx="1989034" cy="544742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99988-0D29-4D3F-9068-E7C80BE4DF17}">
      <dsp:nvSpPr>
        <dsp:cNvPr id="0" name=""/>
        <dsp:cNvSpPr/>
      </dsp:nvSpPr>
      <dsp:spPr>
        <a:xfrm>
          <a:off x="5671147" y="1334271"/>
          <a:ext cx="2383138" cy="11181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>
              <a:solidFill>
                <a:prstClr val="white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Automation of Audit Processes</a:t>
          </a:r>
        </a:p>
      </dsp:txBody>
      <dsp:txXfrm>
        <a:off x="5703895" y="1367019"/>
        <a:ext cx="2317642" cy="1052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E46A4-4B37-4D4D-85C5-0B3738546D8E}">
      <dsp:nvSpPr>
        <dsp:cNvPr id="0" name=""/>
        <dsp:cNvSpPr/>
      </dsp:nvSpPr>
      <dsp:spPr>
        <a:xfrm>
          <a:off x="2722378" y="2490089"/>
          <a:ext cx="543741" cy="1753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870" y="0"/>
              </a:lnTo>
              <a:lnTo>
                <a:pt x="271870" y="1753567"/>
              </a:lnTo>
              <a:lnTo>
                <a:pt x="543741" y="1753567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7CF0B-AD37-47C8-A3CC-C408A5281C80}">
      <dsp:nvSpPr>
        <dsp:cNvPr id="0" name=""/>
        <dsp:cNvSpPr/>
      </dsp:nvSpPr>
      <dsp:spPr>
        <a:xfrm>
          <a:off x="5984829" y="3074612"/>
          <a:ext cx="543741" cy="1753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870" y="0"/>
              </a:lnTo>
              <a:lnTo>
                <a:pt x="271870" y="1753567"/>
              </a:lnTo>
              <a:lnTo>
                <a:pt x="543741" y="1753567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9709F3-AB90-40CB-831B-F5A2D10DD174}">
      <dsp:nvSpPr>
        <dsp:cNvPr id="0" name=""/>
        <dsp:cNvSpPr/>
      </dsp:nvSpPr>
      <dsp:spPr>
        <a:xfrm>
          <a:off x="5984829" y="3074612"/>
          <a:ext cx="543741" cy="584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870" y="0"/>
              </a:lnTo>
              <a:lnTo>
                <a:pt x="271870" y="584522"/>
              </a:lnTo>
              <a:lnTo>
                <a:pt x="543741" y="584522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3D410-888B-4A2F-9BDF-3CFAC14FEEE6}">
      <dsp:nvSpPr>
        <dsp:cNvPr id="0" name=""/>
        <dsp:cNvSpPr/>
      </dsp:nvSpPr>
      <dsp:spPr>
        <a:xfrm>
          <a:off x="5984829" y="2490089"/>
          <a:ext cx="543741" cy="584522"/>
        </a:xfrm>
        <a:custGeom>
          <a:avLst/>
          <a:gdLst/>
          <a:ahLst/>
          <a:cxnLst/>
          <a:rect l="0" t="0" r="0" b="0"/>
          <a:pathLst>
            <a:path>
              <a:moveTo>
                <a:pt x="0" y="584522"/>
              </a:moveTo>
              <a:lnTo>
                <a:pt x="271870" y="584522"/>
              </a:lnTo>
              <a:lnTo>
                <a:pt x="271870" y="0"/>
              </a:lnTo>
              <a:lnTo>
                <a:pt x="543741" y="0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BD869-C8B0-481A-8DED-0B91FCD5A06D}">
      <dsp:nvSpPr>
        <dsp:cNvPr id="0" name=""/>
        <dsp:cNvSpPr/>
      </dsp:nvSpPr>
      <dsp:spPr>
        <a:xfrm>
          <a:off x="5984829" y="1321045"/>
          <a:ext cx="543741" cy="1753567"/>
        </a:xfrm>
        <a:custGeom>
          <a:avLst/>
          <a:gdLst/>
          <a:ahLst/>
          <a:cxnLst/>
          <a:rect l="0" t="0" r="0" b="0"/>
          <a:pathLst>
            <a:path>
              <a:moveTo>
                <a:pt x="0" y="1753567"/>
              </a:moveTo>
              <a:lnTo>
                <a:pt x="271870" y="1753567"/>
              </a:lnTo>
              <a:lnTo>
                <a:pt x="271870" y="0"/>
              </a:lnTo>
              <a:lnTo>
                <a:pt x="543741" y="0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5579A-A837-4F2A-9CA4-EB00287D41A3}">
      <dsp:nvSpPr>
        <dsp:cNvPr id="0" name=""/>
        <dsp:cNvSpPr/>
      </dsp:nvSpPr>
      <dsp:spPr>
        <a:xfrm>
          <a:off x="2722378" y="2490089"/>
          <a:ext cx="543741" cy="584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870" y="0"/>
              </a:lnTo>
              <a:lnTo>
                <a:pt x="271870" y="584522"/>
              </a:lnTo>
              <a:lnTo>
                <a:pt x="543741" y="584522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8C0969-51DC-4E33-BA16-82AF790983B7}">
      <dsp:nvSpPr>
        <dsp:cNvPr id="0" name=""/>
        <dsp:cNvSpPr/>
      </dsp:nvSpPr>
      <dsp:spPr>
        <a:xfrm>
          <a:off x="2722378" y="1905567"/>
          <a:ext cx="543741" cy="584522"/>
        </a:xfrm>
        <a:custGeom>
          <a:avLst/>
          <a:gdLst/>
          <a:ahLst/>
          <a:cxnLst/>
          <a:rect l="0" t="0" r="0" b="0"/>
          <a:pathLst>
            <a:path>
              <a:moveTo>
                <a:pt x="0" y="584522"/>
              </a:moveTo>
              <a:lnTo>
                <a:pt x="271870" y="584522"/>
              </a:lnTo>
              <a:lnTo>
                <a:pt x="271870" y="0"/>
              </a:lnTo>
              <a:lnTo>
                <a:pt x="543741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2CC2A-FDAF-46EE-AADA-2FBC2F38F712}">
      <dsp:nvSpPr>
        <dsp:cNvPr id="0" name=""/>
        <dsp:cNvSpPr/>
      </dsp:nvSpPr>
      <dsp:spPr>
        <a:xfrm>
          <a:off x="2722378" y="736522"/>
          <a:ext cx="543741" cy="1753567"/>
        </a:xfrm>
        <a:custGeom>
          <a:avLst/>
          <a:gdLst/>
          <a:ahLst/>
          <a:cxnLst/>
          <a:rect l="0" t="0" r="0" b="0"/>
          <a:pathLst>
            <a:path>
              <a:moveTo>
                <a:pt x="0" y="1753567"/>
              </a:moveTo>
              <a:lnTo>
                <a:pt x="271870" y="1753567"/>
              </a:lnTo>
              <a:lnTo>
                <a:pt x="271870" y="0"/>
              </a:lnTo>
              <a:lnTo>
                <a:pt x="543741" y="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9DB79-F5C9-4D1A-AD3E-F6F863CE57C3}">
      <dsp:nvSpPr>
        <dsp:cNvPr id="0" name=""/>
        <dsp:cNvSpPr/>
      </dsp:nvSpPr>
      <dsp:spPr>
        <a:xfrm>
          <a:off x="3670" y="2075486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DCMM</a:t>
          </a:r>
        </a:p>
      </dsp:txBody>
      <dsp:txXfrm>
        <a:off x="3670" y="2075486"/>
        <a:ext cx="2718708" cy="829206"/>
      </dsp:txXfrm>
    </dsp:sp>
    <dsp:sp modelId="{9AABB34C-1ABC-4D1D-A550-B9384FFA63ED}">
      <dsp:nvSpPr>
        <dsp:cNvPr id="0" name=""/>
        <dsp:cNvSpPr/>
      </dsp:nvSpPr>
      <dsp:spPr>
        <a:xfrm>
          <a:off x="3266120" y="321919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A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148 Questions</a:t>
          </a:r>
        </a:p>
      </dsp:txBody>
      <dsp:txXfrm>
        <a:off x="3266120" y="321919"/>
        <a:ext cx="2718708" cy="829206"/>
      </dsp:txXfrm>
    </dsp:sp>
    <dsp:sp modelId="{AB53E4B0-DBB7-47B6-A878-1E0CABF3BDDA}">
      <dsp:nvSpPr>
        <dsp:cNvPr id="0" name=""/>
        <dsp:cNvSpPr/>
      </dsp:nvSpPr>
      <dsp:spPr>
        <a:xfrm>
          <a:off x="3266120" y="1490964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B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57 Questions</a:t>
          </a:r>
        </a:p>
      </dsp:txBody>
      <dsp:txXfrm>
        <a:off x="3266120" y="1490964"/>
        <a:ext cx="2718708" cy="829206"/>
      </dsp:txXfrm>
    </dsp:sp>
    <dsp:sp modelId="{F828AF68-2B56-4DD2-8E10-305DE09ABB61}">
      <dsp:nvSpPr>
        <dsp:cNvPr id="0" name=""/>
        <dsp:cNvSpPr/>
      </dsp:nvSpPr>
      <dsp:spPr>
        <a:xfrm>
          <a:off x="3266120" y="2660009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102 Questions</a:t>
          </a:r>
        </a:p>
      </dsp:txBody>
      <dsp:txXfrm>
        <a:off x="3266120" y="2660009"/>
        <a:ext cx="2718708" cy="829206"/>
      </dsp:txXfrm>
    </dsp:sp>
    <dsp:sp modelId="{2D52AA76-8CA3-44D4-A24C-4EDD44434966}">
      <dsp:nvSpPr>
        <dsp:cNvPr id="0" name=""/>
        <dsp:cNvSpPr/>
      </dsp:nvSpPr>
      <dsp:spPr>
        <a:xfrm>
          <a:off x="6528571" y="906441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C1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34 Questions</a:t>
          </a:r>
        </a:p>
      </dsp:txBody>
      <dsp:txXfrm>
        <a:off x="6528571" y="906441"/>
        <a:ext cx="2718708" cy="829206"/>
      </dsp:txXfrm>
    </dsp:sp>
    <dsp:sp modelId="{3E864221-A360-4238-B5E3-962D965FD2D9}">
      <dsp:nvSpPr>
        <dsp:cNvPr id="0" name=""/>
        <dsp:cNvSpPr/>
      </dsp:nvSpPr>
      <dsp:spPr>
        <a:xfrm>
          <a:off x="6528571" y="2075486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C2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22 Questions</a:t>
          </a:r>
        </a:p>
      </dsp:txBody>
      <dsp:txXfrm>
        <a:off x="6528571" y="2075486"/>
        <a:ext cx="2718708" cy="829206"/>
      </dsp:txXfrm>
    </dsp:sp>
    <dsp:sp modelId="{6DAAA84D-2D3D-4E80-A2DC-44561A51A8D5}">
      <dsp:nvSpPr>
        <dsp:cNvPr id="0" name=""/>
        <dsp:cNvSpPr/>
      </dsp:nvSpPr>
      <dsp:spPr>
        <a:xfrm>
          <a:off x="6528571" y="3244531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C3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13 Questions</a:t>
          </a:r>
        </a:p>
      </dsp:txBody>
      <dsp:txXfrm>
        <a:off x="6528571" y="3244531"/>
        <a:ext cx="2718708" cy="829206"/>
      </dsp:txXfrm>
    </dsp:sp>
    <dsp:sp modelId="{CDBB117B-4000-4593-B9A6-D4C9FB138588}">
      <dsp:nvSpPr>
        <dsp:cNvPr id="0" name=""/>
        <dsp:cNvSpPr/>
      </dsp:nvSpPr>
      <dsp:spPr>
        <a:xfrm>
          <a:off x="6528571" y="4413576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C4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33 Questions</a:t>
          </a:r>
        </a:p>
      </dsp:txBody>
      <dsp:txXfrm>
        <a:off x="6528571" y="4413576"/>
        <a:ext cx="2718708" cy="829206"/>
      </dsp:txXfrm>
    </dsp:sp>
    <dsp:sp modelId="{6DB913E8-E1BE-451E-B0ED-D993C9E2F2D9}">
      <dsp:nvSpPr>
        <dsp:cNvPr id="0" name=""/>
        <dsp:cNvSpPr/>
      </dsp:nvSpPr>
      <dsp:spPr>
        <a:xfrm>
          <a:off x="3266120" y="3829053"/>
          <a:ext cx="2718708" cy="82920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Section D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18 Questions</a:t>
          </a:r>
        </a:p>
      </dsp:txBody>
      <dsp:txXfrm>
        <a:off x="3266120" y="3829053"/>
        <a:ext cx="2718708" cy="829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E007A-E874-4D9B-BB9B-D8C245E42E72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582CC-0CB6-46AE-BD3D-45C6AFF2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1DA3-91E4-DB61-9E56-31B0E0CB5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F9BA3-B43C-C50E-CBE0-E4556CFE3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DF93-D27B-EA83-7C9F-2C10C431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2789A-9B9B-2A16-D2DE-6312DF1DB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F6DE6-AB45-5E88-8F76-A44FEA0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4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B814-A6E8-7EF0-6331-0771F800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A02E3-DB91-56D8-D98D-FFC7AEDDE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05B84-0E3B-6B7A-932B-0CF361A8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12178-5220-F9B5-A780-4C29E5DD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947F6-8392-E71A-BDE7-34185AFD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7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846FF0-3A3F-B1C3-8260-328630E5A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9B1B9-1B3E-E050-0387-0E17CF45F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08275-ADDD-EFA5-052E-4A55DCBF9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3148B-5E79-876B-7917-C24F11C3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4FA98-9678-9F74-4AD5-1881B89E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4D36-08E4-26FA-A367-55181AD8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30D19-5483-7459-DDB8-DF0396E39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C0B34-B5FC-AA9E-9035-2ED903A6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F960D-52A5-B531-C8F7-540522D8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E3C2E-E1D7-D6D6-4148-618EABD3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4577-7369-52C7-F887-B6774B67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E6047-AB13-6C0C-C572-DF3A93AC2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0D7-662A-A4F5-3510-77AF86F9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1776A-834D-8A3E-2E82-56731D95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FB7C-655F-0CC2-C136-B19348B6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1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360A3-1320-BDB5-8244-DA19EB63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310A0-4673-17E8-1639-52CDEA2FF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039AF-BAE8-139A-D3D9-6EE489D58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FCEF6-FD4A-5DEC-12B7-075D7BFB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E03D4-64EE-52B9-6D70-0C468339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75B50-F49E-2BFE-1005-A8E165C1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F26F-AE0C-CED9-BBFA-2E73B99A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ED0F9-6E4F-351F-3878-66D496C8B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27459-50F2-1AE9-69CB-D149BA2C1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DE4D0-3378-6A44-10BD-5A60C0AD2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EEB92-E17D-B5D9-E3A6-508F1C137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0E5F20-F47A-660F-F71D-8B5C988D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7BA37C-F6AC-B262-6E6C-1680D841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74FAB-344C-390C-CAED-F62DA65A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6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9DBB-B09A-2BE0-25E6-7DA8F97D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776743-98C8-0BF1-D538-81603976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89919-1A28-ED29-1CE9-FB8623C1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6A785-45BF-46E2-5E95-5C3671CCD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DA6C5-05BC-1A76-DB95-7558B143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056CB-2463-6CDB-C024-ED97C42A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D28FD-60AE-A81F-2BF3-9FC9D033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543E-56EF-764F-81AC-A190C498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01BA7-F5E7-382B-DE10-6F6FB2BF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09FC7-A14C-EE14-6028-FFFCA1872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5C10B-A7F1-3B33-A712-B04B472A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C1571-283C-A413-1E64-E67D6D10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651F8-D99B-7AED-AB04-9C55E3D7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4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EF1F-83FF-068B-74E6-C1001358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FDDB8-95E1-0742-FBE4-730BAD7AA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8D04A-6E71-22AB-BFD5-466B1F151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7DEB7-6BA2-F228-1EB2-4C26CC61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0C6A6-04B6-268A-9C1D-E72CCD72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031C1-9FDC-D210-4AB4-906FE66D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2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EC0EF-CF6E-8C42-2FB2-4456B1B48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EB855-7D02-7331-AFA4-491FEFCD5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52478-9834-7027-ADDA-F02674F9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B4AD-FF84-41EC-97E8-05AB683E9443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4ACFA-3652-0DF3-6E02-0EF1FE0E1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D84F-1425-85EB-5048-80E711BCC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31F12-42CC-4C25-BFD2-840C4B211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4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.linkedin.com/in/sanjibsanghi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earning.icai.org/committee/digital-insights/digital_competency_maturity_model_version_2.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0.wdp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E91970D-5F7B-B2B1-E4AE-A02E38FD7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550158"/>
            <a:ext cx="12188825" cy="5307842"/>
          </a:xfrm>
          <a:prstGeom prst="rect">
            <a:avLst/>
          </a:prstGeom>
          <a:solidFill>
            <a:srgbClr val="1A3467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F064E1-6722-9068-B158-7F8AAC937B45}"/>
              </a:ext>
            </a:extLst>
          </p:cNvPr>
          <p:cNvSpPr/>
          <p:nvPr/>
        </p:nvSpPr>
        <p:spPr>
          <a:xfrm>
            <a:off x="1588" y="893"/>
            <a:ext cx="12188825" cy="1549265"/>
          </a:xfrm>
          <a:prstGeom prst="rect">
            <a:avLst/>
          </a:prstGeom>
          <a:solidFill>
            <a:srgbClr val="E5EFFA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2">
              <a:defRPr/>
            </a:pPr>
            <a:endParaRPr lang="en-IN">
              <a:solidFill>
                <a:prstClr val="white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89F86F-FD3A-124D-9C74-2DCCFC738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0" y="157263"/>
            <a:ext cx="2027996" cy="2027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880BA-F224-338A-D6C6-550BC14478D1}"/>
              </a:ext>
            </a:extLst>
          </p:cNvPr>
          <p:cNvSpPr txBox="1"/>
          <p:nvPr/>
        </p:nvSpPr>
        <p:spPr>
          <a:xfrm>
            <a:off x="2584441" y="666518"/>
            <a:ext cx="94014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defRPr/>
            </a:pPr>
            <a:r>
              <a:rPr lang="en-IN" sz="3000" b="1" dirty="0">
                <a:solidFill>
                  <a:prstClr val="black"/>
                </a:solidFill>
                <a:latin typeface="Poppins" panose="00000500000000000000" pitchFamily="2" charset="0"/>
                <a:ea typeface="Cambria" panose="02040503050406030204" pitchFamily="18" charset="0"/>
                <a:cs typeface="Poppins" panose="00000500000000000000" pitchFamily="2" charset="0"/>
              </a:rPr>
              <a:t>The Institute of Chartered Accountants of India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C1F2F-C2AD-17E4-FBD9-906BDA4B38E1}"/>
              </a:ext>
            </a:extLst>
          </p:cNvPr>
          <p:cNvSpPr txBox="1"/>
          <p:nvPr/>
        </p:nvSpPr>
        <p:spPr>
          <a:xfrm>
            <a:off x="5056007" y="1916765"/>
            <a:ext cx="7327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>
              <a:defRPr/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Digital Competency Maturity Model (DCMM)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3FD53-CCF0-1610-7A6F-4E506D714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0" y="148387"/>
            <a:ext cx="2027996" cy="2027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B3661D-404F-88AF-7928-28D87D463179}"/>
              </a:ext>
            </a:extLst>
          </p:cNvPr>
          <p:cNvSpPr txBox="1"/>
          <p:nvPr/>
        </p:nvSpPr>
        <p:spPr>
          <a:xfrm>
            <a:off x="83552" y="5786283"/>
            <a:ext cx="4273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Sanjib Sanghi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 Chairman, EIRC of ICAI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Chairman EICASA, EIRC of ICAI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59B7D-99A7-2806-E01F-BD12610550B9}"/>
              </a:ext>
            </a:extLst>
          </p:cNvPr>
          <p:cNvSpPr txBox="1"/>
          <p:nvPr/>
        </p:nvSpPr>
        <p:spPr>
          <a:xfrm>
            <a:off x="5126225" y="3326012"/>
            <a:ext cx="289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</a:t>
            </a: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April, 2023</a:t>
            </a:r>
            <a:b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Singhi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Hall, ICAI Bhawan</a:t>
            </a:r>
          </a:p>
        </p:txBody>
      </p:sp>
    </p:spTree>
    <p:extLst>
      <p:ext uri="{BB962C8B-B14F-4D97-AF65-F5344CB8AC3E}">
        <p14:creationId xmlns:p14="http://schemas.microsoft.com/office/powerpoint/2010/main" val="231951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D34916-FC8C-8218-72F6-333D368E900A}"/>
              </a:ext>
            </a:extLst>
          </p:cNvPr>
          <p:cNvSpPr txBox="1"/>
          <p:nvPr/>
        </p:nvSpPr>
        <p:spPr>
          <a:xfrm>
            <a:off x="153917" y="118947"/>
            <a:ext cx="8146543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Few Questions from the Course</a:t>
            </a:r>
            <a:endParaRPr lang="en-IN" sz="3600" b="1" dirty="0">
              <a:solidFill>
                <a:srgbClr val="1A3467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69D7E9-2AA1-11C7-8C85-E2FF135E0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97" y="1778689"/>
            <a:ext cx="9594728" cy="4287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51B7C-F8E2-A9A0-3E21-C22A5034380C}"/>
              </a:ext>
            </a:extLst>
          </p:cNvPr>
          <p:cNvSpPr txBox="1"/>
          <p:nvPr/>
        </p:nvSpPr>
        <p:spPr>
          <a:xfrm>
            <a:off x="274904" y="944912"/>
            <a:ext cx="10243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Starting here, you need to give basic answers to these basic questions</a:t>
            </a:r>
          </a:p>
        </p:txBody>
      </p:sp>
    </p:spTree>
    <p:extLst>
      <p:ext uri="{BB962C8B-B14F-4D97-AF65-F5344CB8AC3E}">
        <p14:creationId xmlns:p14="http://schemas.microsoft.com/office/powerpoint/2010/main" val="2235426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3E185D-6A13-EF66-BA89-73D43C37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153809"/>
            <a:ext cx="10868026" cy="5250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34930B-3199-25CF-66BA-B7AE4549338B}"/>
              </a:ext>
            </a:extLst>
          </p:cNvPr>
          <p:cNvSpPr txBox="1"/>
          <p:nvPr/>
        </p:nvSpPr>
        <p:spPr>
          <a:xfrm>
            <a:off x="153917" y="118947"/>
            <a:ext cx="8146543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Few Questions from the Course</a:t>
            </a:r>
            <a:endParaRPr lang="en-IN" sz="3600" b="1" dirty="0">
              <a:solidFill>
                <a:srgbClr val="1A3467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7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36C4E-73BF-2420-4E2B-B7A812AE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" y="1176725"/>
            <a:ext cx="2584640" cy="2196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518A-38F9-BECB-7729-9009DA529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90" y="1176725"/>
            <a:ext cx="2584640" cy="2196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A5BE6-64B7-EFD9-8D94-EFBE0AFE2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790" y="1176725"/>
            <a:ext cx="2584640" cy="2196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D68909-51AC-11DA-DB74-FB0569122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690" y="1176725"/>
            <a:ext cx="2584640" cy="2196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4EA27-9984-551E-D6A3-2E33FB6F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90" y="3873480"/>
            <a:ext cx="2588400" cy="2196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DA32DB-22D4-0A5D-D939-8A227E24C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890" y="3836497"/>
            <a:ext cx="2670936" cy="2233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51D4C0-6B2F-2BB4-CE42-CEE22C25D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9073" y="3812985"/>
            <a:ext cx="2584639" cy="2257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7C774C-A2CD-B326-150F-36AB6805E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4959" y="3791604"/>
            <a:ext cx="2582618" cy="2299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4C9AA-2933-5007-3333-28A001B65169}"/>
              </a:ext>
            </a:extLst>
          </p:cNvPr>
          <p:cNvSpPr txBox="1"/>
          <p:nvPr/>
        </p:nvSpPr>
        <p:spPr>
          <a:xfrm>
            <a:off x="153917" y="118947"/>
            <a:ext cx="8146543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Few Questions from the Course</a:t>
            </a:r>
            <a:endParaRPr lang="en-IN" sz="3600" b="1" dirty="0">
              <a:solidFill>
                <a:srgbClr val="1A3467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0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E5A6D2-067D-A53B-9309-7998948E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918153"/>
            <a:ext cx="5749147" cy="1773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6D0CC-2A05-1831-F7BD-EFFC98958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78" y="2905214"/>
            <a:ext cx="5691600" cy="1790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BE7D90-84BF-ADAE-BDD8-D15BEB66B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30021"/>
            <a:ext cx="5749146" cy="1790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7DD03F-2BA8-0B5B-9317-4C1BEE3B5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07" y="4930021"/>
            <a:ext cx="5691071" cy="1790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FF8B0-845F-E78C-F7D0-63A1EAB7B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78" y="910433"/>
            <a:ext cx="5691600" cy="1789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B7F2F1-E764-E540-6808-A384EB361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917655"/>
            <a:ext cx="5781676" cy="1781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C230F2-A976-79F9-0338-E3566ACAB1EE}"/>
              </a:ext>
            </a:extLst>
          </p:cNvPr>
          <p:cNvSpPr txBox="1"/>
          <p:nvPr/>
        </p:nvSpPr>
        <p:spPr>
          <a:xfrm>
            <a:off x="153917" y="118947"/>
            <a:ext cx="8146543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Few Questions from the Course</a:t>
            </a:r>
            <a:endParaRPr lang="en-IN" sz="3600" b="1" dirty="0">
              <a:solidFill>
                <a:srgbClr val="1A3467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63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E46DD6-4296-3EA5-3224-A24FFE0167B7}"/>
              </a:ext>
            </a:extLst>
          </p:cNvPr>
          <p:cNvSpPr/>
          <p:nvPr/>
        </p:nvSpPr>
        <p:spPr>
          <a:xfrm>
            <a:off x="165540" y="215674"/>
            <a:ext cx="11860920" cy="6426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B00EDA6-4089-434E-8F9D-6E097FD6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525" y="3037748"/>
            <a:ext cx="346534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CA Sanjib Sanghi</a:t>
            </a:r>
            <a:b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B.Com (H) FCA, DISA, GNIIT</a:t>
            </a:r>
            <a:b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M : +91 9831434000</a:t>
            </a:r>
            <a:b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Email: sanjib@cloudinfosolutions.com</a:t>
            </a:r>
            <a:b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Website: www.digitalaccountants.com</a:t>
            </a:r>
            <a:endParaRPr lang="en-IN" alt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B4309-63C9-4573-A89A-51FCE2F90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0" y="1897189"/>
            <a:ext cx="2835520" cy="283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CA3C62-3EC6-4028-AD1B-F81590206DBC}"/>
              </a:ext>
            </a:extLst>
          </p:cNvPr>
          <p:cNvSpPr txBox="1"/>
          <p:nvPr/>
        </p:nvSpPr>
        <p:spPr>
          <a:xfrm>
            <a:off x="1" y="21567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A3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  <a:br>
              <a:rPr lang="en-US" sz="4000" b="1" dirty="0">
                <a:solidFill>
                  <a:srgbClr val="1A34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1A3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contact me for any Queries.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ABB059-EA53-410B-A27B-27B08A9026DC}"/>
              </a:ext>
            </a:extLst>
          </p:cNvPr>
          <p:cNvSpPr txBox="1">
            <a:spLocks/>
          </p:cNvSpPr>
          <p:nvPr/>
        </p:nvSpPr>
        <p:spPr>
          <a:xfrm>
            <a:off x="165540" y="4430300"/>
            <a:ext cx="2756451" cy="3165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5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A4F439-B46C-4FEA-81B5-E7A99AB9F2F6}"/>
              </a:ext>
            </a:extLst>
          </p:cNvPr>
          <p:cNvSpPr/>
          <p:nvPr/>
        </p:nvSpPr>
        <p:spPr>
          <a:xfrm>
            <a:off x="244609" y="5102972"/>
            <a:ext cx="2756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A34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https://in.linkedin.com/in/sanjibsanghi</a:t>
            </a:r>
            <a:br>
              <a:rPr lang="en-US" sz="1200" dirty="0">
                <a:solidFill>
                  <a:srgbClr val="1A34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1A3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9831434000</a:t>
            </a:r>
            <a:r>
              <a:rPr lang="en-IN" sz="1200" dirty="0">
                <a:solidFill>
                  <a:srgbClr val="1A3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rgbClr val="1A34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29C23-48B8-4EC9-ADB3-97819F733BC0}"/>
              </a:ext>
            </a:extLst>
          </p:cNvPr>
          <p:cNvSpPr txBox="1"/>
          <p:nvPr/>
        </p:nvSpPr>
        <p:spPr>
          <a:xfrm>
            <a:off x="3297515" y="1897189"/>
            <a:ext cx="86627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Fellow Chartered Accountant with 24+ years of experience as an entrepreneur in International FinTech Industry.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endParaRPr lang="en-I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Founder, Digital Accountants &amp; Author, “The Digital Professional” – Using Technology to Simplify Work</a:t>
            </a:r>
            <a:b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Founder, </a:t>
            </a:r>
            <a:r>
              <a:rPr lang="en-IN" sz="16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Bhavishya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Kiran Trust – a social initiative that trains individuals in software skills that are essential for securing decent jobs.</a:t>
            </a:r>
            <a:b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Co-Chairman of the IT Committee of the Merchants’ Chamber of Commerce &amp; Industry (MCCI) 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endParaRPr lang="en-I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Advisor of the IT Committee of the Direct Tax Professionals’ Association (DTPA)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endParaRPr lang="en-I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Charter member of TIE Kolkata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endParaRPr lang="en-I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Senior Vice President of MSME Development Forum, West Bengal.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5565E-E1CC-A20E-42CA-E03542EF2359}"/>
              </a:ext>
            </a:extLst>
          </p:cNvPr>
          <p:cNvSpPr txBox="1"/>
          <p:nvPr/>
        </p:nvSpPr>
        <p:spPr>
          <a:xfrm>
            <a:off x="521297" y="4795828"/>
            <a:ext cx="275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>
                <a:solidFill>
                  <a:srgbClr val="1A3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Sanjib Sanghi</a:t>
            </a:r>
            <a:endParaRPr lang="en-US" sz="1800" dirty="0">
              <a:solidFill>
                <a:srgbClr val="1A34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6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038E46-65DE-5D05-6F0E-18BDCCFE1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72" b="21926"/>
          <a:stretch/>
        </p:blipFill>
        <p:spPr>
          <a:xfrm>
            <a:off x="8686428" y="1445266"/>
            <a:ext cx="3505572" cy="1874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14FDC7-A4DC-4074-8C87-E4E97646C268}"/>
              </a:ext>
            </a:extLst>
          </p:cNvPr>
          <p:cNvSpPr txBox="1"/>
          <p:nvPr/>
        </p:nvSpPr>
        <p:spPr>
          <a:xfrm>
            <a:off x="244475" y="957263"/>
            <a:ext cx="11169184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5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 Competency is the measure of an individual’s or firm’s skill and knowledge on the use of computers and related technology.</a:t>
            </a:r>
          </a:p>
          <a:p>
            <a:pPr>
              <a:spcBef>
                <a:spcPts val="1000"/>
              </a:spcBef>
              <a:spcAft>
                <a:spcPts val="15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It involves being –</a:t>
            </a:r>
          </a:p>
          <a:p>
            <a:pPr marL="742950" lvl="2" indent="-285750">
              <a:spcBef>
                <a:spcPts val="1000"/>
              </a:spcBef>
              <a:spcAft>
                <a:spcPts val="1500"/>
              </a:spcAft>
              <a:buClr>
                <a:srgbClr val="1A3467"/>
              </a:buCl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Inclusive-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roadmap for developing Digital Competencies.</a:t>
            </a:r>
          </a:p>
          <a:p>
            <a:pPr marL="742950" lvl="2" indent="-285750">
              <a:spcBef>
                <a:spcPts val="1000"/>
              </a:spcBef>
              <a:spcAft>
                <a:spcPts val="1500"/>
              </a:spcAft>
              <a:buClr>
                <a:srgbClr val="1A3467"/>
              </a:buCl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Informed-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framework for assessing and improving Digital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iteracy and Skills.</a:t>
            </a:r>
            <a:endParaRPr lang="en-I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42950" lvl="2" indent="-285750">
              <a:spcBef>
                <a:spcPts val="1000"/>
              </a:spcBef>
              <a:spcAft>
                <a:spcPts val="1500"/>
              </a:spcAft>
              <a:buClr>
                <a:srgbClr val="1A3467"/>
              </a:buCl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Engaged-</a:t>
            </a:r>
            <a:r>
              <a:rPr lang="en-IN" sz="2000" dirty="0">
                <a:solidFill>
                  <a:schemeClr val="bg2">
                    <a:lumMod val="25000"/>
                  </a:schemeClr>
                </a:solidFill>
                <a:latin typeface="Söhne"/>
                <a:ea typeface="Tahoma" panose="020B0604030504040204" pitchFamily="34" charset="0"/>
                <a:cs typeface="Arial" panose="020B0604020202020204" pitchFamily="34" charset="0"/>
              </a:rPr>
              <a:t> T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use of digital technologies for Collaboration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Communication.</a:t>
            </a:r>
            <a:endParaRPr lang="en-I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42950" lvl="2" indent="-285750">
              <a:spcBef>
                <a:spcPts val="1000"/>
              </a:spcBef>
              <a:spcAft>
                <a:spcPts val="1500"/>
              </a:spcAft>
              <a:buClr>
                <a:srgbClr val="1A3467"/>
              </a:buCl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Balanced-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 B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alanced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pproach to Digital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echnology use by encouraging self-reflection, and the development</a:t>
            </a:r>
            <a:b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of healthy digital habits and boundaries.</a:t>
            </a:r>
          </a:p>
          <a:p>
            <a:pPr marL="742950" lvl="2" indent="-285750">
              <a:spcBef>
                <a:spcPts val="1000"/>
              </a:spcBef>
              <a:spcAft>
                <a:spcPts val="1500"/>
              </a:spcAft>
              <a:buClr>
                <a:srgbClr val="1A3467"/>
              </a:buClr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Alert-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lert and proactive in managing Digital risks and threats, such as Cyberbullying and </a:t>
            </a:r>
            <a:r>
              <a:rPr lang="en-I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IN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dentity theft.</a:t>
            </a:r>
            <a:endParaRPr lang="en-I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4A3A45-C319-2424-0363-DD6C5FA16FEA}"/>
              </a:ext>
            </a:extLst>
          </p:cNvPr>
          <p:cNvSpPr/>
          <p:nvPr/>
        </p:nvSpPr>
        <p:spPr>
          <a:xfrm>
            <a:off x="0" y="135732"/>
            <a:ext cx="11322424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IN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DCMM - </a:t>
            </a: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 Competency Maturity Model</a:t>
            </a:r>
          </a:p>
        </p:txBody>
      </p:sp>
    </p:spTree>
    <p:extLst>
      <p:ext uri="{BB962C8B-B14F-4D97-AF65-F5344CB8AC3E}">
        <p14:creationId xmlns:p14="http://schemas.microsoft.com/office/powerpoint/2010/main" val="80018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6594-B510-762F-DDE9-97254E014361}"/>
              </a:ext>
            </a:extLst>
          </p:cNvPr>
          <p:cNvSpPr txBox="1"/>
          <p:nvPr/>
        </p:nvSpPr>
        <p:spPr>
          <a:xfrm>
            <a:off x="77497" y="179453"/>
            <a:ext cx="7642702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How To Evaluate Your Firm?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5372C-DC57-016F-945B-C31DE91BDB30}"/>
              </a:ext>
            </a:extLst>
          </p:cNvPr>
          <p:cNvSpPr txBox="1"/>
          <p:nvPr/>
        </p:nvSpPr>
        <p:spPr>
          <a:xfrm>
            <a:off x="2626613" y="1381148"/>
            <a:ext cx="6937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When you go to test the Digital Competency of Your Firm – 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If you have taken good steps towards digitization, you score well.</a:t>
            </a:r>
            <a:endParaRPr lang="en-I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C57F4DD-30A6-88D9-FCBE-BA4CA2CD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57" y="2609791"/>
            <a:ext cx="6797688" cy="34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0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51DADC-91C9-A5EC-660B-2ED275DEB3B8}"/>
              </a:ext>
            </a:extLst>
          </p:cNvPr>
          <p:cNvSpPr txBox="1"/>
          <p:nvPr/>
        </p:nvSpPr>
        <p:spPr>
          <a:xfrm>
            <a:off x="112424" y="159553"/>
            <a:ext cx="112067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 Competency Maturity Model Version 2.0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EBE53-1B04-40F3-3137-3EE31E71A0B0}"/>
              </a:ext>
            </a:extLst>
          </p:cNvPr>
          <p:cNvSpPr txBox="1"/>
          <p:nvPr/>
        </p:nvSpPr>
        <p:spPr>
          <a:xfrm>
            <a:off x="499298" y="1255986"/>
            <a:ext cx="66539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A3467"/>
              </a:buClr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As provided by the Digital Accounting and Assurance Board (DAAB) of The Institute of Charted Accountants of India (ICAI), </a:t>
            </a:r>
            <a:r>
              <a:rPr lang="en-US" sz="20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Digital Competency Maturity Model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is a set of standards of digitalization which the firms can evaluate on a self-assessment basis and build a strategy for elevating, to leverage the opportunities which will unfold in the digital era.</a:t>
            </a:r>
            <a:endParaRPr lang="en-IN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11B406-61F8-B23F-B12F-FD46E306C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6589" r="23878" b="5770"/>
          <a:stretch/>
        </p:blipFill>
        <p:spPr>
          <a:xfrm>
            <a:off x="7764963" y="868771"/>
            <a:ext cx="4227314" cy="423925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F2EDA4B-F1F0-B6F4-CE32-3823F3676163}"/>
              </a:ext>
            </a:extLst>
          </p:cNvPr>
          <p:cNvGrpSpPr/>
          <p:nvPr/>
        </p:nvGrpSpPr>
        <p:grpSpPr>
          <a:xfrm>
            <a:off x="656609" y="4405404"/>
            <a:ext cx="5439391" cy="1837446"/>
            <a:chOff x="3406154" y="3983793"/>
            <a:chExt cx="5439391" cy="1837446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58B1F394-AE6E-6AB1-2DFC-D74F6FB7C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02" y="4062627"/>
              <a:ext cx="2571074" cy="1758612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6 w 610"/>
                <a:gd name="T19" fmla="*/ 49 h 488"/>
                <a:gd name="T20" fmla="*/ 156 w 610"/>
                <a:gd name="T21" fmla="*/ 228 h 488"/>
                <a:gd name="T22" fmla="*/ 156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6" y="49"/>
                  </a:cubicBezTo>
                  <a:cubicBezTo>
                    <a:pt x="156" y="228"/>
                    <a:pt x="156" y="228"/>
                    <a:pt x="156" y="228"/>
                  </a:cubicBezTo>
                  <a:cubicBezTo>
                    <a:pt x="166" y="241"/>
                    <a:pt x="166" y="259"/>
                    <a:pt x="156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8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182785" tIns="91392" rIns="182785" bIns="91392" numCol="1" anchor="t" anchorCtr="0" compatLnSpc="1">
              <a:prstTxWarp prst="textNoShape">
                <a:avLst/>
              </a:prstTxWarp>
            </a:bodyPr>
            <a:lstStyle/>
            <a:p>
              <a:pPr defTabSz="1827977">
                <a:defRPr/>
              </a:pPr>
              <a:endParaRPr lang="en-US" sz="7196" kern="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369EA9D-1A20-892E-8C74-5AA407611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154" y="3983794"/>
              <a:ext cx="2590688" cy="1714647"/>
            </a:xfrm>
            <a:custGeom>
              <a:avLst/>
              <a:gdLst>
                <a:gd name="T0" fmla="*/ 603 w 614"/>
                <a:gd name="T1" fmla="*/ 216 h 476"/>
                <a:gd name="T2" fmla="*/ 603 w 614"/>
                <a:gd name="T3" fmla="*/ 260 h 476"/>
                <a:gd name="T4" fmla="*/ 442 w 614"/>
                <a:gd name="T5" fmla="*/ 452 h 476"/>
                <a:gd name="T6" fmla="*/ 390 w 614"/>
                <a:gd name="T7" fmla="*/ 476 h 476"/>
                <a:gd name="T8" fmla="*/ 24 w 614"/>
                <a:gd name="T9" fmla="*/ 476 h 476"/>
                <a:gd name="T10" fmla="*/ 3 w 614"/>
                <a:gd name="T11" fmla="*/ 463 h 476"/>
                <a:gd name="T12" fmla="*/ 7 w 614"/>
                <a:gd name="T13" fmla="*/ 439 h 476"/>
                <a:gd name="T14" fmla="*/ 157 w 614"/>
                <a:gd name="T15" fmla="*/ 260 h 476"/>
                <a:gd name="T16" fmla="*/ 157 w 614"/>
                <a:gd name="T17" fmla="*/ 216 h 476"/>
                <a:gd name="T18" fmla="*/ 7 w 614"/>
                <a:gd name="T19" fmla="*/ 37 h 476"/>
                <a:gd name="T20" fmla="*/ 3 w 614"/>
                <a:gd name="T21" fmla="*/ 13 h 476"/>
                <a:gd name="T22" fmla="*/ 24 w 614"/>
                <a:gd name="T23" fmla="*/ 0 h 476"/>
                <a:gd name="T24" fmla="*/ 390 w 614"/>
                <a:gd name="T25" fmla="*/ 0 h 476"/>
                <a:gd name="T26" fmla="*/ 442 w 614"/>
                <a:gd name="T27" fmla="*/ 24 h 476"/>
                <a:gd name="T28" fmla="*/ 603 w 614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4" h="476">
                  <a:moveTo>
                    <a:pt x="603" y="216"/>
                  </a:moveTo>
                  <a:cubicBezTo>
                    <a:pt x="614" y="229"/>
                    <a:pt x="614" y="247"/>
                    <a:pt x="603" y="260"/>
                  </a:cubicBezTo>
                  <a:cubicBezTo>
                    <a:pt x="442" y="452"/>
                    <a:pt x="442" y="452"/>
                    <a:pt x="442" y="452"/>
                  </a:cubicBezTo>
                  <a:cubicBezTo>
                    <a:pt x="429" y="467"/>
                    <a:pt x="410" y="476"/>
                    <a:pt x="390" y="476"/>
                  </a:cubicBezTo>
                  <a:cubicBezTo>
                    <a:pt x="24" y="476"/>
                    <a:pt x="24" y="476"/>
                    <a:pt x="24" y="476"/>
                  </a:cubicBezTo>
                  <a:cubicBezTo>
                    <a:pt x="15" y="476"/>
                    <a:pt x="7" y="471"/>
                    <a:pt x="3" y="463"/>
                  </a:cubicBezTo>
                  <a:cubicBezTo>
                    <a:pt x="0" y="455"/>
                    <a:pt x="1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7" y="247"/>
                    <a:pt x="167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1" y="30"/>
                    <a:pt x="0" y="21"/>
                    <a:pt x="3" y="13"/>
                  </a:cubicBezTo>
                  <a:cubicBezTo>
                    <a:pt x="7" y="5"/>
                    <a:pt x="15" y="0"/>
                    <a:pt x="24" y="0"/>
                  </a:cubicBezTo>
                  <a:cubicBezTo>
                    <a:pt x="390" y="0"/>
                    <a:pt x="390" y="0"/>
                    <a:pt x="390" y="0"/>
                  </a:cubicBezTo>
                  <a:cubicBezTo>
                    <a:pt x="410" y="0"/>
                    <a:pt x="429" y="9"/>
                    <a:pt x="442" y="24"/>
                  </a:cubicBezTo>
                  <a:lnTo>
                    <a:pt x="603" y="216"/>
                  </a:lnTo>
                  <a:close/>
                </a:path>
              </a:pathLst>
            </a:custGeom>
            <a:solidFill>
              <a:srgbClr val="D11F5D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182785" tIns="91392" rIns="182785" bIns="91392" numCol="1" anchor="t" anchorCtr="0" compatLnSpc="1">
              <a:prstTxWarp prst="textNoShape">
                <a:avLst/>
              </a:prstTxWarp>
            </a:bodyPr>
            <a:lstStyle/>
            <a:p>
              <a:pPr defTabSz="1827977">
                <a:defRPr/>
              </a:pPr>
              <a:endParaRPr lang="en-US" sz="7196" kern="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465B109-7B80-6431-022F-60B7CEBDA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935" y="4062627"/>
              <a:ext cx="2572858" cy="1758612"/>
            </a:xfrm>
            <a:custGeom>
              <a:avLst/>
              <a:gdLst>
                <a:gd name="T0" fmla="*/ 610 w 610"/>
                <a:gd name="T1" fmla="*/ 216 h 488"/>
                <a:gd name="T2" fmla="*/ 592 w 610"/>
                <a:gd name="T3" fmla="*/ 216 h 488"/>
                <a:gd name="T4" fmla="*/ 441 w 610"/>
                <a:gd name="T5" fmla="*/ 36 h 488"/>
                <a:gd name="T6" fmla="*/ 389 w 610"/>
                <a:gd name="T7" fmla="*/ 12 h 488"/>
                <a:gd name="T8" fmla="*/ 42 w 610"/>
                <a:gd name="T9" fmla="*/ 12 h 488"/>
                <a:gd name="T10" fmla="*/ 42 w 610"/>
                <a:gd name="T11" fmla="*/ 0 h 488"/>
                <a:gd name="T12" fmla="*/ 0 w 610"/>
                <a:gd name="T13" fmla="*/ 0 h 488"/>
                <a:gd name="T14" fmla="*/ 0 w 610"/>
                <a:gd name="T15" fmla="*/ 34 h 488"/>
                <a:gd name="T16" fmla="*/ 0 w 610"/>
                <a:gd name="T17" fmla="*/ 34 h 488"/>
                <a:gd name="T18" fmla="*/ 5 w 610"/>
                <a:gd name="T19" fmla="*/ 49 h 488"/>
                <a:gd name="T20" fmla="*/ 155 w 610"/>
                <a:gd name="T21" fmla="*/ 228 h 488"/>
                <a:gd name="T22" fmla="*/ 155 w 610"/>
                <a:gd name="T23" fmla="*/ 272 h 488"/>
                <a:gd name="T24" fmla="*/ 22 w 610"/>
                <a:gd name="T25" fmla="*/ 431 h 488"/>
                <a:gd name="T26" fmla="*/ 0 w 610"/>
                <a:gd name="T27" fmla="*/ 431 h 488"/>
                <a:gd name="T28" fmla="*/ 0 w 610"/>
                <a:gd name="T29" fmla="*/ 465 h 488"/>
                <a:gd name="T30" fmla="*/ 0 w 610"/>
                <a:gd name="T31" fmla="*/ 465 h 488"/>
                <a:gd name="T32" fmla="*/ 2 w 610"/>
                <a:gd name="T33" fmla="*/ 475 h 488"/>
                <a:gd name="T34" fmla="*/ 23 w 610"/>
                <a:gd name="T35" fmla="*/ 488 h 488"/>
                <a:gd name="T36" fmla="*/ 389 w 610"/>
                <a:gd name="T37" fmla="*/ 488 h 488"/>
                <a:gd name="T38" fmla="*/ 441 w 610"/>
                <a:gd name="T39" fmla="*/ 464 h 488"/>
                <a:gd name="T40" fmla="*/ 602 w 610"/>
                <a:gd name="T41" fmla="*/ 272 h 488"/>
                <a:gd name="T42" fmla="*/ 610 w 610"/>
                <a:gd name="T43" fmla="*/ 250 h 488"/>
                <a:gd name="T44" fmla="*/ 610 w 610"/>
                <a:gd name="T45" fmla="*/ 250 h 488"/>
                <a:gd name="T46" fmla="*/ 610 w 610"/>
                <a:gd name="T47" fmla="*/ 21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0" h="488">
                  <a:moveTo>
                    <a:pt x="610" y="216"/>
                  </a:moveTo>
                  <a:cubicBezTo>
                    <a:pt x="592" y="216"/>
                    <a:pt x="592" y="216"/>
                    <a:pt x="592" y="216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8" y="21"/>
                    <a:pt x="409" y="12"/>
                    <a:pt x="389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2" y="45"/>
                    <a:pt x="5" y="49"/>
                  </a:cubicBezTo>
                  <a:cubicBezTo>
                    <a:pt x="155" y="228"/>
                    <a:pt x="155" y="228"/>
                    <a:pt x="155" y="228"/>
                  </a:cubicBezTo>
                  <a:cubicBezTo>
                    <a:pt x="166" y="241"/>
                    <a:pt x="166" y="259"/>
                    <a:pt x="155" y="272"/>
                  </a:cubicBezTo>
                  <a:cubicBezTo>
                    <a:pt x="22" y="431"/>
                    <a:pt x="22" y="431"/>
                    <a:pt x="22" y="431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0" y="469"/>
                    <a:pt x="1" y="472"/>
                    <a:pt x="2" y="475"/>
                  </a:cubicBezTo>
                  <a:cubicBezTo>
                    <a:pt x="6" y="483"/>
                    <a:pt x="14" y="488"/>
                    <a:pt x="23" y="488"/>
                  </a:cubicBezTo>
                  <a:cubicBezTo>
                    <a:pt x="389" y="488"/>
                    <a:pt x="389" y="488"/>
                    <a:pt x="389" y="488"/>
                  </a:cubicBezTo>
                  <a:cubicBezTo>
                    <a:pt x="409" y="488"/>
                    <a:pt x="428" y="479"/>
                    <a:pt x="441" y="464"/>
                  </a:cubicBezTo>
                  <a:cubicBezTo>
                    <a:pt x="602" y="272"/>
                    <a:pt x="602" y="272"/>
                    <a:pt x="602" y="272"/>
                  </a:cubicBezTo>
                  <a:cubicBezTo>
                    <a:pt x="607" y="265"/>
                    <a:pt x="610" y="258"/>
                    <a:pt x="610" y="250"/>
                  </a:cubicBezTo>
                  <a:cubicBezTo>
                    <a:pt x="610" y="250"/>
                    <a:pt x="610" y="250"/>
                    <a:pt x="610" y="250"/>
                  </a:cubicBezTo>
                  <a:lnTo>
                    <a:pt x="610" y="216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182785" tIns="91392" rIns="182785" bIns="91392" numCol="1" anchor="t" anchorCtr="0" compatLnSpc="1">
              <a:prstTxWarp prst="textNoShape">
                <a:avLst/>
              </a:prstTxWarp>
            </a:bodyPr>
            <a:lstStyle/>
            <a:p>
              <a:pPr defTabSz="1827977">
                <a:defRPr/>
              </a:pPr>
              <a:endParaRPr lang="en-US" sz="7196" kern="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F603252-61D5-041E-590E-5CDAA5BB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803" y="3983793"/>
              <a:ext cx="2592470" cy="1714647"/>
            </a:xfrm>
            <a:custGeom>
              <a:avLst/>
              <a:gdLst>
                <a:gd name="T0" fmla="*/ 604 w 615"/>
                <a:gd name="T1" fmla="*/ 216 h 476"/>
                <a:gd name="T2" fmla="*/ 604 w 615"/>
                <a:gd name="T3" fmla="*/ 260 h 476"/>
                <a:gd name="T4" fmla="*/ 443 w 615"/>
                <a:gd name="T5" fmla="*/ 452 h 476"/>
                <a:gd name="T6" fmla="*/ 391 w 615"/>
                <a:gd name="T7" fmla="*/ 476 h 476"/>
                <a:gd name="T8" fmla="*/ 25 w 615"/>
                <a:gd name="T9" fmla="*/ 476 h 476"/>
                <a:gd name="T10" fmla="*/ 4 w 615"/>
                <a:gd name="T11" fmla="*/ 463 h 476"/>
                <a:gd name="T12" fmla="*/ 7 w 615"/>
                <a:gd name="T13" fmla="*/ 439 h 476"/>
                <a:gd name="T14" fmla="*/ 157 w 615"/>
                <a:gd name="T15" fmla="*/ 260 h 476"/>
                <a:gd name="T16" fmla="*/ 157 w 615"/>
                <a:gd name="T17" fmla="*/ 216 h 476"/>
                <a:gd name="T18" fmla="*/ 7 w 615"/>
                <a:gd name="T19" fmla="*/ 37 h 476"/>
                <a:gd name="T20" fmla="*/ 4 w 615"/>
                <a:gd name="T21" fmla="*/ 13 h 476"/>
                <a:gd name="T22" fmla="*/ 25 w 615"/>
                <a:gd name="T23" fmla="*/ 0 h 476"/>
                <a:gd name="T24" fmla="*/ 391 w 615"/>
                <a:gd name="T25" fmla="*/ 0 h 476"/>
                <a:gd name="T26" fmla="*/ 443 w 615"/>
                <a:gd name="T27" fmla="*/ 24 h 476"/>
                <a:gd name="T28" fmla="*/ 604 w 615"/>
                <a:gd name="T29" fmla="*/ 216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5" h="476">
                  <a:moveTo>
                    <a:pt x="604" y="216"/>
                  </a:moveTo>
                  <a:cubicBezTo>
                    <a:pt x="615" y="229"/>
                    <a:pt x="615" y="247"/>
                    <a:pt x="604" y="260"/>
                  </a:cubicBezTo>
                  <a:cubicBezTo>
                    <a:pt x="443" y="452"/>
                    <a:pt x="443" y="452"/>
                    <a:pt x="443" y="452"/>
                  </a:cubicBezTo>
                  <a:cubicBezTo>
                    <a:pt x="430" y="467"/>
                    <a:pt x="411" y="476"/>
                    <a:pt x="391" y="476"/>
                  </a:cubicBezTo>
                  <a:cubicBezTo>
                    <a:pt x="25" y="476"/>
                    <a:pt x="25" y="476"/>
                    <a:pt x="25" y="476"/>
                  </a:cubicBezTo>
                  <a:cubicBezTo>
                    <a:pt x="16" y="476"/>
                    <a:pt x="8" y="471"/>
                    <a:pt x="4" y="463"/>
                  </a:cubicBezTo>
                  <a:cubicBezTo>
                    <a:pt x="0" y="455"/>
                    <a:pt x="2" y="445"/>
                    <a:pt x="7" y="439"/>
                  </a:cubicBezTo>
                  <a:cubicBezTo>
                    <a:pt x="157" y="260"/>
                    <a:pt x="157" y="260"/>
                    <a:pt x="157" y="260"/>
                  </a:cubicBezTo>
                  <a:cubicBezTo>
                    <a:pt x="168" y="247"/>
                    <a:pt x="168" y="229"/>
                    <a:pt x="157" y="21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2" y="30"/>
                    <a:pt x="0" y="21"/>
                    <a:pt x="4" y="13"/>
                  </a:cubicBezTo>
                  <a:cubicBezTo>
                    <a:pt x="8" y="5"/>
                    <a:pt x="16" y="0"/>
                    <a:pt x="25" y="0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411" y="0"/>
                    <a:pt x="430" y="9"/>
                    <a:pt x="443" y="24"/>
                  </a:cubicBezTo>
                  <a:lnTo>
                    <a:pt x="604" y="216"/>
                  </a:lnTo>
                  <a:close/>
                </a:path>
              </a:pathLst>
            </a:custGeom>
            <a:solidFill>
              <a:srgbClr val="7030A0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182785" tIns="91392" rIns="182785" bIns="91392" numCol="1" anchor="t" anchorCtr="0" compatLnSpc="1">
              <a:prstTxWarp prst="textNoShape">
                <a:avLst/>
              </a:prstTxWarp>
            </a:bodyPr>
            <a:lstStyle/>
            <a:p>
              <a:pPr defTabSz="1827977">
                <a:defRPr/>
              </a:pPr>
              <a:endParaRPr lang="en-US" sz="7196" kern="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66A700B3-FC24-119D-D586-235F9CFDBAF8}"/>
                </a:ext>
              </a:extLst>
            </p:cNvPr>
            <p:cNvSpPr txBox="1">
              <a:spLocks/>
            </p:cNvSpPr>
            <p:nvPr/>
          </p:nvSpPr>
          <p:spPr>
            <a:xfrm>
              <a:off x="3907479" y="4568129"/>
              <a:ext cx="2186161" cy="6542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217434" tIns="108717" rIns="217434" bIns="108717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600">
                <a:lnSpc>
                  <a:spcPts val="3699"/>
                </a:lnSpc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DCMM 1.0</a:t>
              </a:r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44017FFC-C489-4A89-AB86-ADAA35424EE2}"/>
                </a:ext>
              </a:extLst>
            </p:cNvPr>
            <p:cNvSpPr txBox="1">
              <a:spLocks/>
            </p:cNvSpPr>
            <p:nvPr/>
          </p:nvSpPr>
          <p:spPr>
            <a:xfrm>
              <a:off x="6502466" y="4573049"/>
              <a:ext cx="2343079" cy="6542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217434" tIns="108717" rIns="217434" bIns="108717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600">
                <a:lnSpc>
                  <a:spcPts val="3699"/>
                </a:lnSpc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DCMM 2.0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A5CC03-A2F4-EBF6-A80D-DD28E8E701F4}"/>
                </a:ext>
              </a:extLst>
            </p:cNvPr>
            <p:cNvSpPr txBox="1"/>
            <p:nvPr/>
          </p:nvSpPr>
          <p:spPr>
            <a:xfrm>
              <a:off x="4413103" y="5172453"/>
              <a:ext cx="896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53E019-00D1-DD79-A18C-A174A98D7649}"/>
                </a:ext>
              </a:extLst>
            </p:cNvPr>
            <p:cNvSpPr txBox="1"/>
            <p:nvPr/>
          </p:nvSpPr>
          <p:spPr>
            <a:xfrm>
              <a:off x="6964496" y="5172453"/>
              <a:ext cx="802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EAD224-CDE1-04DA-8B79-EBF1814928AA}"/>
              </a:ext>
            </a:extLst>
          </p:cNvPr>
          <p:cNvSpPr txBox="1"/>
          <p:nvPr/>
        </p:nvSpPr>
        <p:spPr>
          <a:xfrm>
            <a:off x="7031561" y="5143633"/>
            <a:ext cx="479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ICAI Digital Learning Hub and Login using your SSP Portal</a:t>
            </a:r>
          </a:p>
        </p:txBody>
      </p:sp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5EE0D944-55EC-9757-05BB-9571F34F24AE}"/>
              </a:ext>
            </a:extLst>
          </p:cNvPr>
          <p:cNvSpPr txBox="1"/>
          <p:nvPr/>
        </p:nvSpPr>
        <p:spPr>
          <a:xfrm>
            <a:off x="8077200" y="5989229"/>
            <a:ext cx="31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here to go to the website</a:t>
            </a:r>
          </a:p>
        </p:txBody>
      </p:sp>
    </p:spTree>
    <p:extLst>
      <p:ext uri="{BB962C8B-B14F-4D97-AF65-F5344CB8AC3E}">
        <p14:creationId xmlns:p14="http://schemas.microsoft.com/office/powerpoint/2010/main" val="178961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51DADC-91C9-A5EC-660B-2ED275DEB3B8}"/>
              </a:ext>
            </a:extLst>
          </p:cNvPr>
          <p:cNvSpPr txBox="1"/>
          <p:nvPr/>
        </p:nvSpPr>
        <p:spPr>
          <a:xfrm>
            <a:off x="130914" y="121454"/>
            <a:ext cx="5844988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Importance Of DCMM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DD153-9416-FC40-BB5A-BAD091FBC33E}"/>
              </a:ext>
            </a:extLst>
          </p:cNvPr>
          <p:cNvSpPr txBox="1"/>
          <p:nvPr/>
        </p:nvSpPr>
        <p:spPr>
          <a:xfrm>
            <a:off x="935261" y="1901368"/>
            <a:ext cx="56655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85876"/>
              </a:buClr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Digital Competency Maturity Model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enables firms to – </a:t>
            </a:r>
            <a:b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815" indent="-342815">
              <a:buClr>
                <a:srgbClr val="1A3467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Rate their current level of maturity on digital competency</a:t>
            </a:r>
          </a:p>
          <a:p>
            <a:pPr marL="342815" indent="-342815">
              <a:buClr>
                <a:srgbClr val="1A3467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815" indent="-342815">
              <a:buClr>
                <a:srgbClr val="1A3467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Identify areas where competencies are strong or lacking, and then develop a road map for achieving a higher level of maturity</a:t>
            </a:r>
            <a:endParaRPr lang="en-IN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848829-C45D-D362-7BA9-562DE7717F77}"/>
              </a:ext>
            </a:extLst>
          </p:cNvPr>
          <p:cNvSpPr/>
          <p:nvPr/>
        </p:nvSpPr>
        <p:spPr>
          <a:xfrm>
            <a:off x="595746" y="969818"/>
            <a:ext cx="10931236" cy="537556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E1E984-D4CA-4210-2FA3-7B22BACA7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7"/>
          <a:stretch/>
        </p:blipFill>
        <p:spPr>
          <a:xfrm>
            <a:off x="7469809" y="1973748"/>
            <a:ext cx="3461489" cy="33712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CF127C-E87B-91D5-6110-2FE71A871F52}"/>
              </a:ext>
            </a:extLst>
          </p:cNvPr>
          <p:cNvSpPr txBox="1"/>
          <p:nvPr/>
        </p:nvSpPr>
        <p:spPr>
          <a:xfrm>
            <a:off x="935261" y="1086303"/>
            <a:ext cx="5044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What Will You Learn?</a:t>
            </a:r>
            <a:endParaRPr lang="en-IN" sz="2800" b="1" dirty="0">
              <a:solidFill>
                <a:srgbClr val="1A3467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51DADC-91C9-A5EC-660B-2ED275DEB3B8}"/>
              </a:ext>
            </a:extLst>
          </p:cNvPr>
          <p:cNvSpPr txBox="1"/>
          <p:nvPr/>
        </p:nvSpPr>
        <p:spPr>
          <a:xfrm>
            <a:off x="91611" y="143231"/>
            <a:ext cx="7261037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Three Dimension Approach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35C46CA-44F1-67FB-CC1D-578EC0E7DF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044989"/>
              </p:ext>
            </p:extLst>
          </p:nvPr>
        </p:nvGraphicFramePr>
        <p:xfrm>
          <a:off x="1986548" y="2180768"/>
          <a:ext cx="8218904" cy="4188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F6836C2E-B50A-9D7C-BAB2-10B280D00651}"/>
              </a:ext>
            </a:extLst>
          </p:cNvPr>
          <p:cNvSpPr txBox="1">
            <a:spLocks/>
          </p:cNvSpPr>
          <p:nvPr/>
        </p:nvSpPr>
        <p:spPr>
          <a:xfrm>
            <a:off x="1122036" y="1071831"/>
            <a:ext cx="9947929" cy="8507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 Self Evaluate the Digital Competency of Professional</a:t>
            </a:r>
            <a:endParaRPr lang="en-IN" sz="2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88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6594-B510-762F-DDE9-97254E014361}"/>
              </a:ext>
            </a:extLst>
          </p:cNvPr>
          <p:cNvSpPr txBox="1"/>
          <p:nvPr/>
        </p:nvSpPr>
        <p:spPr>
          <a:xfrm>
            <a:off x="73397" y="105387"/>
            <a:ext cx="8794285" cy="60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A3467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Few Practical Steps To Follow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F3AA5E-91B7-4EFA-D026-B73523D7C665}"/>
              </a:ext>
            </a:extLst>
          </p:cNvPr>
          <p:cNvGrpSpPr/>
          <p:nvPr/>
        </p:nvGrpSpPr>
        <p:grpSpPr>
          <a:xfrm>
            <a:off x="1027149" y="1459934"/>
            <a:ext cx="3002246" cy="2108653"/>
            <a:chOff x="1121103" y="1249816"/>
            <a:chExt cx="3003028" cy="210920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EFF5E7-F606-0C18-098E-1E8C177EBF76}"/>
                </a:ext>
              </a:extLst>
            </p:cNvPr>
            <p:cNvSpPr/>
            <p:nvPr/>
          </p:nvSpPr>
          <p:spPr>
            <a:xfrm>
              <a:off x="1147336" y="1249816"/>
              <a:ext cx="2976795" cy="210920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944FA4-5A24-4C13-8364-AADC9AD9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3965" y="1764746"/>
              <a:ext cx="2591071" cy="14178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18E9B2-348E-D4C6-BA66-DCEADF63F75B}"/>
                </a:ext>
              </a:extLst>
            </p:cNvPr>
            <p:cNvSpPr txBox="1"/>
            <p:nvPr/>
          </p:nvSpPr>
          <p:spPr>
            <a:xfrm>
              <a:off x="1121103" y="1307226"/>
              <a:ext cx="2976795" cy="369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Grow Clientele Digitally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185906-7E26-C7AB-93E5-AC24C7E42588}"/>
              </a:ext>
            </a:extLst>
          </p:cNvPr>
          <p:cNvGrpSpPr/>
          <p:nvPr/>
        </p:nvGrpSpPr>
        <p:grpSpPr>
          <a:xfrm>
            <a:off x="4499627" y="1459934"/>
            <a:ext cx="3002246" cy="2108653"/>
            <a:chOff x="1121103" y="1249816"/>
            <a:chExt cx="3003028" cy="21092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40A5DC-87B2-69AB-E4C2-7B3F874FC44B}"/>
                </a:ext>
              </a:extLst>
            </p:cNvPr>
            <p:cNvSpPr/>
            <p:nvPr/>
          </p:nvSpPr>
          <p:spPr>
            <a:xfrm>
              <a:off x="1147336" y="1249816"/>
              <a:ext cx="2976795" cy="210920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C6E568-87AE-239C-939A-CE17CB17FF23}"/>
                </a:ext>
              </a:extLst>
            </p:cNvPr>
            <p:cNvSpPr txBox="1"/>
            <p:nvPr/>
          </p:nvSpPr>
          <p:spPr>
            <a:xfrm>
              <a:off x="1121103" y="1307226"/>
              <a:ext cx="2976795" cy="369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Build Digital Visiting Card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22F8DF-CE0B-EA01-F798-7E40E16A5295}"/>
              </a:ext>
            </a:extLst>
          </p:cNvPr>
          <p:cNvGrpSpPr/>
          <p:nvPr/>
        </p:nvGrpSpPr>
        <p:grpSpPr>
          <a:xfrm>
            <a:off x="8011444" y="1459934"/>
            <a:ext cx="3002246" cy="2108653"/>
            <a:chOff x="1121103" y="1249816"/>
            <a:chExt cx="3003028" cy="21092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630947-CFA2-8E15-2BDE-7ABB7B37556F}"/>
                </a:ext>
              </a:extLst>
            </p:cNvPr>
            <p:cNvSpPr/>
            <p:nvPr/>
          </p:nvSpPr>
          <p:spPr>
            <a:xfrm>
              <a:off x="1147336" y="1249816"/>
              <a:ext cx="2976795" cy="210920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257A2C-E7EA-1DDF-37CB-2E91F65587CF}"/>
                </a:ext>
              </a:extLst>
            </p:cNvPr>
            <p:cNvSpPr txBox="1"/>
            <p:nvPr/>
          </p:nvSpPr>
          <p:spPr>
            <a:xfrm>
              <a:off x="1121103" y="1307226"/>
              <a:ext cx="2976795" cy="369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Build Impactful Website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DC4189-FB9B-FAC5-FC79-CD95401FCB93}"/>
              </a:ext>
            </a:extLst>
          </p:cNvPr>
          <p:cNvGrpSpPr/>
          <p:nvPr/>
        </p:nvGrpSpPr>
        <p:grpSpPr>
          <a:xfrm>
            <a:off x="2763954" y="3972323"/>
            <a:ext cx="3002246" cy="2108653"/>
            <a:chOff x="1121103" y="1249816"/>
            <a:chExt cx="3003028" cy="21092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50732A-C65E-6CC2-F1C9-293153AC982D}"/>
                </a:ext>
              </a:extLst>
            </p:cNvPr>
            <p:cNvSpPr/>
            <p:nvPr/>
          </p:nvSpPr>
          <p:spPr>
            <a:xfrm>
              <a:off x="1147336" y="1249816"/>
              <a:ext cx="2976795" cy="210920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2053CE-00DB-1C45-2EAF-D92A950AF510}"/>
                </a:ext>
              </a:extLst>
            </p:cNvPr>
            <p:cNvSpPr txBox="1"/>
            <p:nvPr/>
          </p:nvSpPr>
          <p:spPr>
            <a:xfrm>
              <a:off x="1121103" y="1307226"/>
              <a:ext cx="2976795" cy="369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Social Media Presence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BDBBC0-F2B7-D5C6-54E6-C4D451558550}"/>
              </a:ext>
            </a:extLst>
          </p:cNvPr>
          <p:cNvGrpSpPr/>
          <p:nvPr/>
        </p:nvGrpSpPr>
        <p:grpSpPr>
          <a:xfrm>
            <a:off x="6236433" y="3957337"/>
            <a:ext cx="3002246" cy="2108653"/>
            <a:chOff x="1121103" y="1249816"/>
            <a:chExt cx="3003028" cy="21092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198B6B-9B3B-6B26-00CC-3D78B8724EF5}"/>
                </a:ext>
              </a:extLst>
            </p:cNvPr>
            <p:cNvSpPr/>
            <p:nvPr/>
          </p:nvSpPr>
          <p:spPr>
            <a:xfrm>
              <a:off x="1147336" y="1249816"/>
              <a:ext cx="2976795" cy="210920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6DBC36-4CF7-DEAC-994E-1A9966EBE8AD}"/>
                </a:ext>
              </a:extLst>
            </p:cNvPr>
            <p:cNvSpPr txBox="1"/>
            <p:nvPr/>
          </p:nvSpPr>
          <p:spPr>
            <a:xfrm>
              <a:off x="1121103" y="1307226"/>
              <a:ext cx="2976795" cy="369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Have Internal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Intrasites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C2EA93C-68DD-45E8-A9C4-ED22263B8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995" y="1928213"/>
            <a:ext cx="2699510" cy="152593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9C96991-05F9-4B21-8B2F-C7A8ADF90CBF}"/>
              </a:ext>
            </a:extLst>
          </p:cNvPr>
          <p:cNvGrpSpPr/>
          <p:nvPr/>
        </p:nvGrpSpPr>
        <p:grpSpPr>
          <a:xfrm>
            <a:off x="8217369" y="1869292"/>
            <a:ext cx="2564172" cy="1699296"/>
            <a:chOff x="367779" y="1402798"/>
            <a:chExt cx="6726911" cy="466848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3F8F791-0CD1-484B-BD8C-BF6800CE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1410703" y="4479135"/>
              <a:ext cx="5214687" cy="15921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7335FDE-F38D-425A-BE2C-078396D32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367779" y="1402798"/>
              <a:ext cx="6726911" cy="306728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4900468-E266-47CC-C18D-37AEB6B555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68" y="4487119"/>
            <a:ext cx="2616622" cy="15169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CCFFC8-729E-463F-C63C-22B0601C14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163" b="8708"/>
          <a:stretch/>
        </p:blipFill>
        <p:spPr>
          <a:xfrm>
            <a:off x="6299969" y="4514929"/>
            <a:ext cx="2912485" cy="13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8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C3E57A-AEE4-2747-58A3-0C5826C7BA01}"/>
              </a:ext>
            </a:extLst>
          </p:cNvPr>
          <p:cNvSpPr txBox="1"/>
          <p:nvPr/>
        </p:nvSpPr>
        <p:spPr>
          <a:xfrm>
            <a:off x="294832" y="236972"/>
            <a:ext cx="637163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36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1A3467"/>
                </a:solidFill>
              </a:rPr>
              <a:t>About The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84D73-C30A-EF02-6EBB-6D7CCF7F449F}"/>
              </a:ext>
            </a:extLst>
          </p:cNvPr>
          <p:cNvSpPr txBox="1"/>
          <p:nvPr/>
        </p:nvSpPr>
        <p:spPr>
          <a:xfrm>
            <a:off x="294832" y="827903"/>
            <a:ext cx="9250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Course has 325 Questions Divided into 4 Sections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168488A-2C90-8B91-62D7-B97A4B9AF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414026"/>
              </p:ext>
            </p:extLst>
          </p:nvPr>
        </p:nvGraphicFramePr>
        <p:xfrm>
          <a:off x="1283854" y="1342039"/>
          <a:ext cx="9250950" cy="556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081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C4CF64-05C0-79B2-2B79-8B2DD1A1CA26}"/>
              </a:ext>
            </a:extLst>
          </p:cNvPr>
          <p:cNvSpPr txBox="1"/>
          <p:nvPr/>
        </p:nvSpPr>
        <p:spPr>
          <a:xfrm>
            <a:off x="128577" y="212643"/>
            <a:ext cx="637163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defRPr sz="36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1A3467"/>
                </a:solidFill>
              </a:rPr>
              <a:t>About The Course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8C947-C3F8-234B-1F60-AA15246ACCDF}"/>
              </a:ext>
            </a:extLst>
          </p:cNvPr>
          <p:cNvSpPr/>
          <p:nvPr/>
        </p:nvSpPr>
        <p:spPr>
          <a:xfrm>
            <a:off x="210404" y="1317705"/>
            <a:ext cx="2707311" cy="22637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F329B4-C3E4-30B3-49B1-87F385CB3569}"/>
              </a:ext>
            </a:extLst>
          </p:cNvPr>
          <p:cNvSpPr/>
          <p:nvPr/>
        </p:nvSpPr>
        <p:spPr>
          <a:xfrm>
            <a:off x="3251436" y="1317705"/>
            <a:ext cx="2707311" cy="22637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0AEED-5161-CF7C-214E-CA27D8FF8224}"/>
              </a:ext>
            </a:extLst>
          </p:cNvPr>
          <p:cNvSpPr/>
          <p:nvPr/>
        </p:nvSpPr>
        <p:spPr>
          <a:xfrm>
            <a:off x="6282996" y="1317705"/>
            <a:ext cx="2707311" cy="22637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B8B9E3-5D46-3206-21EB-6465432DC404}"/>
              </a:ext>
            </a:extLst>
          </p:cNvPr>
          <p:cNvSpPr/>
          <p:nvPr/>
        </p:nvSpPr>
        <p:spPr>
          <a:xfrm>
            <a:off x="9274285" y="1317705"/>
            <a:ext cx="2707311" cy="22637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CD3856-2A14-3205-FF84-EADC22AFACAD}"/>
              </a:ext>
            </a:extLst>
          </p:cNvPr>
          <p:cNvSpPr/>
          <p:nvPr/>
        </p:nvSpPr>
        <p:spPr>
          <a:xfrm>
            <a:off x="1724851" y="4038601"/>
            <a:ext cx="2707311" cy="22637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09F01-34FA-4E80-1C90-66FA35934200}"/>
              </a:ext>
            </a:extLst>
          </p:cNvPr>
          <p:cNvSpPr/>
          <p:nvPr/>
        </p:nvSpPr>
        <p:spPr>
          <a:xfrm>
            <a:off x="5024821" y="4038601"/>
            <a:ext cx="2707311" cy="22637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FD5AD2-C19F-4FC8-28DE-5DD22AA0E70A}"/>
              </a:ext>
            </a:extLst>
          </p:cNvPr>
          <p:cNvSpPr/>
          <p:nvPr/>
        </p:nvSpPr>
        <p:spPr>
          <a:xfrm>
            <a:off x="8324791" y="4038601"/>
            <a:ext cx="2707311" cy="22637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BE589-62AA-8229-4D61-BB8A60FA9C64}"/>
              </a:ext>
            </a:extLst>
          </p:cNvPr>
          <p:cNvSpPr txBox="1"/>
          <p:nvPr/>
        </p:nvSpPr>
        <p:spPr>
          <a:xfrm>
            <a:off x="210405" y="1384027"/>
            <a:ext cx="27570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SECTION A: </a:t>
            </a:r>
            <a:b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800" b="1" dirty="0">
              <a:solidFill>
                <a:srgbClr val="1A3467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Automation of the firm’s Internal Processes</a:t>
            </a: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804C8-E12D-55AB-26A6-626551F6E702}"/>
              </a:ext>
            </a:extLst>
          </p:cNvPr>
          <p:cNvSpPr txBox="1"/>
          <p:nvPr/>
        </p:nvSpPr>
        <p:spPr>
          <a:xfrm>
            <a:off x="3241985" y="1384027"/>
            <a:ext cx="2797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SECTION B: </a:t>
            </a:r>
            <a:b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800" b="1" dirty="0">
              <a:solidFill>
                <a:srgbClr val="1A3467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Talent Development relating to Digital Competencies</a:t>
            </a: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DAD9F-3EC0-7757-D56A-E1A41AEDE4C8}"/>
              </a:ext>
            </a:extLst>
          </p:cNvPr>
          <p:cNvSpPr txBox="1"/>
          <p:nvPr/>
        </p:nvSpPr>
        <p:spPr>
          <a:xfrm>
            <a:off x="6311999" y="1384674"/>
            <a:ext cx="2707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SECTION C1: </a:t>
            </a:r>
            <a:b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800" b="1" dirty="0">
              <a:solidFill>
                <a:srgbClr val="1A3467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Audit Processes and Nature of Audit Services</a:t>
            </a: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E40E46-03F4-C027-917C-3E5769A02670}"/>
              </a:ext>
            </a:extLst>
          </p:cNvPr>
          <p:cNvSpPr txBox="1"/>
          <p:nvPr/>
        </p:nvSpPr>
        <p:spPr>
          <a:xfrm>
            <a:off x="9274285" y="1384027"/>
            <a:ext cx="25990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SECTION C2:</a:t>
            </a:r>
            <a:b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800" b="1" dirty="0">
              <a:solidFill>
                <a:srgbClr val="1A3467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Tax and Compliance Services</a:t>
            </a: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A417C-C4A4-1239-2D25-0C878E27B2ED}"/>
              </a:ext>
            </a:extLst>
          </p:cNvPr>
          <p:cNvSpPr txBox="1"/>
          <p:nvPr/>
        </p:nvSpPr>
        <p:spPr>
          <a:xfrm>
            <a:off x="1720968" y="4097258"/>
            <a:ext cx="2707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SECTION C3: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Accounting and Support Function Services</a:t>
            </a: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F68A9-FE80-CAAF-B2E6-34AA5FB8ADEB}"/>
              </a:ext>
            </a:extLst>
          </p:cNvPr>
          <p:cNvSpPr txBox="1"/>
          <p:nvPr/>
        </p:nvSpPr>
        <p:spPr>
          <a:xfrm>
            <a:off x="5009518" y="4108931"/>
            <a:ext cx="2707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SECTION C4: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Management Consultancy Services</a:t>
            </a: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EE9A05-518C-E322-5219-AB61025E8A3E}"/>
              </a:ext>
            </a:extLst>
          </p:cNvPr>
          <p:cNvSpPr txBox="1"/>
          <p:nvPr/>
        </p:nvSpPr>
        <p:spPr>
          <a:xfrm>
            <a:off x="8324791" y="4108931"/>
            <a:ext cx="270731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A3467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SECTION D: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Adaptation of Advanced and Emerging Technologies</a:t>
            </a:r>
            <a:endParaRPr lang="en-IN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3E0906-EA1C-7704-A39C-F413816D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7" r="7185" b="12128"/>
          <a:stretch/>
        </p:blipFill>
        <p:spPr>
          <a:xfrm>
            <a:off x="734878" y="2507673"/>
            <a:ext cx="1569848" cy="10737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82CEE7-9165-E0A9-A014-5AAB8D8F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47" y="2369279"/>
            <a:ext cx="1143128" cy="11431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D876E1-7F54-1E8C-C513-F28E4BA7B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62" y="2289832"/>
            <a:ext cx="1556784" cy="1248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31982F-2546-42AD-BBD8-91DA2A03F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9" t="8975" r="3834" b="9873"/>
          <a:stretch/>
        </p:blipFill>
        <p:spPr>
          <a:xfrm>
            <a:off x="9834659" y="2223800"/>
            <a:ext cx="1478312" cy="13140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9A1E73-F0FD-9382-3C82-0A163EB007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0"/>
          <a:stretch/>
        </p:blipFill>
        <p:spPr>
          <a:xfrm>
            <a:off x="2380285" y="5164724"/>
            <a:ext cx="1174348" cy="11360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F82186-0859-9059-1A70-08F5B538A1C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84" b="12741"/>
          <a:stretch/>
        </p:blipFill>
        <p:spPr>
          <a:xfrm>
            <a:off x="5507982" y="5273217"/>
            <a:ext cx="1550027" cy="9854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2E54E3-9BD3-6BC6-185B-E190D03F7F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42" y="5366340"/>
            <a:ext cx="1402207" cy="8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0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691</Words>
  <Application>Microsoft Office PowerPoint</Application>
  <PresentationFormat>Widescreen</PresentationFormat>
  <Paragraphs>95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Poppins</vt:lpstr>
      <vt:lpstr>Söhne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Anish Sanghi</dc:creator>
  <cp:lastModifiedBy>Sarita WD</cp:lastModifiedBy>
  <cp:revision>29</cp:revision>
  <dcterms:created xsi:type="dcterms:W3CDTF">2023-04-10T10:51:21Z</dcterms:created>
  <dcterms:modified xsi:type="dcterms:W3CDTF">2023-04-12T10:33:38Z</dcterms:modified>
</cp:coreProperties>
</file>