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4" r:id="rId2"/>
    <p:sldMasterId id="2147483777" r:id="rId3"/>
    <p:sldMasterId id="2147483887" r:id="rId4"/>
  </p:sldMasterIdLst>
  <p:notesMasterIdLst>
    <p:notesMasterId r:id="rId29"/>
  </p:notesMasterIdLst>
  <p:sldIdLst>
    <p:sldId id="2146847667" r:id="rId5"/>
    <p:sldId id="2146847722" r:id="rId6"/>
    <p:sldId id="2141411506" r:id="rId7"/>
    <p:sldId id="2146847726" r:id="rId8"/>
    <p:sldId id="2146847724" r:id="rId9"/>
    <p:sldId id="343" r:id="rId10"/>
    <p:sldId id="2146847702" r:id="rId11"/>
    <p:sldId id="2146847727" r:id="rId12"/>
    <p:sldId id="2141411486" r:id="rId13"/>
    <p:sldId id="2146847703" r:id="rId14"/>
    <p:sldId id="2141411502" r:id="rId15"/>
    <p:sldId id="2141411518" r:id="rId16"/>
    <p:sldId id="2141411519" r:id="rId17"/>
    <p:sldId id="2141411546" r:id="rId18"/>
    <p:sldId id="2146847704" r:id="rId19"/>
    <p:sldId id="2146847705" r:id="rId20"/>
    <p:sldId id="2146847677" r:id="rId21"/>
    <p:sldId id="2146847707" r:id="rId22"/>
    <p:sldId id="2146847712" r:id="rId23"/>
    <p:sldId id="2146847711" r:id="rId24"/>
    <p:sldId id="2146847713" r:id="rId25"/>
    <p:sldId id="2146847682" r:id="rId26"/>
    <p:sldId id="2141411561" r:id="rId27"/>
    <p:sldId id="965" r:id="rId2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61FE92-E361-23D2-068A-9C35A1FD8E28}" name="Abhijeet Jaiswal" initials="AJ" userId="S::Abhijeet.Jaiswal@in.ey.com::701b1ada-4c49-4953-8f88-69bbf872ab9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20A5E-55EE-45AE-9769-2B73DB2D5A61}" v="1086" dt="2026-09-04T17:53:02.599"/>
    <p1510:client id="{B46EDE56-FA09-4F03-BAA1-E150106FAFF7}" v="494" dt="2026-09-04T13:09:53.3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10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CFBDD27-CD2E-4B8D-B838-1E56950D952B}" type="datetimeFigureOut">
              <a:rPr lang="en-IN" smtClean="0"/>
              <a:t>04-09-2026</a:t>
            </a:fld>
            <a:endParaRPr lang="en-IN"/>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701A479-3BEC-4117-A1C1-5A4811952DE0}" type="slidenum">
              <a:rPr lang="en-IN" smtClean="0"/>
              <a:t>‹#›</a:t>
            </a:fld>
            <a:endParaRPr lang="en-IN"/>
          </a:p>
        </p:txBody>
      </p:sp>
    </p:spTree>
    <p:extLst>
      <p:ext uri="{BB962C8B-B14F-4D97-AF65-F5344CB8AC3E}">
        <p14:creationId xmlns:p14="http://schemas.microsoft.com/office/powerpoint/2010/main" val="1541844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05867-D54F-1DA6-E058-9DD1327F4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1C1B8-46EB-CCC7-9594-82AA0D023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8B0E8-931C-BFB7-5424-25A136D2CB4B}"/>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24138F0B-E0EC-281C-2DF0-1DC7657D3C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309725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A9931-FD6C-2E6A-6B00-23FD205AA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8FCCF-216F-8C5E-4226-B2856C9B949C}"/>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83D6B6B6-58AE-275A-DA39-DF74D0C674FF}"/>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E3DBA559-2BF4-B32C-BE9E-F8CADEA39D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27611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718555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4925A-AEC4-F862-3DFA-F14A3F7C5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B1A40-906D-ECA0-FABC-D38A6EDC8366}"/>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AAAD2950-2FC4-1121-07AD-1DF612C752BB}"/>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05E8675E-900A-F10D-D9A0-571CA881DE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803123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879345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073262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5"/>
          </p:nvPr>
        </p:nvSpPr>
        <p:spPr/>
        <p:txBody>
          <a:bodyPr/>
          <a:lstStyle/>
          <a:p>
            <a:fld id="{5B43D19E-BFDB-4C92-8EDD-32EDDA8F41DF}" type="slidenum">
              <a:rPr lang="en-GB" smtClean="0"/>
              <a:pPr/>
              <a:t>12</a:t>
            </a:fld>
            <a:endParaRPr lang="en-GB"/>
          </a:p>
        </p:txBody>
      </p:sp>
    </p:spTree>
    <p:extLst>
      <p:ext uri="{BB962C8B-B14F-4D97-AF65-F5344CB8AC3E}">
        <p14:creationId xmlns:p14="http://schemas.microsoft.com/office/powerpoint/2010/main" val="286732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4925A-AEC4-F862-3DFA-F14A3F7C5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B1A40-906D-ECA0-FABC-D38A6EDC8366}"/>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AAAD2950-2FC4-1121-07AD-1DF612C752BB}"/>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05E8675E-900A-F10D-D9A0-571CA881DE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803123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30A5-6EBC-9B53-9EFF-30DA5AAC5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50742-91B8-3631-7FF9-5189E2F862CB}"/>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3443210C-F419-4C1C-15F3-35CCF5A1CB56}"/>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28F369D8-1D6B-92F7-263E-77DE86B43E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244386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113DC-8F2E-5DE3-133F-168D6C697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9997C-5B01-C385-6066-B083D6E9F6CE}"/>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0B35C1C9-8490-E3A2-6AB6-039F8551F4FB}"/>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6A2E3E4A-3169-77C5-E465-80D58B3318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767486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009BD-83F2-894B-22AE-4A543101B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1C833-38EA-32FD-3416-CF0B7FAB3AA1}"/>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0397E0D0-8395-DD0E-E563-00CD6050092E}"/>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355CD9F8-5FC6-7A98-11A9-4A29AF6915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358962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3C0AD-EAEE-0BF1-5ACD-0511A1A01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4B01D-34F7-9E9C-B405-838980DC5BD8}"/>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DFEBEFD8-4105-ED13-8075-3476350EA163}"/>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C890BF23-5848-1D9A-90DC-2376D5F6A7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939994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4D4A9-82AB-8331-134C-805B56167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551C7-0FF4-FED4-8DDE-7AF64F6FFDD2}"/>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0C5DB811-250B-FB83-04DF-5DA320792C0A}"/>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EAB7FBD7-4222-A876-FFF4-B9F4B2F4C7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120620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F10E0-BF28-10B1-3CE6-340CDA23E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69F83-219D-A086-BD9C-6B5E887DBCAF}"/>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D74AD9B7-7C33-9546-9829-B250702EF702}"/>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869D000D-6508-ACBD-B96B-6AD97AF42C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469214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29FB9-CFF7-0251-14D1-76A66E4CB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CEEC3-43F4-B650-DC10-883A6DB59A01}"/>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5D016BB8-22FB-6BEC-E77B-1B410FF8FD1E}"/>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7A6AAE03-DDAF-24BF-3C44-4ACAFED813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791486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A3DD2B-3F57-43FC-9E3A-11AA2B203232}"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531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6"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Title 1"/>
          <p:cNvSpPr>
            <a:spLocks noGrp="1"/>
          </p:cNvSpPr>
          <p:nvPr>
            <p:ph type="ctrTitle"/>
          </p:nvPr>
        </p:nvSpPr>
        <p:spPr>
          <a:xfrm>
            <a:off x="775100" y="1954221"/>
            <a:ext cx="4326679" cy="979702"/>
          </a:xfrm>
        </p:spPr>
        <p:txBody>
          <a:bodyPr/>
          <a:lstStyle>
            <a:lvl1pPr>
              <a:defRPr sz="2999"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59"/>
            <a:ext cx="4326679" cy="1046323"/>
          </a:xfrm>
        </p:spPr>
        <p:txBody>
          <a:bodyPr/>
          <a:lstStyle>
            <a:lvl1pPr marL="0" indent="0" algn="l">
              <a:spcAft>
                <a:spcPts val="1199"/>
              </a:spcAft>
              <a:buNone/>
              <a:defRPr sz="1999">
                <a:solidFill>
                  <a:schemeClr val="bg1"/>
                </a:solidFill>
                <a:latin typeface="EYInterstate" panose="02000503020000020004" pitchFamily="2" charset="0"/>
                <a:cs typeface="Arial" pitchFamily="34" charset="0"/>
              </a:defRPr>
            </a:lvl1pPr>
            <a:lvl2pPr marL="0" indent="0" algn="l">
              <a:buNone/>
              <a:defRPr sz="1599" b="1">
                <a:solidFill>
                  <a:srgbClr val="404040"/>
                </a:solidFill>
              </a:defRPr>
            </a:lvl2pPr>
            <a:lvl3pPr marL="913943" indent="0" algn="ctr">
              <a:buNone/>
              <a:defRPr>
                <a:solidFill>
                  <a:schemeClr val="tx1">
                    <a:tint val="75000"/>
                  </a:schemeClr>
                </a:solidFill>
              </a:defRPr>
            </a:lvl3pPr>
            <a:lvl4pPr marL="1370914" indent="0" algn="ctr">
              <a:buNone/>
              <a:defRPr>
                <a:solidFill>
                  <a:schemeClr val="tx1">
                    <a:tint val="75000"/>
                  </a:schemeClr>
                </a:solidFill>
              </a:defRPr>
            </a:lvl4pPr>
            <a:lvl5pPr marL="1827886" indent="0" algn="ctr">
              <a:buNone/>
              <a:defRPr>
                <a:solidFill>
                  <a:schemeClr val="tx1">
                    <a:tint val="75000"/>
                  </a:schemeClr>
                </a:solidFill>
              </a:defRPr>
            </a:lvl5pPr>
            <a:lvl6pPr marL="2284857" indent="0" algn="ctr">
              <a:buNone/>
              <a:defRPr>
                <a:solidFill>
                  <a:schemeClr val="tx1">
                    <a:tint val="75000"/>
                  </a:schemeClr>
                </a:solidFill>
              </a:defRPr>
            </a:lvl6pPr>
            <a:lvl7pPr marL="2741828" indent="0" algn="ctr">
              <a:buNone/>
              <a:defRPr>
                <a:solidFill>
                  <a:schemeClr val="tx1">
                    <a:tint val="75000"/>
                  </a:schemeClr>
                </a:solidFill>
              </a:defRPr>
            </a:lvl7pPr>
            <a:lvl8pPr marL="3198800" indent="0" algn="ctr">
              <a:buNone/>
              <a:defRPr>
                <a:solidFill>
                  <a:schemeClr val="tx1">
                    <a:tint val="75000"/>
                  </a:schemeClr>
                </a:solidFill>
              </a:defRPr>
            </a:lvl8pPr>
            <a:lvl9pPr marL="3655771" indent="0" algn="ctr">
              <a:buNone/>
              <a:defRPr>
                <a:solidFill>
                  <a:schemeClr val="tx1">
                    <a:tint val="75000"/>
                  </a:schemeClr>
                </a:solidFill>
              </a:defRPr>
            </a:lvl9pPr>
          </a:lstStyle>
          <a:p>
            <a:pPr lvl="0"/>
            <a:r>
              <a:rPr lang="en-US"/>
              <a:t>Click to edit Master subtitle style</a:t>
            </a:r>
            <a:endParaRPr lang="en-GB"/>
          </a:p>
        </p:txBody>
      </p:sp>
      <p:cxnSp>
        <p:nvCxnSpPr>
          <p:cNvPr id="7" name="Straight Connector 6">
            <a:extLst>
              <a:ext uri="{FF2B5EF4-FFF2-40B4-BE49-F238E27FC236}">
                <a16:creationId xmlns:a16="http://schemas.microsoft.com/office/drawing/2014/main" id="{F93BD223-2224-476C-AB5C-300C248C1618}"/>
              </a:ext>
            </a:extLst>
          </p:cNvPr>
          <p:cNvCxnSpPr>
            <a:cxnSpLocks/>
          </p:cNvCxnSpPr>
          <p:nvPr userDrawn="1"/>
        </p:nvCxnSpPr>
        <p:spPr>
          <a:xfrm>
            <a:off x="1332490" y="5709060"/>
            <a:ext cx="8117873"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1B4C43-E5F8-400E-A971-58A3766B1BF0}"/>
              </a:ext>
            </a:extLst>
          </p:cNvPr>
          <p:cNvSpPr txBox="1"/>
          <p:nvPr userDrawn="1"/>
        </p:nvSpPr>
        <p:spPr>
          <a:xfrm>
            <a:off x="461744" y="5605201"/>
            <a:ext cx="1044529" cy="197581"/>
          </a:xfrm>
          <a:prstGeom prst="rect">
            <a:avLst/>
          </a:prstGeom>
          <a:noFill/>
        </p:spPr>
        <p:txBody>
          <a:bodyPr wrap="square" lIns="0" tIns="0" rIns="0" bIns="0" rtlCol="0" anchor="ctr" anchorCtr="0">
            <a:noAutofit/>
          </a:bodyPr>
          <a:lstStyle/>
          <a:p>
            <a:r>
              <a:rPr lang="en-GB" sz="1199">
                <a:solidFill>
                  <a:srgbClr val="828290"/>
                </a:solidFill>
                <a:latin typeface="EYInterstate Light" panose="02000506000000020004" pitchFamily="2" charset="0"/>
              </a:rPr>
              <a:t>Written by</a:t>
            </a:r>
          </a:p>
        </p:txBody>
      </p:sp>
      <p:sp>
        <p:nvSpPr>
          <p:cNvPr id="10" name="Text Placeholder 16">
            <a:extLst>
              <a:ext uri="{FF2B5EF4-FFF2-40B4-BE49-F238E27FC236}">
                <a16:creationId xmlns:a16="http://schemas.microsoft.com/office/drawing/2014/main" id="{A9465B6B-DFD4-4E0C-9ACE-E88CA2220464}"/>
              </a:ext>
            </a:extLst>
          </p:cNvPr>
          <p:cNvSpPr>
            <a:spLocks noGrp="1"/>
          </p:cNvSpPr>
          <p:nvPr>
            <p:ph type="body" sz="quarter" idx="14" hasCustomPrompt="1"/>
          </p:nvPr>
        </p:nvSpPr>
        <p:spPr>
          <a:xfrm>
            <a:off x="1332490" y="6019189"/>
            <a:ext cx="3087667" cy="180000"/>
          </a:xfrm>
        </p:spPr>
        <p:txBody>
          <a:bodyPr/>
          <a:lstStyle>
            <a:lvl1pPr marL="0" indent="0">
              <a:buNone/>
              <a:defRPr sz="1199">
                <a:solidFill>
                  <a:schemeClr val="bg1"/>
                </a:solidFill>
              </a:defRPr>
            </a:lvl1pPr>
          </a:lstStyle>
          <a:p>
            <a:pPr lvl="0"/>
            <a:r>
              <a:rPr lang="en-US"/>
              <a:t>Name Surname</a:t>
            </a:r>
            <a:endParaRPr lang="en-GB"/>
          </a:p>
        </p:txBody>
      </p:sp>
      <p:sp>
        <p:nvSpPr>
          <p:cNvPr id="13" name="Text Placeholder 16">
            <a:extLst>
              <a:ext uri="{FF2B5EF4-FFF2-40B4-BE49-F238E27FC236}">
                <a16:creationId xmlns:a16="http://schemas.microsoft.com/office/drawing/2014/main" id="{A1F2ED22-5637-4AB8-ABD8-3693A6EA55FD}"/>
              </a:ext>
            </a:extLst>
          </p:cNvPr>
          <p:cNvSpPr>
            <a:spLocks noGrp="1"/>
          </p:cNvSpPr>
          <p:nvPr>
            <p:ph type="body" sz="quarter" idx="15" hasCustomPrompt="1"/>
          </p:nvPr>
        </p:nvSpPr>
        <p:spPr>
          <a:xfrm>
            <a:off x="1332490" y="6216807"/>
            <a:ext cx="3087667" cy="180000"/>
          </a:xfrm>
        </p:spPr>
        <p:txBody>
          <a:bodyPr/>
          <a:lstStyle>
            <a:lvl1pPr marL="0" indent="0">
              <a:buNone/>
              <a:defRPr sz="1199">
                <a:solidFill>
                  <a:schemeClr val="bg1"/>
                </a:solidFill>
              </a:defRPr>
            </a:lvl1pPr>
          </a:lstStyle>
          <a:p>
            <a:pPr lvl="0"/>
            <a:r>
              <a:rPr lang="en-US"/>
              <a:t>Job Title</a:t>
            </a:r>
            <a:endParaRPr lang="en-GB"/>
          </a:p>
        </p:txBody>
      </p:sp>
      <p:sp>
        <p:nvSpPr>
          <p:cNvPr id="14" name="Picture Placeholder 19">
            <a:extLst>
              <a:ext uri="{FF2B5EF4-FFF2-40B4-BE49-F238E27FC236}">
                <a16:creationId xmlns:a16="http://schemas.microsoft.com/office/drawing/2014/main" id="{29A5E1BC-8F6B-43EF-9FF6-8242E7708BDA}"/>
              </a:ext>
            </a:extLst>
          </p:cNvPr>
          <p:cNvSpPr>
            <a:spLocks noGrp="1"/>
          </p:cNvSpPr>
          <p:nvPr>
            <p:ph type="pic" sz="quarter" idx="16"/>
          </p:nvPr>
        </p:nvSpPr>
        <p:spPr>
          <a:xfrm>
            <a:off x="461743" y="5914642"/>
            <a:ext cx="575700" cy="576000"/>
          </a:xfrm>
          <a:prstGeom prst="ellipse">
            <a:avLst/>
          </a:prstGeom>
        </p:spPr>
        <p:txBody>
          <a:bodyPr anchor="ctr"/>
          <a:lstStyle>
            <a:lvl1pPr marL="0" indent="0" algn="ctr">
              <a:buNone/>
              <a:defRPr sz="900">
                <a:solidFill>
                  <a:schemeClr val="bg1"/>
                </a:solidFill>
              </a:defRPr>
            </a:lvl1pPr>
          </a:lstStyle>
          <a:p>
            <a:endParaRPr lang="en-GB"/>
          </a:p>
        </p:txBody>
      </p:sp>
    </p:spTree>
    <p:extLst>
      <p:ext uri="{BB962C8B-B14F-4D97-AF65-F5344CB8AC3E}">
        <p14:creationId xmlns:p14="http://schemas.microsoft.com/office/powerpoint/2010/main" val="465050656"/>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alternate">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6"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Title 1"/>
          <p:cNvSpPr>
            <a:spLocks noGrp="1"/>
          </p:cNvSpPr>
          <p:nvPr>
            <p:ph type="ctrTitle"/>
          </p:nvPr>
        </p:nvSpPr>
        <p:spPr>
          <a:xfrm>
            <a:off x="775100" y="1954221"/>
            <a:ext cx="4326679" cy="979702"/>
          </a:xfrm>
        </p:spPr>
        <p:txBody>
          <a:bodyPr/>
          <a:lstStyle>
            <a:lvl1pPr>
              <a:defRPr sz="2999"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59"/>
            <a:ext cx="4326679" cy="1046323"/>
          </a:xfrm>
        </p:spPr>
        <p:txBody>
          <a:bodyPr/>
          <a:lstStyle>
            <a:lvl1pPr marL="0" indent="0" algn="l">
              <a:spcAft>
                <a:spcPts val="1199"/>
              </a:spcAft>
              <a:buNone/>
              <a:defRPr sz="1999">
                <a:solidFill>
                  <a:schemeClr val="bg1"/>
                </a:solidFill>
                <a:latin typeface="EYInterstate" panose="02000503020000020004" pitchFamily="2" charset="0"/>
                <a:cs typeface="Arial" pitchFamily="34" charset="0"/>
              </a:defRPr>
            </a:lvl1pPr>
            <a:lvl2pPr marL="0" indent="0" algn="l">
              <a:buNone/>
              <a:defRPr sz="1599" b="1">
                <a:solidFill>
                  <a:srgbClr val="404040"/>
                </a:solidFill>
              </a:defRPr>
            </a:lvl2pPr>
            <a:lvl3pPr marL="913943" indent="0" algn="ctr">
              <a:buNone/>
              <a:defRPr>
                <a:solidFill>
                  <a:schemeClr val="tx1">
                    <a:tint val="75000"/>
                  </a:schemeClr>
                </a:solidFill>
              </a:defRPr>
            </a:lvl3pPr>
            <a:lvl4pPr marL="1370914" indent="0" algn="ctr">
              <a:buNone/>
              <a:defRPr>
                <a:solidFill>
                  <a:schemeClr val="tx1">
                    <a:tint val="75000"/>
                  </a:schemeClr>
                </a:solidFill>
              </a:defRPr>
            </a:lvl4pPr>
            <a:lvl5pPr marL="1827886" indent="0" algn="ctr">
              <a:buNone/>
              <a:defRPr>
                <a:solidFill>
                  <a:schemeClr val="tx1">
                    <a:tint val="75000"/>
                  </a:schemeClr>
                </a:solidFill>
              </a:defRPr>
            </a:lvl5pPr>
            <a:lvl6pPr marL="2284857" indent="0" algn="ctr">
              <a:buNone/>
              <a:defRPr>
                <a:solidFill>
                  <a:schemeClr val="tx1">
                    <a:tint val="75000"/>
                  </a:schemeClr>
                </a:solidFill>
              </a:defRPr>
            </a:lvl6pPr>
            <a:lvl7pPr marL="2741828" indent="0" algn="ctr">
              <a:buNone/>
              <a:defRPr>
                <a:solidFill>
                  <a:schemeClr val="tx1">
                    <a:tint val="75000"/>
                  </a:schemeClr>
                </a:solidFill>
              </a:defRPr>
            </a:lvl7pPr>
            <a:lvl8pPr marL="3198800" indent="0" algn="ctr">
              <a:buNone/>
              <a:defRPr>
                <a:solidFill>
                  <a:schemeClr val="tx1">
                    <a:tint val="75000"/>
                  </a:schemeClr>
                </a:solidFill>
              </a:defRPr>
            </a:lvl8pPr>
            <a:lvl9pPr marL="3655771" indent="0" algn="ctr">
              <a:buNone/>
              <a:defRPr>
                <a:solidFill>
                  <a:schemeClr val="tx1">
                    <a:tint val="75000"/>
                  </a:schemeClr>
                </a:solidFill>
              </a:defRPr>
            </a:lvl9pPr>
          </a:lstStyle>
          <a:p>
            <a:pPr lvl="0"/>
            <a:r>
              <a:rPr lang="en-US"/>
              <a:t>Click to edit Master subtitle style</a:t>
            </a:r>
            <a:endParaRPr lang="en-GB"/>
          </a:p>
        </p:txBody>
      </p:sp>
      <p:cxnSp>
        <p:nvCxnSpPr>
          <p:cNvPr id="7" name="Straight Connector 6">
            <a:extLst>
              <a:ext uri="{FF2B5EF4-FFF2-40B4-BE49-F238E27FC236}">
                <a16:creationId xmlns:a16="http://schemas.microsoft.com/office/drawing/2014/main" id="{F93BD223-2224-476C-AB5C-300C248C1618}"/>
              </a:ext>
            </a:extLst>
          </p:cNvPr>
          <p:cNvCxnSpPr>
            <a:cxnSpLocks/>
          </p:cNvCxnSpPr>
          <p:nvPr userDrawn="1"/>
        </p:nvCxnSpPr>
        <p:spPr>
          <a:xfrm>
            <a:off x="1332490" y="5709060"/>
            <a:ext cx="8117873"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1B4C43-E5F8-400E-A971-58A3766B1BF0}"/>
              </a:ext>
            </a:extLst>
          </p:cNvPr>
          <p:cNvSpPr txBox="1"/>
          <p:nvPr userDrawn="1"/>
        </p:nvSpPr>
        <p:spPr>
          <a:xfrm>
            <a:off x="461744" y="5605201"/>
            <a:ext cx="1044529" cy="197581"/>
          </a:xfrm>
          <a:prstGeom prst="rect">
            <a:avLst/>
          </a:prstGeom>
          <a:noFill/>
        </p:spPr>
        <p:txBody>
          <a:bodyPr wrap="square" lIns="0" tIns="0" rIns="0" bIns="0" rtlCol="0" anchor="ctr" anchorCtr="0">
            <a:noAutofit/>
          </a:bodyPr>
          <a:lstStyle/>
          <a:p>
            <a:r>
              <a:rPr lang="en-GB" sz="1199">
                <a:solidFill>
                  <a:srgbClr val="828290"/>
                </a:solidFill>
                <a:latin typeface="EYInterstate Light" panose="02000506000000020004" pitchFamily="2" charset="0"/>
              </a:rPr>
              <a:t>Written by</a:t>
            </a:r>
          </a:p>
        </p:txBody>
      </p:sp>
      <p:sp>
        <p:nvSpPr>
          <p:cNvPr id="10" name="Text Placeholder 16">
            <a:extLst>
              <a:ext uri="{FF2B5EF4-FFF2-40B4-BE49-F238E27FC236}">
                <a16:creationId xmlns:a16="http://schemas.microsoft.com/office/drawing/2014/main" id="{A9465B6B-DFD4-4E0C-9ACE-E88CA2220464}"/>
              </a:ext>
            </a:extLst>
          </p:cNvPr>
          <p:cNvSpPr>
            <a:spLocks noGrp="1"/>
          </p:cNvSpPr>
          <p:nvPr>
            <p:ph type="body" sz="quarter" idx="14" hasCustomPrompt="1"/>
          </p:nvPr>
        </p:nvSpPr>
        <p:spPr>
          <a:xfrm>
            <a:off x="461744" y="6019189"/>
            <a:ext cx="3087667" cy="180000"/>
          </a:xfrm>
        </p:spPr>
        <p:txBody>
          <a:bodyPr/>
          <a:lstStyle>
            <a:lvl1pPr marL="0" indent="0">
              <a:buNone/>
              <a:defRPr sz="1199">
                <a:solidFill>
                  <a:schemeClr val="bg1"/>
                </a:solidFill>
              </a:defRPr>
            </a:lvl1pPr>
          </a:lstStyle>
          <a:p>
            <a:pPr lvl="0"/>
            <a:r>
              <a:rPr lang="en-US"/>
              <a:t>Name Surname</a:t>
            </a:r>
            <a:endParaRPr lang="en-GB"/>
          </a:p>
        </p:txBody>
      </p:sp>
      <p:sp>
        <p:nvSpPr>
          <p:cNvPr id="13" name="Text Placeholder 16">
            <a:extLst>
              <a:ext uri="{FF2B5EF4-FFF2-40B4-BE49-F238E27FC236}">
                <a16:creationId xmlns:a16="http://schemas.microsoft.com/office/drawing/2014/main" id="{A1F2ED22-5637-4AB8-ABD8-3693A6EA55FD}"/>
              </a:ext>
            </a:extLst>
          </p:cNvPr>
          <p:cNvSpPr>
            <a:spLocks noGrp="1"/>
          </p:cNvSpPr>
          <p:nvPr>
            <p:ph type="body" sz="quarter" idx="15" hasCustomPrompt="1"/>
          </p:nvPr>
        </p:nvSpPr>
        <p:spPr>
          <a:xfrm>
            <a:off x="461744" y="6216807"/>
            <a:ext cx="3087667" cy="180000"/>
          </a:xfrm>
        </p:spPr>
        <p:txBody>
          <a:bodyPr/>
          <a:lstStyle>
            <a:lvl1pPr marL="0" indent="0">
              <a:buNone/>
              <a:defRPr sz="1199">
                <a:solidFill>
                  <a:schemeClr val="bg1"/>
                </a:solidFill>
              </a:defRPr>
            </a:lvl1pPr>
          </a:lstStyle>
          <a:p>
            <a:pPr lvl="0"/>
            <a:r>
              <a:rPr lang="en-US"/>
              <a:t>Job Title</a:t>
            </a:r>
            <a:endParaRPr lang="en-GB"/>
          </a:p>
        </p:txBody>
      </p:sp>
      <p:grpSp>
        <p:nvGrpSpPr>
          <p:cNvPr id="14" name="Group 4">
            <a:extLst>
              <a:ext uri="{FF2B5EF4-FFF2-40B4-BE49-F238E27FC236}">
                <a16:creationId xmlns:a16="http://schemas.microsoft.com/office/drawing/2014/main" id="{5CE71800-5B4B-4F94-8DA1-A2C05D9E8750}"/>
              </a:ext>
            </a:extLst>
          </p:cNvPr>
          <p:cNvGrpSpPr>
            <a:grpSpLocks noChangeAspect="1"/>
          </p:cNvGrpSpPr>
          <p:nvPr userDrawn="1"/>
        </p:nvGrpSpPr>
        <p:grpSpPr bwMode="auto">
          <a:xfrm>
            <a:off x="10359392" y="4960938"/>
            <a:ext cx="1224912" cy="1435100"/>
            <a:chOff x="6529" y="3125"/>
            <a:chExt cx="772" cy="904"/>
          </a:xfrm>
        </p:grpSpPr>
        <p:sp>
          <p:nvSpPr>
            <p:cNvPr id="15" name="Freeform 5">
              <a:extLst>
                <a:ext uri="{FF2B5EF4-FFF2-40B4-BE49-F238E27FC236}">
                  <a16:creationId xmlns:a16="http://schemas.microsoft.com/office/drawing/2014/main" id="{58FB548F-77B7-4F42-8CF1-C53943386AA5}"/>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7" name="Freeform 6">
              <a:extLst>
                <a:ext uri="{FF2B5EF4-FFF2-40B4-BE49-F238E27FC236}">
                  <a16:creationId xmlns:a16="http://schemas.microsoft.com/office/drawing/2014/main" id="{40005A69-42DA-4C6D-A41C-62C78DAFEFB7}"/>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grpSp>
    </p:spTree>
    <p:extLst>
      <p:ext uri="{BB962C8B-B14F-4D97-AF65-F5344CB8AC3E}">
        <p14:creationId xmlns:p14="http://schemas.microsoft.com/office/powerpoint/2010/main" val="384783798"/>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pproved question wide">
    <p:spTree>
      <p:nvGrpSpPr>
        <p:cNvPr id="1" name=""/>
        <p:cNvGrpSpPr/>
        <p:nvPr/>
      </p:nvGrpSpPr>
      <p:grpSpPr>
        <a:xfrm>
          <a:off x="0" y="0"/>
          <a:ext cx="0" cy="0"/>
          <a:chOff x="0" y="0"/>
          <a:chExt cx="0" cy="0"/>
        </a:xfrm>
      </p:grpSpPr>
      <p:grpSp>
        <p:nvGrpSpPr>
          <p:cNvPr id="235" name="Group 234">
            <a:extLst>
              <a:ext uri="{FF2B5EF4-FFF2-40B4-BE49-F238E27FC236}">
                <a16:creationId xmlns:a16="http://schemas.microsoft.com/office/drawing/2014/main" id="{5342E118-6F1D-4C46-956E-4CCCBCAA7952}"/>
              </a:ext>
            </a:extLst>
          </p:cNvPr>
          <p:cNvGrpSpPr/>
          <p:nvPr userDrawn="1"/>
        </p:nvGrpSpPr>
        <p:grpSpPr>
          <a:xfrm>
            <a:off x="497856" y="5826613"/>
            <a:ext cx="3876004" cy="570195"/>
            <a:chOff x="498115" y="5951018"/>
            <a:chExt cx="3878023" cy="570195"/>
          </a:xfrm>
        </p:grpSpPr>
        <p:sp>
          <p:nvSpPr>
            <p:cNvPr id="168" name="Rectangle 167">
              <a:extLst>
                <a:ext uri="{FF2B5EF4-FFF2-40B4-BE49-F238E27FC236}">
                  <a16:creationId xmlns:a16="http://schemas.microsoft.com/office/drawing/2014/main" id="{A22049CA-64AE-409F-988D-A7317F8AD136}"/>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69" name="Rectangle 6">
              <a:extLst>
                <a:ext uri="{FF2B5EF4-FFF2-40B4-BE49-F238E27FC236}">
                  <a16:creationId xmlns:a16="http://schemas.microsoft.com/office/drawing/2014/main" id="{E37A0A05-0A78-44A7-8873-0A1A20C87175}"/>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70" name="Rectangle 7">
              <a:extLst>
                <a:ext uri="{FF2B5EF4-FFF2-40B4-BE49-F238E27FC236}">
                  <a16:creationId xmlns:a16="http://schemas.microsoft.com/office/drawing/2014/main" id="{0DEA0CBE-8527-4287-BF98-DA48947875F5}"/>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71" name="Freeform 8">
              <a:extLst>
                <a:ext uri="{FF2B5EF4-FFF2-40B4-BE49-F238E27FC236}">
                  <a16:creationId xmlns:a16="http://schemas.microsoft.com/office/drawing/2014/main" id="{444058C6-612A-446E-8F68-0E5CC4CFF366}"/>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2" name="Freeform 9">
              <a:extLst>
                <a:ext uri="{FF2B5EF4-FFF2-40B4-BE49-F238E27FC236}">
                  <a16:creationId xmlns:a16="http://schemas.microsoft.com/office/drawing/2014/main" id="{1011EC31-E0C3-404F-93B3-EFD3DADC11CB}"/>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3" name="Freeform 10">
              <a:extLst>
                <a:ext uri="{FF2B5EF4-FFF2-40B4-BE49-F238E27FC236}">
                  <a16:creationId xmlns:a16="http://schemas.microsoft.com/office/drawing/2014/main" id="{3C9D076B-D88C-4089-8D58-9A31CFCDB02A}"/>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4" name="Freeform 11">
              <a:extLst>
                <a:ext uri="{FF2B5EF4-FFF2-40B4-BE49-F238E27FC236}">
                  <a16:creationId xmlns:a16="http://schemas.microsoft.com/office/drawing/2014/main" id="{29DB43AC-B765-4ECB-B483-562473BD4A38}"/>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5" name="Freeform 12">
              <a:extLst>
                <a:ext uri="{FF2B5EF4-FFF2-40B4-BE49-F238E27FC236}">
                  <a16:creationId xmlns:a16="http://schemas.microsoft.com/office/drawing/2014/main" id="{AF1DE1B8-EA4B-4A98-A97D-BA5EEA42B197}"/>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6" name="Freeform 13">
              <a:extLst>
                <a:ext uri="{FF2B5EF4-FFF2-40B4-BE49-F238E27FC236}">
                  <a16:creationId xmlns:a16="http://schemas.microsoft.com/office/drawing/2014/main" id="{F8F60B79-7AF5-4C5E-A5EF-126F117D591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7" name="Freeform 14">
              <a:extLst>
                <a:ext uri="{FF2B5EF4-FFF2-40B4-BE49-F238E27FC236}">
                  <a16:creationId xmlns:a16="http://schemas.microsoft.com/office/drawing/2014/main" id="{0A0438AD-9937-4C25-AB9E-7F8C8CCA23F7}"/>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8" name="Freeform 15">
              <a:extLst>
                <a:ext uri="{FF2B5EF4-FFF2-40B4-BE49-F238E27FC236}">
                  <a16:creationId xmlns:a16="http://schemas.microsoft.com/office/drawing/2014/main" id="{6FDE2726-7032-4BE4-A420-0ECF49A32A8B}"/>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79" name="Freeform 16">
              <a:extLst>
                <a:ext uri="{FF2B5EF4-FFF2-40B4-BE49-F238E27FC236}">
                  <a16:creationId xmlns:a16="http://schemas.microsoft.com/office/drawing/2014/main" id="{50C22C21-F8DB-486D-9042-765D68AE3A7C}"/>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0" name="Freeform 17">
              <a:extLst>
                <a:ext uri="{FF2B5EF4-FFF2-40B4-BE49-F238E27FC236}">
                  <a16:creationId xmlns:a16="http://schemas.microsoft.com/office/drawing/2014/main" id="{7F763F72-BB8F-482C-9FDA-40EDD6EE5FF8}"/>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1" name="Freeform 18">
              <a:extLst>
                <a:ext uri="{FF2B5EF4-FFF2-40B4-BE49-F238E27FC236}">
                  <a16:creationId xmlns:a16="http://schemas.microsoft.com/office/drawing/2014/main" id="{710F466C-6BEC-4970-9707-40D8002740B0}"/>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2" name="Freeform 19">
              <a:extLst>
                <a:ext uri="{FF2B5EF4-FFF2-40B4-BE49-F238E27FC236}">
                  <a16:creationId xmlns:a16="http://schemas.microsoft.com/office/drawing/2014/main" id="{3332407D-F423-41B2-985F-8A4482C61D9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3" name="Freeform 20">
              <a:extLst>
                <a:ext uri="{FF2B5EF4-FFF2-40B4-BE49-F238E27FC236}">
                  <a16:creationId xmlns:a16="http://schemas.microsoft.com/office/drawing/2014/main" id="{44E3286F-1188-47B1-8B46-3498795DF2DC}"/>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4" name="Freeform 21">
              <a:extLst>
                <a:ext uri="{FF2B5EF4-FFF2-40B4-BE49-F238E27FC236}">
                  <a16:creationId xmlns:a16="http://schemas.microsoft.com/office/drawing/2014/main" id="{E7BD9E0B-920A-4409-95E7-40A47107B346}"/>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5" name="Freeform 22">
              <a:extLst>
                <a:ext uri="{FF2B5EF4-FFF2-40B4-BE49-F238E27FC236}">
                  <a16:creationId xmlns:a16="http://schemas.microsoft.com/office/drawing/2014/main" id="{9D2625B8-0A5B-46EF-8302-77353AB0D3A9}"/>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6" name="Freeform 23">
              <a:extLst>
                <a:ext uri="{FF2B5EF4-FFF2-40B4-BE49-F238E27FC236}">
                  <a16:creationId xmlns:a16="http://schemas.microsoft.com/office/drawing/2014/main" id="{DE6C9E0E-C49B-4FBE-97F3-BB6DFAC57421}"/>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7" name="Freeform 24">
              <a:extLst>
                <a:ext uri="{FF2B5EF4-FFF2-40B4-BE49-F238E27FC236}">
                  <a16:creationId xmlns:a16="http://schemas.microsoft.com/office/drawing/2014/main" id="{580801ED-9260-41DB-A0B7-5AF24B32272B}"/>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8" name="Freeform 25">
              <a:extLst>
                <a:ext uri="{FF2B5EF4-FFF2-40B4-BE49-F238E27FC236}">
                  <a16:creationId xmlns:a16="http://schemas.microsoft.com/office/drawing/2014/main" id="{3A9842FB-6E95-4D11-B5B9-58C4CB82C2F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89" name="Freeform 26">
              <a:extLst>
                <a:ext uri="{FF2B5EF4-FFF2-40B4-BE49-F238E27FC236}">
                  <a16:creationId xmlns:a16="http://schemas.microsoft.com/office/drawing/2014/main" id="{076538BB-C266-42BE-916B-458AF9EFB224}"/>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0" name="Freeform 27">
              <a:extLst>
                <a:ext uri="{FF2B5EF4-FFF2-40B4-BE49-F238E27FC236}">
                  <a16:creationId xmlns:a16="http://schemas.microsoft.com/office/drawing/2014/main" id="{A7C95C0F-A1E9-46B5-B9DB-284F35C72801}"/>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1" name="Freeform 28">
              <a:extLst>
                <a:ext uri="{FF2B5EF4-FFF2-40B4-BE49-F238E27FC236}">
                  <a16:creationId xmlns:a16="http://schemas.microsoft.com/office/drawing/2014/main" id="{BEEA6186-B2B9-4E5E-9631-B6332C7FDBA3}"/>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2" name="Freeform 29">
              <a:extLst>
                <a:ext uri="{FF2B5EF4-FFF2-40B4-BE49-F238E27FC236}">
                  <a16:creationId xmlns:a16="http://schemas.microsoft.com/office/drawing/2014/main" id="{E9B00A5D-BE04-4D7D-B4A2-204E2D0E0485}"/>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3" name="Freeform 30">
              <a:extLst>
                <a:ext uri="{FF2B5EF4-FFF2-40B4-BE49-F238E27FC236}">
                  <a16:creationId xmlns:a16="http://schemas.microsoft.com/office/drawing/2014/main" id="{72C85502-C007-49A3-A8AB-2BCC8C53945F}"/>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4" name="Freeform 31">
              <a:extLst>
                <a:ext uri="{FF2B5EF4-FFF2-40B4-BE49-F238E27FC236}">
                  <a16:creationId xmlns:a16="http://schemas.microsoft.com/office/drawing/2014/main" id="{9A42586B-B388-4323-82EB-ED3423EDC5DE}"/>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5" name="Freeform 32">
              <a:extLst>
                <a:ext uri="{FF2B5EF4-FFF2-40B4-BE49-F238E27FC236}">
                  <a16:creationId xmlns:a16="http://schemas.microsoft.com/office/drawing/2014/main" id="{558D2F0C-3796-492F-9EBD-4BB822191F30}"/>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6" name="Freeform 33">
              <a:extLst>
                <a:ext uri="{FF2B5EF4-FFF2-40B4-BE49-F238E27FC236}">
                  <a16:creationId xmlns:a16="http://schemas.microsoft.com/office/drawing/2014/main" id="{DE4E3633-17EF-414F-A86D-0B6A9F2F098F}"/>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7" name="Freeform 34">
              <a:extLst>
                <a:ext uri="{FF2B5EF4-FFF2-40B4-BE49-F238E27FC236}">
                  <a16:creationId xmlns:a16="http://schemas.microsoft.com/office/drawing/2014/main" id="{2572AE39-9386-47FC-B6AF-FBCF804BEBF8}"/>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8" name="Freeform 35">
              <a:extLst>
                <a:ext uri="{FF2B5EF4-FFF2-40B4-BE49-F238E27FC236}">
                  <a16:creationId xmlns:a16="http://schemas.microsoft.com/office/drawing/2014/main" id="{7096AEC6-B8C0-4212-842F-89677AE7D800}"/>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199" name="Freeform 36">
              <a:extLst>
                <a:ext uri="{FF2B5EF4-FFF2-40B4-BE49-F238E27FC236}">
                  <a16:creationId xmlns:a16="http://schemas.microsoft.com/office/drawing/2014/main" id="{406AD873-E434-40CF-BFBD-6D1D1CA7CB89}"/>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0" name="Freeform 37">
              <a:extLst>
                <a:ext uri="{FF2B5EF4-FFF2-40B4-BE49-F238E27FC236}">
                  <a16:creationId xmlns:a16="http://schemas.microsoft.com/office/drawing/2014/main" id="{74857EE2-44CC-4E8F-B1BB-355509B3EFE5}"/>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1" name="Freeform 38">
              <a:extLst>
                <a:ext uri="{FF2B5EF4-FFF2-40B4-BE49-F238E27FC236}">
                  <a16:creationId xmlns:a16="http://schemas.microsoft.com/office/drawing/2014/main" id="{D39EC8B1-952E-4BF5-9735-6A38584161BC}"/>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2" name="Freeform 39">
              <a:extLst>
                <a:ext uri="{FF2B5EF4-FFF2-40B4-BE49-F238E27FC236}">
                  <a16:creationId xmlns:a16="http://schemas.microsoft.com/office/drawing/2014/main" id="{EA37D3DF-3401-44BD-97F4-F423BFC87A1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3" name="Freeform 40">
              <a:extLst>
                <a:ext uri="{FF2B5EF4-FFF2-40B4-BE49-F238E27FC236}">
                  <a16:creationId xmlns:a16="http://schemas.microsoft.com/office/drawing/2014/main" id="{7DFA4B46-95EA-4D4D-800F-4D2DB7BB66E0}"/>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4" name="Freeform 41">
              <a:extLst>
                <a:ext uri="{FF2B5EF4-FFF2-40B4-BE49-F238E27FC236}">
                  <a16:creationId xmlns:a16="http://schemas.microsoft.com/office/drawing/2014/main" id="{EF5012BA-3255-4BEF-8F4F-9117A6BEF3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5" name="Freeform 42">
              <a:extLst>
                <a:ext uri="{FF2B5EF4-FFF2-40B4-BE49-F238E27FC236}">
                  <a16:creationId xmlns:a16="http://schemas.microsoft.com/office/drawing/2014/main" id="{223989A0-E246-4806-AF7E-9D6C2B1DD489}"/>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6" name="Freeform 43">
              <a:extLst>
                <a:ext uri="{FF2B5EF4-FFF2-40B4-BE49-F238E27FC236}">
                  <a16:creationId xmlns:a16="http://schemas.microsoft.com/office/drawing/2014/main" id="{5FED967A-F1ED-4489-A689-A9A49A278085}"/>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7" name="Freeform 44">
              <a:extLst>
                <a:ext uri="{FF2B5EF4-FFF2-40B4-BE49-F238E27FC236}">
                  <a16:creationId xmlns:a16="http://schemas.microsoft.com/office/drawing/2014/main" id="{DA362954-FE74-40B7-AB98-CC8AC60FFC8D}"/>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8" name="Freeform 45">
              <a:extLst>
                <a:ext uri="{FF2B5EF4-FFF2-40B4-BE49-F238E27FC236}">
                  <a16:creationId xmlns:a16="http://schemas.microsoft.com/office/drawing/2014/main" id="{C1C7EF3F-CB28-4C69-901C-8F9F09C5B597}"/>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09" name="Freeform 46">
              <a:extLst>
                <a:ext uri="{FF2B5EF4-FFF2-40B4-BE49-F238E27FC236}">
                  <a16:creationId xmlns:a16="http://schemas.microsoft.com/office/drawing/2014/main" id="{80D5AA14-D31C-42E8-B89F-2FCABF204007}"/>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0" name="Freeform 47">
              <a:extLst>
                <a:ext uri="{FF2B5EF4-FFF2-40B4-BE49-F238E27FC236}">
                  <a16:creationId xmlns:a16="http://schemas.microsoft.com/office/drawing/2014/main" id="{3894EB82-A456-47F8-BB06-FE894AF4B86B}"/>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1" name="Freeform 48">
              <a:extLst>
                <a:ext uri="{FF2B5EF4-FFF2-40B4-BE49-F238E27FC236}">
                  <a16:creationId xmlns:a16="http://schemas.microsoft.com/office/drawing/2014/main" id="{A88F5C3F-FAE1-4A50-86D3-E9A1CAA89A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2" name="Freeform 49">
              <a:extLst>
                <a:ext uri="{FF2B5EF4-FFF2-40B4-BE49-F238E27FC236}">
                  <a16:creationId xmlns:a16="http://schemas.microsoft.com/office/drawing/2014/main" id="{1EFCBDA7-FA42-4391-9872-95EB6DDEA684}"/>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3" name="Freeform 50">
              <a:extLst>
                <a:ext uri="{FF2B5EF4-FFF2-40B4-BE49-F238E27FC236}">
                  <a16:creationId xmlns:a16="http://schemas.microsoft.com/office/drawing/2014/main" id="{721D8C30-DB23-4A0B-8A74-BC467086477D}"/>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4" name="Freeform 51">
              <a:extLst>
                <a:ext uri="{FF2B5EF4-FFF2-40B4-BE49-F238E27FC236}">
                  <a16:creationId xmlns:a16="http://schemas.microsoft.com/office/drawing/2014/main" id="{01AD00CA-8BC7-4B62-AC64-03851855A7AE}"/>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5" name="Freeform 52">
              <a:extLst>
                <a:ext uri="{FF2B5EF4-FFF2-40B4-BE49-F238E27FC236}">
                  <a16:creationId xmlns:a16="http://schemas.microsoft.com/office/drawing/2014/main" id="{BC957590-E3D7-48BF-A1DF-73DCD7673857}"/>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6" name="Freeform 53">
              <a:extLst>
                <a:ext uri="{FF2B5EF4-FFF2-40B4-BE49-F238E27FC236}">
                  <a16:creationId xmlns:a16="http://schemas.microsoft.com/office/drawing/2014/main" id="{9BC2125B-AF0E-4411-AFA7-3F79B873BFBA}"/>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7" name="Freeform 54">
              <a:extLst>
                <a:ext uri="{FF2B5EF4-FFF2-40B4-BE49-F238E27FC236}">
                  <a16:creationId xmlns:a16="http://schemas.microsoft.com/office/drawing/2014/main" id="{1E5BE33C-9675-423A-802C-0A789DB1851B}"/>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8" name="Freeform 55">
              <a:extLst>
                <a:ext uri="{FF2B5EF4-FFF2-40B4-BE49-F238E27FC236}">
                  <a16:creationId xmlns:a16="http://schemas.microsoft.com/office/drawing/2014/main" id="{FB04A8AC-9DA2-4FB3-985A-DD8E6439135C}"/>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19" name="Freeform 56">
              <a:extLst>
                <a:ext uri="{FF2B5EF4-FFF2-40B4-BE49-F238E27FC236}">
                  <a16:creationId xmlns:a16="http://schemas.microsoft.com/office/drawing/2014/main" id="{F365BB87-C861-4F40-A844-477BAA1EAA5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0" name="Freeform 57">
              <a:extLst>
                <a:ext uri="{FF2B5EF4-FFF2-40B4-BE49-F238E27FC236}">
                  <a16:creationId xmlns:a16="http://schemas.microsoft.com/office/drawing/2014/main" id="{8B7E2806-AAFA-45B5-B801-55C79A927799}"/>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1" name="Freeform 58">
              <a:extLst>
                <a:ext uri="{FF2B5EF4-FFF2-40B4-BE49-F238E27FC236}">
                  <a16:creationId xmlns:a16="http://schemas.microsoft.com/office/drawing/2014/main" id="{7A49B80F-B4C0-4F31-9238-8123D3E20D16}"/>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2" name="Freeform 59">
              <a:extLst>
                <a:ext uri="{FF2B5EF4-FFF2-40B4-BE49-F238E27FC236}">
                  <a16:creationId xmlns:a16="http://schemas.microsoft.com/office/drawing/2014/main" id="{9C60C45F-865F-4118-A4B0-174C696B472F}"/>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3" name="Freeform 60">
              <a:extLst>
                <a:ext uri="{FF2B5EF4-FFF2-40B4-BE49-F238E27FC236}">
                  <a16:creationId xmlns:a16="http://schemas.microsoft.com/office/drawing/2014/main" id="{15FBF980-B96C-472B-A46B-A731CA164E92}"/>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4" name="Freeform 61">
              <a:extLst>
                <a:ext uri="{FF2B5EF4-FFF2-40B4-BE49-F238E27FC236}">
                  <a16:creationId xmlns:a16="http://schemas.microsoft.com/office/drawing/2014/main" id="{64F1DD18-05EE-4F9F-9E6B-E03C4C500F21}"/>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5" name="Freeform 62">
              <a:extLst>
                <a:ext uri="{FF2B5EF4-FFF2-40B4-BE49-F238E27FC236}">
                  <a16:creationId xmlns:a16="http://schemas.microsoft.com/office/drawing/2014/main" id="{6051CC00-BFF2-4334-9855-62AD588546F7}"/>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6" name="Freeform 63">
              <a:extLst>
                <a:ext uri="{FF2B5EF4-FFF2-40B4-BE49-F238E27FC236}">
                  <a16:creationId xmlns:a16="http://schemas.microsoft.com/office/drawing/2014/main" id="{905DD261-B224-46ED-8CEE-E8D180BA4B72}"/>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7" name="Freeform 64">
              <a:extLst>
                <a:ext uri="{FF2B5EF4-FFF2-40B4-BE49-F238E27FC236}">
                  <a16:creationId xmlns:a16="http://schemas.microsoft.com/office/drawing/2014/main" id="{A23129DF-0296-4CA9-9723-124682F0A70E}"/>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8" name="Freeform 65">
              <a:extLst>
                <a:ext uri="{FF2B5EF4-FFF2-40B4-BE49-F238E27FC236}">
                  <a16:creationId xmlns:a16="http://schemas.microsoft.com/office/drawing/2014/main" id="{A2A2BF8E-DA3A-4AC0-B7EB-7CAABFC9E699}"/>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29" name="Freeform 66">
              <a:extLst>
                <a:ext uri="{FF2B5EF4-FFF2-40B4-BE49-F238E27FC236}">
                  <a16:creationId xmlns:a16="http://schemas.microsoft.com/office/drawing/2014/main" id="{BEBFC1A4-92B9-418F-A0A9-2E210A37BCFF}"/>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30" name="Freeform 67">
              <a:extLst>
                <a:ext uri="{FF2B5EF4-FFF2-40B4-BE49-F238E27FC236}">
                  <a16:creationId xmlns:a16="http://schemas.microsoft.com/office/drawing/2014/main" id="{A28B9FD0-8354-4DD6-856A-157C5F8768EB}"/>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31" name="Freeform 68">
              <a:extLst>
                <a:ext uri="{FF2B5EF4-FFF2-40B4-BE49-F238E27FC236}">
                  <a16:creationId xmlns:a16="http://schemas.microsoft.com/office/drawing/2014/main" id="{83D3DEEE-A610-48BE-BADD-6BA188B5B86D}"/>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32" name="Freeform 69">
              <a:extLst>
                <a:ext uri="{FF2B5EF4-FFF2-40B4-BE49-F238E27FC236}">
                  <a16:creationId xmlns:a16="http://schemas.microsoft.com/office/drawing/2014/main" id="{463C7ADB-C654-4D24-9055-0B6003A770A3}"/>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sp>
          <p:nvSpPr>
            <p:cNvPr id="233" name="Freeform 70">
              <a:extLst>
                <a:ext uri="{FF2B5EF4-FFF2-40B4-BE49-F238E27FC236}">
                  <a16:creationId xmlns:a16="http://schemas.microsoft.com/office/drawing/2014/main" id="{40CF3793-E792-4DB3-8064-4B43F4706A3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9">
                <a:solidFill>
                  <a:schemeClr val="bg1"/>
                </a:solidFill>
              </a:endParaRPr>
            </a:p>
          </p:txBody>
        </p:sp>
      </p:grpSp>
      <p:sp>
        <p:nvSpPr>
          <p:cNvPr id="18" name="Title 1"/>
          <p:cNvSpPr>
            <a:spLocks noGrp="1"/>
          </p:cNvSpPr>
          <p:nvPr userDrawn="1">
            <p:ph type="ctrTitle"/>
          </p:nvPr>
        </p:nvSpPr>
        <p:spPr>
          <a:xfrm>
            <a:off x="944388" y="2158329"/>
            <a:ext cx="4781392" cy="860400"/>
          </a:xfrm>
          <a:prstGeom prst="rect">
            <a:avLst/>
          </a:prstGeom>
        </p:spPr>
        <p:txBody>
          <a:bodyPr/>
          <a:lstStyle>
            <a:lvl1pPr>
              <a:defRPr sz="2999"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9" name="Subtitle 2"/>
          <p:cNvSpPr>
            <a:spLocks noGrp="1"/>
          </p:cNvSpPr>
          <p:nvPr userDrawn="1">
            <p:ph type="subTitle" idx="1"/>
          </p:nvPr>
        </p:nvSpPr>
        <p:spPr>
          <a:xfrm>
            <a:off x="944580" y="3200329"/>
            <a:ext cx="4805525" cy="645742"/>
          </a:xfrm>
          <a:prstGeom prst="rect">
            <a:avLst/>
          </a:prstGeom>
        </p:spPr>
        <p:txBody>
          <a:bodyPr/>
          <a:lstStyle>
            <a:lvl1pPr marL="0" indent="0" algn="l">
              <a:buNone/>
              <a:defRPr sz="1999">
                <a:solidFill>
                  <a:schemeClr val="bg1"/>
                </a:solidFill>
                <a:latin typeface="EYInterstate Light" panose="02000506000000020004" pitchFamily="2" charset="0"/>
                <a:cs typeface="Arial" pitchFamily="34" charset="0"/>
              </a:defRPr>
            </a:lvl1pPr>
            <a:lvl2pPr marL="0" indent="0" algn="l">
              <a:buNone/>
              <a:defRPr sz="1599">
                <a:solidFill>
                  <a:schemeClr val="tx1">
                    <a:lumMod val="75000"/>
                    <a:lumOff val="25000"/>
                  </a:schemeClr>
                </a:solidFill>
              </a:defRPr>
            </a:lvl2pPr>
            <a:lvl3pPr marL="913943" indent="0" algn="ctr">
              <a:buNone/>
              <a:defRPr>
                <a:solidFill>
                  <a:schemeClr val="tx1">
                    <a:tint val="75000"/>
                  </a:schemeClr>
                </a:solidFill>
              </a:defRPr>
            </a:lvl3pPr>
            <a:lvl4pPr marL="1370914" indent="0" algn="ctr">
              <a:buNone/>
              <a:defRPr>
                <a:solidFill>
                  <a:schemeClr val="tx1">
                    <a:tint val="75000"/>
                  </a:schemeClr>
                </a:solidFill>
              </a:defRPr>
            </a:lvl4pPr>
            <a:lvl5pPr marL="1827886" indent="0" algn="ctr">
              <a:buNone/>
              <a:defRPr>
                <a:solidFill>
                  <a:schemeClr val="tx1">
                    <a:tint val="75000"/>
                  </a:schemeClr>
                </a:solidFill>
              </a:defRPr>
            </a:lvl5pPr>
            <a:lvl6pPr marL="2284857" indent="0" algn="ctr">
              <a:buNone/>
              <a:defRPr>
                <a:solidFill>
                  <a:schemeClr val="tx1">
                    <a:tint val="75000"/>
                  </a:schemeClr>
                </a:solidFill>
              </a:defRPr>
            </a:lvl6pPr>
            <a:lvl7pPr marL="2741828" indent="0" algn="ctr">
              <a:buNone/>
              <a:defRPr>
                <a:solidFill>
                  <a:schemeClr val="tx1">
                    <a:tint val="75000"/>
                  </a:schemeClr>
                </a:solidFill>
              </a:defRPr>
            </a:lvl7pPr>
            <a:lvl8pPr marL="3198800" indent="0" algn="ctr">
              <a:buNone/>
              <a:defRPr>
                <a:solidFill>
                  <a:schemeClr val="tx1">
                    <a:tint val="75000"/>
                  </a:schemeClr>
                </a:solidFill>
              </a:defRPr>
            </a:lvl8pPr>
            <a:lvl9pPr marL="3655771" indent="0" algn="ctr">
              <a:buNone/>
              <a:defRPr>
                <a:solidFill>
                  <a:schemeClr val="tx1">
                    <a:tint val="75000"/>
                  </a:schemeClr>
                </a:solidFill>
              </a:defRPr>
            </a:lvl9pPr>
          </a:lstStyle>
          <a:p>
            <a:pPr lvl="0"/>
            <a:r>
              <a:rPr lang="en-US"/>
              <a:t>Click to edit Master subtitle style</a:t>
            </a:r>
            <a:endParaRPr lang="en-GB"/>
          </a:p>
        </p:txBody>
      </p:sp>
      <p:sp>
        <p:nvSpPr>
          <p:cNvPr id="3" name="Freeform: Shape 2">
            <a:extLst>
              <a:ext uri="{FF2B5EF4-FFF2-40B4-BE49-F238E27FC236}">
                <a16:creationId xmlns:a16="http://schemas.microsoft.com/office/drawing/2014/main" id="{44A731D0-020D-4D8E-955D-2354AF0FE452}"/>
              </a:ext>
            </a:extLst>
          </p:cNvPr>
          <p:cNvSpPr/>
          <p:nvPr userDrawn="1"/>
        </p:nvSpPr>
        <p:spPr>
          <a:xfrm>
            <a:off x="489112" y="723658"/>
            <a:ext cx="5677988"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IN" sz="1799"/>
          </a:p>
        </p:txBody>
      </p:sp>
      <p:sp>
        <p:nvSpPr>
          <p:cNvPr id="4" name="Freeform: Shape 3">
            <a:extLst>
              <a:ext uri="{FF2B5EF4-FFF2-40B4-BE49-F238E27FC236}">
                <a16:creationId xmlns:a16="http://schemas.microsoft.com/office/drawing/2014/main" id="{15324C54-B75E-4AC0-90C2-FA558C7716F7}"/>
              </a:ext>
            </a:extLst>
          </p:cNvPr>
          <p:cNvSpPr/>
          <p:nvPr/>
        </p:nvSpPr>
        <p:spPr>
          <a:xfrm>
            <a:off x="489112"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sp>
        <p:nvSpPr>
          <p:cNvPr id="5" name="Freeform: Shape 4">
            <a:extLst>
              <a:ext uri="{FF2B5EF4-FFF2-40B4-BE49-F238E27FC236}">
                <a16:creationId xmlns:a16="http://schemas.microsoft.com/office/drawing/2014/main" id="{CAA95478-C099-485F-AD95-A617656C6C7C}"/>
              </a:ext>
            </a:extLst>
          </p:cNvPr>
          <p:cNvSpPr/>
          <p:nvPr/>
        </p:nvSpPr>
        <p:spPr>
          <a:xfrm>
            <a:off x="774294"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sp>
        <p:nvSpPr>
          <p:cNvPr id="6" name="Freeform: Shape 5">
            <a:extLst>
              <a:ext uri="{FF2B5EF4-FFF2-40B4-BE49-F238E27FC236}">
                <a16:creationId xmlns:a16="http://schemas.microsoft.com/office/drawing/2014/main" id="{D65680A1-86D1-44C2-AA38-0DF5735F1F26}"/>
              </a:ext>
            </a:extLst>
          </p:cNvPr>
          <p:cNvSpPr/>
          <p:nvPr/>
        </p:nvSpPr>
        <p:spPr>
          <a:xfrm>
            <a:off x="1059359"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grpSp>
        <p:nvGrpSpPr>
          <p:cNvPr id="76" name="Group 4">
            <a:extLst>
              <a:ext uri="{FF2B5EF4-FFF2-40B4-BE49-F238E27FC236}">
                <a16:creationId xmlns:a16="http://schemas.microsoft.com/office/drawing/2014/main" id="{9D60B6B0-F7ED-4B9F-A77C-632AC4EA661D}"/>
              </a:ext>
            </a:extLst>
          </p:cNvPr>
          <p:cNvGrpSpPr>
            <a:grpSpLocks noChangeAspect="1"/>
          </p:cNvGrpSpPr>
          <p:nvPr userDrawn="1"/>
        </p:nvGrpSpPr>
        <p:grpSpPr bwMode="auto">
          <a:xfrm>
            <a:off x="10359392" y="4960938"/>
            <a:ext cx="1224912" cy="1435100"/>
            <a:chOff x="6529" y="3125"/>
            <a:chExt cx="772" cy="904"/>
          </a:xfrm>
        </p:grpSpPr>
        <p:sp>
          <p:nvSpPr>
            <p:cNvPr id="77" name="Freeform 5">
              <a:extLst>
                <a:ext uri="{FF2B5EF4-FFF2-40B4-BE49-F238E27FC236}">
                  <a16:creationId xmlns:a16="http://schemas.microsoft.com/office/drawing/2014/main" id="{CC1B45B9-64DF-4C5B-9711-FA69AD537071}"/>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78" name="Freeform 6">
              <a:extLst>
                <a:ext uri="{FF2B5EF4-FFF2-40B4-BE49-F238E27FC236}">
                  <a16:creationId xmlns:a16="http://schemas.microsoft.com/office/drawing/2014/main" id="{BA55CB73-EE25-43B6-9720-855E16C4B153}"/>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grpSp>
    </p:spTree>
    <p:extLst>
      <p:ext uri="{BB962C8B-B14F-4D97-AF65-F5344CB8AC3E}">
        <p14:creationId xmlns:p14="http://schemas.microsoft.com/office/powerpoint/2010/main" val="3554995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94200"/>
            <a:ext cx="10972800" cy="590400"/>
          </a:xfrm>
        </p:spPr>
        <p:txBody>
          <a:bodyPr/>
          <a:lstStyle>
            <a:lvl1pPr>
              <a:defRPr sz="2400" b="1" baseline="0">
                <a:solidFill>
                  <a:schemeClr val="bg1"/>
                </a:solidFill>
                <a:latin typeface="+mj-lt"/>
              </a:defRPr>
            </a:lvl1pPr>
          </a:lstStyle>
          <a:p>
            <a:r>
              <a:rPr lang="en-US"/>
              <a:t>Standard slide</a:t>
            </a:r>
            <a:endParaRPr lang="en-GB"/>
          </a:p>
        </p:txBody>
      </p:sp>
      <p:sp>
        <p:nvSpPr>
          <p:cNvPr id="80" name="Line 10">
            <a:extLst>
              <a:ext uri="{FF2B5EF4-FFF2-40B4-BE49-F238E27FC236}">
                <a16:creationId xmlns:a16="http://schemas.microsoft.com/office/drawing/2014/main" id="{EF8E9275-C0E0-4ABA-8699-73E5E292EC85}"/>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noProof="0">
              <a:solidFill>
                <a:schemeClr val="bg1"/>
              </a:solidFill>
            </a:endParaRPr>
          </a:p>
        </p:txBody>
      </p:sp>
      <p:sp>
        <p:nvSpPr>
          <p:cNvPr id="4" name="Footer Placeholder 4">
            <a:extLst>
              <a:ext uri="{FF2B5EF4-FFF2-40B4-BE49-F238E27FC236}">
                <a16:creationId xmlns:a16="http://schemas.microsoft.com/office/drawing/2014/main" id="{4B7C3CCA-F536-4A17-9389-B7F878247D19}"/>
              </a:ext>
            </a:extLst>
          </p:cNvPr>
          <p:cNvSpPr>
            <a:spLocks noGrp="1"/>
          </p:cNvSpPr>
          <p:nvPr>
            <p:ph type="ftr" sz="quarter" idx="11"/>
          </p:nvPr>
        </p:nvSpPr>
        <p:spPr>
          <a:xfrm>
            <a:off x="3832860" y="6487120"/>
            <a:ext cx="4526280" cy="365125"/>
          </a:xfrm>
          <a:prstGeom prst="rect">
            <a:avLst/>
          </a:prstGeom>
        </p:spPr>
        <p:txBody>
          <a:bodyPr/>
          <a:lstStyle>
            <a:lvl1pPr>
              <a:defRPr sz="1000"/>
            </a:lvl1pPr>
          </a:lstStyle>
          <a:p>
            <a:endParaRPr lang="en-IN"/>
          </a:p>
        </p:txBody>
      </p:sp>
    </p:spTree>
    <p:extLst>
      <p:ext uri="{BB962C8B-B14F-4D97-AF65-F5344CB8AC3E}">
        <p14:creationId xmlns:p14="http://schemas.microsoft.com/office/powerpoint/2010/main" val="368695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tandard slide_no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CBA94B7-7BDE-4510-A417-A765301D1371}"/>
              </a:ext>
            </a:extLst>
          </p:cNvPr>
          <p:cNvSpPr>
            <a:spLocks noGrp="1"/>
          </p:cNvSpPr>
          <p:nvPr>
            <p:ph type="pic" sz="quarter" idx="11"/>
          </p:nvPr>
        </p:nvSpPr>
        <p:spPr>
          <a:xfrm>
            <a:off x="0" y="0"/>
            <a:ext cx="12192000" cy="6858000"/>
          </a:xfrm>
          <a:ln>
            <a:noFill/>
          </a:ln>
        </p:spPr>
        <p:txBody>
          <a:bodyPr/>
          <a:lstStyle>
            <a:lvl1pPr marL="0" indent="0" algn="ctr">
              <a:buNone/>
              <a:defRPr/>
            </a:lvl1pPr>
          </a:lstStyle>
          <a:p>
            <a:endParaRPr lang="en-IN"/>
          </a:p>
        </p:txBody>
      </p:sp>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8" b="0" i="0" u="none" strike="noStrike" cap="none" spc="0" normalizeH="0" baseline="0" dirty="0">
                <a:ln>
                  <a:noFill/>
                </a:ln>
                <a:solidFill>
                  <a:schemeClr val="tx1"/>
                </a:solidFill>
                <a:effectLst/>
                <a:uLnTx/>
                <a:uFillTx/>
                <a:latin typeface="EYInterstate Light" panose="02000506000000020004" pitchFamily="2" charset="0"/>
                <a:ea typeface="+mj-ea"/>
                <a:cs typeface="+mj-cs"/>
              </a:defRPr>
            </a:lvl1pPr>
          </a:lstStyle>
          <a:p>
            <a:pPr marL="356438" marR="0" lvl="0" indent="-356438" defTabSz="1007383" fontAlgn="auto">
              <a:lnSpc>
                <a:spcPct val="100000"/>
              </a:lnSpc>
              <a:spcBef>
                <a:spcPct val="0"/>
              </a:spcBef>
              <a:spcAft>
                <a:spcPts val="0"/>
              </a:spcAft>
              <a:buClrTx/>
              <a:buSzTx/>
              <a:tabLst/>
            </a:pPr>
            <a:r>
              <a:rPr lang="en-US"/>
              <a:t>Chapter Title</a:t>
            </a:r>
            <a:endParaRPr lang="en-IN"/>
          </a:p>
        </p:txBody>
      </p:sp>
    </p:spTree>
    <p:extLst>
      <p:ext uri="{BB962C8B-B14F-4D97-AF65-F5344CB8AC3E}">
        <p14:creationId xmlns:p14="http://schemas.microsoft.com/office/powerpoint/2010/main" val="410554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8" b="0" i="0" u="none" strike="noStrike" cap="none" spc="0" normalizeH="0" baseline="0" dirty="0">
                <a:ln>
                  <a:noFill/>
                </a:ln>
                <a:solidFill>
                  <a:schemeClr val="bg2"/>
                </a:solidFill>
                <a:effectLst/>
                <a:uLnTx/>
                <a:uFillTx/>
                <a:latin typeface="EYInterstate Light" panose="02000506000000020004" pitchFamily="2" charset="0"/>
                <a:ea typeface="+mj-ea"/>
                <a:cs typeface="+mj-cs"/>
              </a:defRPr>
            </a:lvl1pPr>
          </a:lstStyle>
          <a:p>
            <a:pPr marL="356438" marR="0" lvl="0" indent="-356438" defTabSz="1007383" fontAlgn="auto">
              <a:lnSpc>
                <a:spcPct val="100000"/>
              </a:lnSpc>
              <a:spcBef>
                <a:spcPct val="0"/>
              </a:spcBef>
              <a:spcAft>
                <a:spcPts val="0"/>
              </a:spcAft>
              <a:buClrTx/>
              <a:buSzTx/>
              <a:tabLst/>
            </a:pPr>
            <a:r>
              <a:rPr lang="en-US"/>
              <a:t>Chapter Title</a:t>
            </a:r>
            <a:endParaRPr lang="en-IN"/>
          </a:p>
        </p:txBody>
      </p:sp>
    </p:spTree>
    <p:extLst>
      <p:ext uri="{BB962C8B-B14F-4D97-AF65-F5344CB8AC3E}">
        <p14:creationId xmlns:p14="http://schemas.microsoft.com/office/powerpoint/2010/main" val="3945211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tandard slide_Quotes">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8F291EB0-15F5-4E9A-A38B-CE3AC1452E21}"/>
              </a:ext>
            </a:extLst>
          </p:cNvPr>
          <p:cNvSpPr txBox="1">
            <a:spLocks/>
          </p:cNvSpPr>
          <p:nvPr userDrawn="1"/>
        </p:nvSpPr>
        <p:spPr>
          <a:xfrm>
            <a:off x="477102" y="1488927"/>
            <a:ext cx="2337171" cy="85883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194">
                <a:solidFill>
                  <a:schemeClr val="tx2"/>
                </a:solidFill>
                <a:latin typeface="EYInterstate Light" panose="02000506000000020004" pitchFamily="2" charset="0"/>
              </a:rPr>
              <a:t>“</a:t>
            </a:r>
          </a:p>
        </p:txBody>
      </p:sp>
      <p:sp>
        <p:nvSpPr>
          <p:cNvPr id="7" name="Text Placeholder 6">
            <a:extLst>
              <a:ext uri="{FF2B5EF4-FFF2-40B4-BE49-F238E27FC236}">
                <a16:creationId xmlns:a16="http://schemas.microsoft.com/office/drawing/2014/main" id="{FB5D2AC0-B4F7-4455-9AE0-201966050A6D}"/>
              </a:ext>
            </a:extLst>
          </p:cNvPr>
          <p:cNvSpPr>
            <a:spLocks noGrp="1"/>
          </p:cNvSpPr>
          <p:nvPr>
            <p:ph type="body" sz="quarter" idx="10"/>
          </p:nvPr>
        </p:nvSpPr>
        <p:spPr>
          <a:xfrm>
            <a:off x="513083" y="2526765"/>
            <a:ext cx="5289245" cy="1800000"/>
          </a:xfrm>
        </p:spPr>
        <p:txBody>
          <a:bodyPr lIns="90000" tIns="46800" rIns="90000" bIns="46800"/>
          <a:lstStyle>
            <a:lvl1pPr marL="0" indent="0">
              <a:buNone/>
              <a:defRPr lang="en-US" sz="2799" dirty="0" smtClean="0">
                <a:latin typeface="EYInterstate Light" panose="02000506000000020004" pitchFamily="2" charset="0"/>
              </a:defRPr>
            </a:lvl1pPr>
          </a:lstStyle>
          <a:p>
            <a:pPr marL="356438" lvl="0" indent="-356438">
              <a:spcBef>
                <a:spcPts val="0"/>
              </a:spcBef>
            </a:pPr>
            <a:r>
              <a:rPr lang="en-US"/>
              <a:t>Edit Master text styles</a:t>
            </a:r>
          </a:p>
        </p:txBody>
      </p:sp>
      <p:sp>
        <p:nvSpPr>
          <p:cNvPr id="8" name="Text Placeholder 6">
            <a:extLst>
              <a:ext uri="{FF2B5EF4-FFF2-40B4-BE49-F238E27FC236}">
                <a16:creationId xmlns:a16="http://schemas.microsoft.com/office/drawing/2014/main" id="{F1BA83A2-78F0-4F7E-836B-9B4B87820F96}"/>
              </a:ext>
            </a:extLst>
          </p:cNvPr>
          <p:cNvSpPr>
            <a:spLocks noGrp="1"/>
          </p:cNvSpPr>
          <p:nvPr>
            <p:ph type="body" sz="quarter" idx="11" hasCustomPrompt="1"/>
          </p:nvPr>
        </p:nvSpPr>
        <p:spPr>
          <a:xfrm>
            <a:off x="513083" y="4632765"/>
            <a:ext cx="5289245" cy="316838"/>
          </a:xfrm>
        </p:spPr>
        <p:txBody>
          <a:bodyPr lIns="90000" tIns="46800" rIns="90000" bIns="46800"/>
          <a:lstStyle>
            <a:lvl1pPr marL="0" indent="0" algn="l" defTabSz="913943" rtl="0" eaLnBrk="1" latinLnBrk="0" hangingPunct="1">
              <a:spcBef>
                <a:spcPts val="0"/>
              </a:spcBef>
              <a:spcAft>
                <a:spcPts val="600"/>
              </a:spcAft>
              <a:buClr>
                <a:schemeClr val="tx2"/>
              </a:buClr>
              <a:buSzPct val="70000"/>
              <a:buFont typeface="Arial" pitchFamily="34" charset="0"/>
              <a:buNone/>
              <a:defRPr lang="en-US" sz="1599" kern="1200" dirty="0" smtClean="0">
                <a:solidFill>
                  <a:srgbClr val="2E2E38"/>
                </a:solidFill>
                <a:latin typeface="+mn-lt"/>
                <a:ea typeface="+mn-ea"/>
                <a:cs typeface="+mn-cs"/>
              </a:defRPr>
            </a:lvl1pPr>
            <a:lvl2pPr marL="356438" indent="0">
              <a:buNone/>
              <a:defRPr lang="en-US" sz="1999" smtClean="0">
                <a:latin typeface="+mn-lt"/>
              </a:defRPr>
            </a:lvl2pPr>
            <a:lvl3pPr>
              <a:defRPr lang="en-US" sz="1799" smtClean="0">
                <a:latin typeface="+mn-lt"/>
              </a:defRPr>
            </a:lvl3pPr>
            <a:lvl4pPr>
              <a:defRPr lang="en-US" sz="1599" smtClean="0">
                <a:latin typeface="+mn-lt"/>
              </a:defRPr>
            </a:lvl4pPr>
            <a:lvl5pPr>
              <a:defRPr lang="en-IN" sz="1599">
                <a:latin typeface="+mn-lt"/>
              </a:defRPr>
            </a:lvl5pPr>
          </a:lstStyle>
          <a:p>
            <a:pPr marL="0" lvl="0" indent="0">
              <a:spcBef>
                <a:spcPts val="0"/>
              </a:spcBef>
              <a:buNone/>
            </a:pPr>
            <a:r>
              <a:rPr lang="en-US"/>
              <a:t>Name Surname</a:t>
            </a:r>
          </a:p>
        </p:txBody>
      </p:sp>
      <p:sp>
        <p:nvSpPr>
          <p:cNvPr id="9" name="Text Placeholder 6">
            <a:extLst>
              <a:ext uri="{FF2B5EF4-FFF2-40B4-BE49-F238E27FC236}">
                <a16:creationId xmlns:a16="http://schemas.microsoft.com/office/drawing/2014/main" id="{034CE9DD-CE12-4D9F-8FD6-A2522F36C807}"/>
              </a:ext>
            </a:extLst>
          </p:cNvPr>
          <p:cNvSpPr>
            <a:spLocks noGrp="1"/>
          </p:cNvSpPr>
          <p:nvPr>
            <p:ph type="body" sz="quarter" idx="12" hasCustomPrompt="1"/>
          </p:nvPr>
        </p:nvSpPr>
        <p:spPr>
          <a:xfrm>
            <a:off x="513083" y="4971442"/>
            <a:ext cx="5289245" cy="316838"/>
          </a:xfrm>
        </p:spPr>
        <p:txBody>
          <a:bodyPr lIns="90000" tIns="46800" rIns="90000" bIns="46800"/>
          <a:lstStyle>
            <a:lvl1pPr marL="0" indent="0" algn="l" defTabSz="913943" rtl="0" eaLnBrk="1" latinLnBrk="0" hangingPunct="1">
              <a:spcBef>
                <a:spcPts val="0"/>
              </a:spcBef>
              <a:spcAft>
                <a:spcPts val="600"/>
              </a:spcAft>
              <a:buClr>
                <a:schemeClr val="tx2"/>
              </a:buClr>
              <a:buSzPct val="70000"/>
              <a:buFont typeface="Arial" pitchFamily="34" charset="0"/>
              <a:buNone/>
              <a:defRPr lang="en-US" sz="1599" kern="1200" dirty="0" smtClean="0">
                <a:solidFill>
                  <a:srgbClr val="2E2E38"/>
                </a:solidFill>
                <a:latin typeface="+mn-lt"/>
                <a:ea typeface="+mn-ea"/>
                <a:cs typeface="+mn-cs"/>
              </a:defRPr>
            </a:lvl1pPr>
            <a:lvl2pPr marL="356438" indent="0">
              <a:buNone/>
              <a:defRPr lang="en-US" sz="1999" smtClean="0">
                <a:latin typeface="+mn-lt"/>
              </a:defRPr>
            </a:lvl2pPr>
            <a:lvl3pPr>
              <a:defRPr lang="en-US" sz="1799" smtClean="0">
                <a:latin typeface="+mn-lt"/>
              </a:defRPr>
            </a:lvl3pPr>
            <a:lvl4pPr>
              <a:defRPr lang="en-US" sz="1599" smtClean="0">
                <a:latin typeface="+mn-lt"/>
              </a:defRPr>
            </a:lvl4pPr>
            <a:lvl5pPr>
              <a:defRPr lang="en-IN" sz="1599">
                <a:latin typeface="+mn-lt"/>
              </a:defRPr>
            </a:lvl5pPr>
          </a:lstStyle>
          <a:p>
            <a:pPr marL="0" lvl="0" indent="0">
              <a:spcBef>
                <a:spcPts val="0"/>
              </a:spcBef>
              <a:buNone/>
            </a:pPr>
            <a:r>
              <a:rPr lang="en-US"/>
              <a:t>Job Title</a:t>
            </a:r>
          </a:p>
        </p:txBody>
      </p:sp>
      <p:sp>
        <p:nvSpPr>
          <p:cNvPr id="6" name="Footer Placeholder 4">
            <a:extLst>
              <a:ext uri="{FF2B5EF4-FFF2-40B4-BE49-F238E27FC236}">
                <a16:creationId xmlns:a16="http://schemas.microsoft.com/office/drawing/2014/main" id="{FF55AFA9-11AB-4470-973F-B3BECB0FDFCA}"/>
              </a:ext>
            </a:extLst>
          </p:cNvPr>
          <p:cNvSpPr>
            <a:spLocks noGrp="1"/>
          </p:cNvSpPr>
          <p:nvPr>
            <p:ph type="ftr" sz="quarter" idx="13"/>
          </p:nvPr>
        </p:nvSpPr>
        <p:spPr>
          <a:xfrm>
            <a:off x="3832860" y="6359530"/>
            <a:ext cx="4526280" cy="365125"/>
          </a:xfrm>
          <a:prstGeom prst="rect">
            <a:avLst/>
          </a:prstGeom>
        </p:spPr>
        <p:txBody>
          <a:bodyPr/>
          <a:lstStyle>
            <a:lvl1pPr>
              <a:defRPr sz="1000"/>
            </a:lvl1pPr>
          </a:lstStyle>
          <a:p>
            <a:endParaRPr lang="en-IN"/>
          </a:p>
        </p:txBody>
      </p:sp>
    </p:spTree>
    <p:extLst>
      <p:ext uri="{BB962C8B-B14F-4D97-AF65-F5344CB8AC3E}">
        <p14:creationId xmlns:p14="http://schemas.microsoft.com/office/powerpoint/2010/main" val="192935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B422D87F-98C4-4E10-ADE6-39577C627650}"/>
              </a:ext>
            </a:extLst>
          </p:cNvPr>
          <p:cNvSpPr>
            <a:spLocks noGrp="1"/>
          </p:cNvSpPr>
          <p:nvPr>
            <p:ph type="ftr" sz="quarter" idx="11"/>
          </p:nvPr>
        </p:nvSpPr>
        <p:spPr>
          <a:xfrm>
            <a:off x="3832860" y="6359530"/>
            <a:ext cx="4526280" cy="365125"/>
          </a:xfrm>
          <a:prstGeom prst="rect">
            <a:avLst/>
          </a:prstGeom>
        </p:spPr>
        <p:txBody>
          <a:bodyPr/>
          <a:lstStyle>
            <a:lvl1pPr>
              <a:defRPr sz="1000"/>
            </a:lvl1pPr>
          </a:lstStyle>
          <a:p>
            <a:endParaRPr lang="en-IN"/>
          </a:p>
        </p:txBody>
      </p:sp>
    </p:spTree>
    <p:extLst>
      <p:ext uri="{BB962C8B-B14F-4D97-AF65-F5344CB8AC3E}">
        <p14:creationId xmlns:p14="http://schemas.microsoft.com/office/powerpoint/2010/main" val="83194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77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026FED5-D51A-4649-B26D-38AFCD19D6B2}"/>
              </a:ext>
            </a:extLst>
          </p:cNvPr>
          <p:cNvSpPr>
            <a:spLocks noGrp="1"/>
          </p:cNvSpPr>
          <p:nvPr>
            <p:ph type="dt" sz="half" idx="10"/>
          </p:nvPr>
        </p:nvSpPr>
        <p:spPr/>
        <p:txBody>
          <a:bodyPr/>
          <a:lstStyle/>
          <a:p>
            <a:endParaRPr lang="en-IN"/>
          </a:p>
        </p:txBody>
      </p:sp>
      <p:sp>
        <p:nvSpPr>
          <p:cNvPr id="25" name="Line 10">
            <a:extLst>
              <a:ext uri="{FF2B5EF4-FFF2-40B4-BE49-F238E27FC236}">
                <a16:creationId xmlns:a16="http://schemas.microsoft.com/office/drawing/2014/main" id="{3E5B6C4E-1C07-95A4-634C-0FECA3F8584A}"/>
              </a:ext>
            </a:extLst>
          </p:cNvPr>
          <p:cNvSpPr>
            <a:spLocks noChangeShapeType="1"/>
          </p:cNvSpPr>
          <p:nvPr userDrawn="1"/>
        </p:nvSpPr>
        <p:spPr bwMode="auto">
          <a:xfrm>
            <a:off x="609601" y="907750"/>
            <a:ext cx="10974284" cy="0"/>
          </a:xfrm>
          <a:prstGeom prst="line">
            <a:avLst/>
          </a:prstGeom>
          <a:noFill/>
          <a:ln w="19050">
            <a:solidFill>
              <a:srgbClr val="FFE600"/>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6" name="Rounded Rectangle 14">
            <a:extLst>
              <a:ext uri="{FF2B5EF4-FFF2-40B4-BE49-F238E27FC236}">
                <a16:creationId xmlns:a16="http://schemas.microsoft.com/office/drawing/2014/main" id="{60D4001B-90F9-9CAC-3954-7F444F6638D5}"/>
              </a:ext>
            </a:extLst>
          </p:cNvPr>
          <p:cNvSpPr/>
          <p:nvPr userDrawn="1"/>
        </p:nvSpPr>
        <p:spPr>
          <a:xfrm>
            <a:off x="969197" y="209188"/>
            <a:ext cx="1814286" cy="186319"/>
          </a:xfrm>
          <a:prstGeom prst="roundRect">
            <a:avLst>
              <a:gd name="adj" fmla="val 50000"/>
            </a:avLst>
          </a:prstGeom>
          <a:solidFill>
            <a:srgbClr val="2E2E38">
              <a:lumMod val="60000"/>
              <a:lumOff val="40000"/>
            </a:srgbClr>
          </a:solid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sp>
        <p:nvSpPr>
          <p:cNvPr id="27" name="Rounded Rectangle 15">
            <a:extLst>
              <a:ext uri="{FF2B5EF4-FFF2-40B4-BE49-F238E27FC236}">
                <a16:creationId xmlns:a16="http://schemas.microsoft.com/office/drawing/2014/main" id="{35F2EC9A-0FC1-0C74-5F56-840F62AA317E}"/>
              </a:ext>
            </a:extLst>
          </p:cNvPr>
          <p:cNvSpPr/>
          <p:nvPr userDrawn="1"/>
        </p:nvSpPr>
        <p:spPr>
          <a:xfrm>
            <a:off x="609600" y="209188"/>
            <a:ext cx="1814286" cy="186319"/>
          </a:xfrm>
          <a:prstGeom prst="roundRect">
            <a:avLst>
              <a:gd name="adj" fmla="val 50000"/>
            </a:avLst>
          </a:prstGeom>
          <a:solidFill>
            <a:srgbClr val="FFE600"/>
          </a:solid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cxnSp>
        <p:nvCxnSpPr>
          <p:cNvPr id="28" name="Straight Connector 27">
            <a:extLst>
              <a:ext uri="{FF2B5EF4-FFF2-40B4-BE49-F238E27FC236}">
                <a16:creationId xmlns:a16="http://schemas.microsoft.com/office/drawing/2014/main" id="{DD471F22-53B4-B13D-9630-D8D52A4B4A81}"/>
              </a:ext>
            </a:extLst>
          </p:cNvPr>
          <p:cNvCxnSpPr/>
          <p:nvPr userDrawn="1"/>
        </p:nvCxnSpPr>
        <p:spPr>
          <a:xfrm>
            <a:off x="2850777" y="302346"/>
            <a:ext cx="8190203" cy="0"/>
          </a:xfrm>
          <a:prstGeom prst="line">
            <a:avLst/>
          </a:prstGeom>
          <a:noFill/>
          <a:ln w="9525" cap="flat" cmpd="sng" algn="ctr">
            <a:solidFill>
              <a:srgbClr val="2E2E38">
                <a:lumMod val="60000"/>
                <a:lumOff val="40000"/>
              </a:srgbClr>
            </a:solidFill>
            <a:prstDash val="solid"/>
            <a:tailEnd type="none"/>
          </a:ln>
          <a:effectLst/>
        </p:spPr>
      </p:cxnSp>
      <p:grpSp>
        <p:nvGrpSpPr>
          <p:cNvPr id="29" name="Group 28">
            <a:extLst>
              <a:ext uri="{FF2B5EF4-FFF2-40B4-BE49-F238E27FC236}">
                <a16:creationId xmlns:a16="http://schemas.microsoft.com/office/drawing/2014/main" id="{2F43AF3F-F208-46FE-6D54-2394FAFFA67F}"/>
              </a:ext>
            </a:extLst>
          </p:cNvPr>
          <p:cNvGrpSpPr/>
          <p:nvPr userDrawn="1"/>
        </p:nvGrpSpPr>
        <p:grpSpPr>
          <a:xfrm>
            <a:off x="11020701" y="212986"/>
            <a:ext cx="579247" cy="191835"/>
            <a:chOff x="-1530849" y="2619910"/>
            <a:chExt cx="2964793" cy="981881"/>
          </a:xfrm>
          <a:solidFill>
            <a:srgbClr val="2E2E38">
              <a:lumMod val="60000"/>
              <a:lumOff val="40000"/>
            </a:srgbClr>
          </a:solidFill>
        </p:grpSpPr>
        <p:sp>
          <p:nvSpPr>
            <p:cNvPr id="30" name="Chevron 36">
              <a:extLst>
                <a:ext uri="{FF2B5EF4-FFF2-40B4-BE49-F238E27FC236}">
                  <a16:creationId xmlns:a16="http://schemas.microsoft.com/office/drawing/2014/main" id="{8AA09D7B-AAF2-6145-D653-156B11AF60D9}"/>
                </a:ext>
              </a:extLst>
            </p:cNvPr>
            <p:cNvSpPr/>
            <p:nvPr/>
          </p:nvSpPr>
          <p:spPr>
            <a:xfrm>
              <a:off x="-873303" y="2619910"/>
              <a:ext cx="981881" cy="981881"/>
            </a:xfrm>
            <a:prstGeom prst="chevron">
              <a:avLst/>
            </a:prstGeom>
            <a:grp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sp>
          <p:nvSpPr>
            <p:cNvPr id="31" name="Chevron 37">
              <a:extLst>
                <a:ext uri="{FF2B5EF4-FFF2-40B4-BE49-F238E27FC236}">
                  <a16:creationId xmlns:a16="http://schemas.microsoft.com/office/drawing/2014/main" id="{39906D6A-8FB1-461C-9EE5-D9BC06239503}"/>
                </a:ext>
              </a:extLst>
            </p:cNvPr>
            <p:cNvSpPr/>
            <p:nvPr/>
          </p:nvSpPr>
          <p:spPr>
            <a:xfrm>
              <a:off x="-1530849" y="2619910"/>
              <a:ext cx="981881" cy="981881"/>
            </a:xfrm>
            <a:prstGeom prst="chevron">
              <a:avLst/>
            </a:prstGeom>
            <a:grp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sp>
          <p:nvSpPr>
            <p:cNvPr id="32" name="Chevron 38">
              <a:extLst>
                <a:ext uri="{FF2B5EF4-FFF2-40B4-BE49-F238E27FC236}">
                  <a16:creationId xmlns:a16="http://schemas.microsoft.com/office/drawing/2014/main" id="{C8669FA1-8934-3D41-96D0-54D08F335D2E}"/>
                </a:ext>
              </a:extLst>
            </p:cNvPr>
            <p:cNvSpPr/>
            <p:nvPr/>
          </p:nvSpPr>
          <p:spPr>
            <a:xfrm>
              <a:off x="452063" y="2619910"/>
              <a:ext cx="981881" cy="981881"/>
            </a:xfrm>
            <a:prstGeom prst="chevron">
              <a:avLst/>
            </a:prstGeom>
            <a:grp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sp>
          <p:nvSpPr>
            <p:cNvPr id="33" name="Chevron 39">
              <a:extLst>
                <a:ext uri="{FF2B5EF4-FFF2-40B4-BE49-F238E27FC236}">
                  <a16:creationId xmlns:a16="http://schemas.microsoft.com/office/drawing/2014/main" id="{05BAD2E3-569C-7927-411C-F686F4108872}"/>
                </a:ext>
              </a:extLst>
            </p:cNvPr>
            <p:cNvSpPr/>
            <p:nvPr/>
          </p:nvSpPr>
          <p:spPr>
            <a:xfrm>
              <a:off x="-205483" y="2619910"/>
              <a:ext cx="981881" cy="981881"/>
            </a:xfrm>
            <a:prstGeom prst="chevron">
              <a:avLst/>
            </a:prstGeom>
            <a:grpFill/>
            <a:ln w="9525" cap="flat" cmpd="sng" algn="ctr">
              <a:noFill/>
              <a:prstDash val="solid"/>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199" b="0" i="0" u="none" strike="noStrike" kern="0" cap="none" spc="0" normalizeH="0" baseline="0" noProof="0">
                <a:ln>
                  <a:noFill/>
                </a:ln>
                <a:solidFill>
                  <a:srgbClr val="FFFFFF"/>
                </a:solidFill>
                <a:effectLst/>
                <a:uLnTx/>
                <a:uFillTx/>
                <a:latin typeface="EYInterstate Light" panose="02000506000000020004" pitchFamily="2" charset="0"/>
                <a:ea typeface="+mn-ea"/>
                <a:cs typeface="+mn-cs"/>
              </a:endParaRPr>
            </a:p>
          </p:txBody>
        </p:sp>
      </p:grpSp>
      <p:cxnSp>
        <p:nvCxnSpPr>
          <p:cNvPr id="34" name="Straight Connector 33">
            <a:extLst>
              <a:ext uri="{FF2B5EF4-FFF2-40B4-BE49-F238E27FC236}">
                <a16:creationId xmlns:a16="http://schemas.microsoft.com/office/drawing/2014/main" id="{6C85BCAC-DDD1-3476-7120-76FC4EA28B5A}"/>
              </a:ext>
            </a:extLst>
          </p:cNvPr>
          <p:cNvCxnSpPr/>
          <p:nvPr userDrawn="1"/>
        </p:nvCxnSpPr>
        <p:spPr>
          <a:xfrm>
            <a:off x="11646569" y="304891"/>
            <a:ext cx="551088" cy="0"/>
          </a:xfrm>
          <a:prstGeom prst="line">
            <a:avLst/>
          </a:prstGeom>
          <a:noFill/>
          <a:ln w="9525" cap="flat" cmpd="sng" algn="ctr">
            <a:solidFill>
              <a:srgbClr val="2E2E38">
                <a:lumMod val="60000"/>
                <a:lumOff val="40000"/>
              </a:srgbClr>
            </a:solidFill>
            <a:prstDash val="solid"/>
            <a:tailEnd type="none"/>
          </a:ln>
          <a:effectLst/>
        </p:spPr>
      </p:cxnSp>
      <p:cxnSp>
        <p:nvCxnSpPr>
          <p:cNvPr id="35" name="Straight Connector 34">
            <a:extLst>
              <a:ext uri="{FF2B5EF4-FFF2-40B4-BE49-F238E27FC236}">
                <a16:creationId xmlns:a16="http://schemas.microsoft.com/office/drawing/2014/main" id="{E7AC9745-7FA3-93EA-15A9-B516CF6A4A68}"/>
              </a:ext>
            </a:extLst>
          </p:cNvPr>
          <p:cNvCxnSpPr/>
          <p:nvPr userDrawn="1"/>
        </p:nvCxnSpPr>
        <p:spPr>
          <a:xfrm>
            <a:off x="-12031" y="304891"/>
            <a:ext cx="551088" cy="0"/>
          </a:xfrm>
          <a:prstGeom prst="line">
            <a:avLst/>
          </a:prstGeom>
          <a:noFill/>
          <a:ln w="9525" cap="flat" cmpd="sng" algn="ctr">
            <a:solidFill>
              <a:srgbClr val="2E2E38">
                <a:lumMod val="60000"/>
                <a:lumOff val="40000"/>
              </a:srgbClr>
            </a:solidFill>
            <a:prstDash val="solid"/>
            <a:tailEnd type="none"/>
          </a:ln>
          <a:effectLst/>
        </p:spPr>
      </p:cxnSp>
      <p:sp>
        <p:nvSpPr>
          <p:cNvPr id="8" name="Title 2">
            <a:extLst>
              <a:ext uri="{FF2B5EF4-FFF2-40B4-BE49-F238E27FC236}">
                <a16:creationId xmlns:a16="http://schemas.microsoft.com/office/drawing/2014/main" id="{ACE927F4-7153-4640-25F1-AB44ED455D82}"/>
              </a:ext>
            </a:extLst>
          </p:cNvPr>
          <p:cNvSpPr>
            <a:spLocks noGrp="1"/>
          </p:cNvSpPr>
          <p:nvPr>
            <p:ph type="title"/>
          </p:nvPr>
        </p:nvSpPr>
        <p:spPr>
          <a:xfrm>
            <a:off x="609600" y="428738"/>
            <a:ext cx="10972800" cy="460800"/>
          </a:xfrm>
          <a:noFill/>
        </p:spPr>
        <p:txBody>
          <a:bodyPr wrap="square" lIns="0" rtlCol="0" anchor="t">
            <a:noAutofit/>
          </a:bodyPr>
          <a:lstStyle>
            <a:lvl1pPr>
              <a:defRPr kumimoji="0" lang="en-US" sz="2400" b="1" i="0" u="none" strike="noStrike" cap="none" spc="0" normalizeH="0" baseline="0" dirty="0">
                <a:ln>
                  <a:noFill/>
                </a:ln>
                <a:solidFill>
                  <a:prstClr val="black"/>
                </a:solidFill>
                <a:effectLst/>
                <a:uLnTx/>
                <a:uFillTx/>
                <a:latin typeface="EYInterstate" panose="02000503020000020004" pitchFamily="2" charset="0"/>
                <a:ea typeface="+mn-ea"/>
                <a:cs typeface="+mn-cs"/>
              </a:defRPr>
            </a:lvl1pPr>
          </a:lstStyle>
          <a:p>
            <a:pPr marL="0" marR="0" lvl="0" indent="0" defTabSz="914400" fontAlgn="auto">
              <a:lnSpc>
                <a:spcPct val="100000"/>
              </a:lnSpc>
              <a:spcBef>
                <a:spcPts val="0"/>
              </a:spcBef>
              <a:spcAft>
                <a:spcPts val="0"/>
              </a:spcAft>
              <a:buClrTx/>
              <a:buSzTx/>
              <a:buFontTx/>
              <a:tabLst/>
            </a:pPr>
            <a:r>
              <a:rPr lang="en-US"/>
              <a:t>Click to edit Master title style</a:t>
            </a:r>
          </a:p>
        </p:txBody>
      </p:sp>
    </p:spTree>
    <p:extLst>
      <p:ext uri="{BB962C8B-B14F-4D97-AF65-F5344CB8AC3E}">
        <p14:creationId xmlns:p14="http://schemas.microsoft.com/office/powerpoint/2010/main" val="227062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5_Cover alternat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38ECF2-DA27-D6AC-69AE-62C5D8E039ED}"/>
              </a:ext>
            </a:extLst>
          </p:cNvPr>
          <p:cNvPicPr>
            <a:picLocks noChangeAspect="1"/>
          </p:cNvPicPr>
          <p:nvPr userDrawn="1"/>
        </p:nvPicPr>
        <p:blipFill rotWithShape="1">
          <a:blip r:embed="rId2" cstate="screen">
            <a:alphaModFix/>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D6A0095A-C730-798B-E3B8-34AD23EE8347}"/>
              </a:ext>
            </a:extLst>
          </p:cNvPr>
          <p:cNvSpPr>
            <a:spLocks noGrp="1"/>
          </p:cNvSpPr>
          <p:nvPr>
            <p:ph type="ctrTitle"/>
          </p:nvPr>
        </p:nvSpPr>
        <p:spPr>
          <a:xfrm>
            <a:off x="944388" y="2158329"/>
            <a:ext cx="4781392" cy="860400"/>
          </a:xfrm>
          <a:prstGeom prst="rect">
            <a:avLst/>
          </a:prstGeom>
        </p:spPr>
        <p:txBody>
          <a:bodyPr/>
          <a:lstStyle>
            <a:lvl1pPr>
              <a:defRPr sz="2999" b="0">
                <a:solidFill>
                  <a:schemeClr val="tx1"/>
                </a:solidFill>
                <a:latin typeface="+mj-lt"/>
                <a:cs typeface="Arial" pitchFamily="34" charset="0"/>
              </a:defRPr>
            </a:lvl1pPr>
          </a:lstStyle>
          <a:p>
            <a:r>
              <a:rPr lang="en-US"/>
              <a:t>Click to edit Master title style</a:t>
            </a:r>
            <a:endParaRPr lang="en-GB"/>
          </a:p>
        </p:txBody>
      </p:sp>
      <p:sp>
        <p:nvSpPr>
          <p:cNvPr id="4" name="Subtitle 2">
            <a:extLst>
              <a:ext uri="{FF2B5EF4-FFF2-40B4-BE49-F238E27FC236}">
                <a16:creationId xmlns:a16="http://schemas.microsoft.com/office/drawing/2014/main" id="{777E99B4-8526-E89D-E711-862E916212A9}"/>
              </a:ext>
            </a:extLst>
          </p:cNvPr>
          <p:cNvSpPr>
            <a:spLocks noGrp="1"/>
          </p:cNvSpPr>
          <p:nvPr>
            <p:ph type="subTitle" idx="1"/>
          </p:nvPr>
        </p:nvSpPr>
        <p:spPr>
          <a:xfrm>
            <a:off x="944580" y="3200329"/>
            <a:ext cx="4805525" cy="645742"/>
          </a:xfrm>
          <a:prstGeom prst="rect">
            <a:avLst/>
          </a:prstGeom>
        </p:spPr>
        <p:txBody>
          <a:bodyPr/>
          <a:lstStyle>
            <a:lvl1pPr marL="0" indent="0" algn="l">
              <a:buNone/>
              <a:defRPr sz="1999">
                <a:solidFill>
                  <a:schemeClr val="tx1"/>
                </a:solidFill>
                <a:latin typeface="EYInterstate Light" panose="02000506000000020004" pitchFamily="2" charset="0"/>
                <a:cs typeface="Arial" pitchFamily="34" charset="0"/>
              </a:defRPr>
            </a:lvl1pPr>
            <a:lvl2pPr marL="0" indent="0" algn="l">
              <a:buNone/>
              <a:defRPr sz="1599">
                <a:solidFill>
                  <a:schemeClr val="tx1">
                    <a:lumMod val="75000"/>
                    <a:lumOff val="25000"/>
                  </a:schemeClr>
                </a:solidFill>
              </a:defRPr>
            </a:lvl2pPr>
            <a:lvl3pPr marL="913943" indent="0" algn="ctr">
              <a:buNone/>
              <a:defRPr>
                <a:solidFill>
                  <a:schemeClr val="tx1">
                    <a:tint val="75000"/>
                  </a:schemeClr>
                </a:solidFill>
              </a:defRPr>
            </a:lvl3pPr>
            <a:lvl4pPr marL="1370914" indent="0" algn="ctr">
              <a:buNone/>
              <a:defRPr>
                <a:solidFill>
                  <a:schemeClr val="tx1">
                    <a:tint val="75000"/>
                  </a:schemeClr>
                </a:solidFill>
              </a:defRPr>
            </a:lvl4pPr>
            <a:lvl5pPr marL="1827886" indent="0" algn="ctr">
              <a:buNone/>
              <a:defRPr>
                <a:solidFill>
                  <a:schemeClr val="tx1">
                    <a:tint val="75000"/>
                  </a:schemeClr>
                </a:solidFill>
              </a:defRPr>
            </a:lvl5pPr>
            <a:lvl6pPr marL="2284857" indent="0" algn="ctr">
              <a:buNone/>
              <a:defRPr>
                <a:solidFill>
                  <a:schemeClr val="tx1">
                    <a:tint val="75000"/>
                  </a:schemeClr>
                </a:solidFill>
              </a:defRPr>
            </a:lvl6pPr>
            <a:lvl7pPr marL="2741828" indent="0" algn="ctr">
              <a:buNone/>
              <a:defRPr>
                <a:solidFill>
                  <a:schemeClr val="tx1">
                    <a:tint val="75000"/>
                  </a:schemeClr>
                </a:solidFill>
              </a:defRPr>
            </a:lvl7pPr>
            <a:lvl8pPr marL="3198800" indent="0" algn="ctr">
              <a:buNone/>
              <a:defRPr>
                <a:solidFill>
                  <a:schemeClr val="tx1">
                    <a:tint val="75000"/>
                  </a:schemeClr>
                </a:solidFill>
              </a:defRPr>
            </a:lvl8pPr>
            <a:lvl9pPr marL="3655771" indent="0" algn="ctr">
              <a:buNone/>
              <a:defRPr>
                <a:solidFill>
                  <a:schemeClr val="tx1">
                    <a:tint val="75000"/>
                  </a:schemeClr>
                </a:solidFill>
              </a:defRPr>
            </a:lvl9pPr>
          </a:lstStyle>
          <a:p>
            <a:pPr lvl="0"/>
            <a:r>
              <a:rPr lang="en-US"/>
              <a:t>Click to edit Master subtitle style</a:t>
            </a:r>
            <a:endParaRPr lang="en-GB"/>
          </a:p>
        </p:txBody>
      </p:sp>
      <p:sp>
        <p:nvSpPr>
          <p:cNvPr id="5" name="Freeform: Shape 4">
            <a:extLst>
              <a:ext uri="{FF2B5EF4-FFF2-40B4-BE49-F238E27FC236}">
                <a16:creationId xmlns:a16="http://schemas.microsoft.com/office/drawing/2014/main" id="{5BA7727D-E31E-A6CE-DD13-4BE7D37A9624}"/>
              </a:ext>
            </a:extLst>
          </p:cNvPr>
          <p:cNvSpPr/>
          <p:nvPr userDrawn="1"/>
        </p:nvSpPr>
        <p:spPr>
          <a:xfrm>
            <a:off x="489112" y="723658"/>
            <a:ext cx="5677988"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rgbClr val="FFE600"/>
          </a:solidFill>
          <a:ln w="9525" cap="flat">
            <a:noFill/>
            <a:prstDash val="solid"/>
            <a:miter/>
          </a:ln>
        </p:spPr>
        <p:txBody>
          <a:bodyPr rtlCol="0" anchor="ctr"/>
          <a:lstStyle/>
          <a:p>
            <a:endParaRPr lang="en-IN" sz="1799"/>
          </a:p>
        </p:txBody>
      </p:sp>
      <p:sp>
        <p:nvSpPr>
          <p:cNvPr id="6" name="Freeform: Shape 5">
            <a:extLst>
              <a:ext uri="{FF2B5EF4-FFF2-40B4-BE49-F238E27FC236}">
                <a16:creationId xmlns:a16="http://schemas.microsoft.com/office/drawing/2014/main" id="{3F5B39F6-4420-DF9B-DF36-65434B630701}"/>
              </a:ext>
            </a:extLst>
          </p:cNvPr>
          <p:cNvSpPr/>
          <p:nvPr userDrawn="1"/>
        </p:nvSpPr>
        <p:spPr>
          <a:xfrm>
            <a:off x="489112"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sp>
        <p:nvSpPr>
          <p:cNvPr id="8" name="Freeform: Shape 7">
            <a:extLst>
              <a:ext uri="{FF2B5EF4-FFF2-40B4-BE49-F238E27FC236}">
                <a16:creationId xmlns:a16="http://schemas.microsoft.com/office/drawing/2014/main" id="{8F79F66B-ECDF-EA3C-3996-E9D84DD61D1A}"/>
              </a:ext>
            </a:extLst>
          </p:cNvPr>
          <p:cNvSpPr/>
          <p:nvPr userDrawn="1"/>
        </p:nvSpPr>
        <p:spPr>
          <a:xfrm>
            <a:off x="774294"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sp>
        <p:nvSpPr>
          <p:cNvPr id="15" name="Freeform: Shape 14">
            <a:extLst>
              <a:ext uri="{FF2B5EF4-FFF2-40B4-BE49-F238E27FC236}">
                <a16:creationId xmlns:a16="http://schemas.microsoft.com/office/drawing/2014/main" id="{B971B5BD-4FB1-66F4-BB3B-7BCAEE5B7C3E}"/>
              </a:ext>
            </a:extLst>
          </p:cNvPr>
          <p:cNvSpPr/>
          <p:nvPr userDrawn="1"/>
        </p:nvSpPr>
        <p:spPr>
          <a:xfrm>
            <a:off x="1059359" y="4021756"/>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9"/>
          </a:p>
        </p:txBody>
      </p:sp>
      <p:grpSp>
        <p:nvGrpSpPr>
          <p:cNvPr id="89" name="Group 4">
            <a:extLst>
              <a:ext uri="{FF2B5EF4-FFF2-40B4-BE49-F238E27FC236}">
                <a16:creationId xmlns:a16="http://schemas.microsoft.com/office/drawing/2014/main" id="{9A5F6C58-28D5-F555-6780-0AD4D104DCA9}"/>
              </a:ext>
            </a:extLst>
          </p:cNvPr>
          <p:cNvGrpSpPr>
            <a:grpSpLocks noChangeAspect="1"/>
          </p:cNvGrpSpPr>
          <p:nvPr userDrawn="1"/>
        </p:nvGrpSpPr>
        <p:grpSpPr bwMode="auto">
          <a:xfrm>
            <a:off x="10359392" y="4960938"/>
            <a:ext cx="1224912" cy="1435100"/>
            <a:chOff x="6529" y="3125"/>
            <a:chExt cx="772" cy="904"/>
          </a:xfrm>
        </p:grpSpPr>
        <p:sp>
          <p:nvSpPr>
            <p:cNvPr id="90" name="Freeform 5">
              <a:extLst>
                <a:ext uri="{FF2B5EF4-FFF2-40B4-BE49-F238E27FC236}">
                  <a16:creationId xmlns:a16="http://schemas.microsoft.com/office/drawing/2014/main" id="{65BDFE7F-5AB5-3C72-FDF6-F28E94A927E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srgbClr val="2E2E38"/>
                </a:solidFill>
                <a:effectLst/>
                <a:uLnTx/>
                <a:uFillTx/>
              </a:endParaRPr>
            </a:p>
          </p:txBody>
        </p:sp>
        <p:sp>
          <p:nvSpPr>
            <p:cNvPr id="91" name="Freeform 6">
              <a:extLst>
                <a:ext uri="{FF2B5EF4-FFF2-40B4-BE49-F238E27FC236}">
                  <a16:creationId xmlns:a16="http://schemas.microsoft.com/office/drawing/2014/main" id="{C688673D-9A8C-A7B8-4164-BB17200E2979}"/>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srgbClr val="2E2E38"/>
                </a:solidFill>
                <a:effectLst/>
                <a:uLnTx/>
                <a:uFillTx/>
              </a:endParaRPr>
            </a:p>
          </p:txBody>
        </p:sp>
      </p:grpSp>
      <p:grpSp>
        <p:nvGrpSpPr>
          <p:cNvPr id="159" name="Group 158">
            <a:extLst>
              <a:ext uri="{FF2B5EF4-FFF2-40B4-BE49-F238E27FC236}">
                <a16:creationId xmlns:a16="http://schemas.microsoft.com/office/drawing/2014/main" id="{25BBA6C5-3575-BE62-0104-D8AF598C292D}"/>
              </a:ext>
            </a:extLst>
          </p:cNvPr>
          <p:cNvGrpSpPr/>
          <p:nvPr userDrawn="1"/>
        </p:nvGrpSpPr>
        <p:grpSpPr>
          <a:xfrm>
            <a:off x="497856" y="5826613"/>
            <a:ext cx="3876004" cy="570195"/>
            <a:chOff x="498115" y="5951018"/>
            <a:chExt cx="3878023" cy="570195"/>
          </a:xfrm>
        </p:grpSpPr>
        <p:sp>
          <p:nvSpPr>
            <p:cNvPr id="160" name="Rectangle 159">
              <a:extLst>
                <a:ext uri="{FF2B5EF4-FFF2-40B4-BE49-F238E27FC236}">
                  <a16:creationId xmlns:a16="http://schemas.microsoft.com/office/drawing/2014/main" id="{AA0D3FFD-8B73-4758-DAEA-94AB13301358}"/>
                </a:ext>
              </a:extLst>
            </p:cNvPr>
            <p:cNvSpPr>
              <a:spLocks noChangeArrowheads="1"/>
            </p:cNvSpPr>
            <p:nvPr userDrawn="1"/>
          </p:nvSpPr>
          <p:spPr bwMode="auto">
            <a:xfrm>
              <a:off x="498115" y="5951018"/>
              <a:ext cx="99392" cy="97648"/>
            </a:xfrm>
            <a:prstGeom prst="rect">
              <a:avLst/>
            </a:prstGeom>
            <a:solidFill>
              <a:srgbClr val="FFE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srgbClr val="2E2E38"/>
                </a:solidFill>
                <a:effectLst/>
                <a:uLnTx/>
                <a:uFillTx/>
              </a:endParaRPr>
            </a:p>
          </p:txBody>
        </p:sp>
        <p:sp>
          <p:nvSpPr>
            <p:cNvPr id="161" name="Rectangle 6">
              <a:extLst>
                <a:ext uri="{FF2B5EF4-FFF2-40B4-BE49-F238E27FC236}">
                  <a16:creationId xmlns:a16="http://schemas.microsoft.com/office/drawing/2014/main" id="{ED231E17-D72E-CE18-3498-8E7A6EC89872}"/>
                </a:ext>
              </a:extLst>
            </p:cNvPr>
            <p:cNvSpPr>
              <a:spLocks noChangeArrowheads="1"/>
            </p:cNvSpPr>
            <p:nvPr userDrawn="1"/>
          </p:nvSpPr>
          <p:spPr bwMode="auto">
            <a:xfrm>
              <a:off x="693411" y="5951018"/>
              <a:ext cx="99392" cy="97648"/>
            </a:xfrm>
            <a:prstGeom prst="rect">
              <a:avLst/>
            </a:prstGeom>
            <a:solidFill>
              <a:srgbClr val="FFE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srgbClr val="2E2E38"/>
                </a:solidFill>
                <a:effectLst/>
                <a:uLnTx/>
                <a:uFillTx/>
              </a:endParaRPr>
            </a:p>
          </p:txBody>
        </p:sp>
        <p:sp>
          <p:nvSpPr>
            <p:cNvPr id="162" name="Rectangle 7">
              <a:extLst>
                <a:ext uri="{FF2B5EF4-FFF2-40B4-BE49-F238E27FC236}">
                  <a16:creationId xmlns:a16="http://schemas.microsoft.com/office/drawing/2014/main" id="{4F519069-F8D2-B17D-FBAC-05FE3A0297E6}"/>
                </a:ext>
              </a:extLst>
            </p:cNvPr>
            <p:cNvSpPr>
              <a:spLocks noChangeArrowheads="1"/>
            </p:cNvSpPr>
            <p:nvPr userDrawn="1"/>
          </p:nvSpPr>
          <p:spPr bwMode="auto">
            <a:xfrm>
              <a:off x="890451" y="5951018"/>
              <a:ext cx="99392" cy="97648"/>
            </a:xfrm>
            <a:prstGeom prst="rect">
              <a:avLst/>
            </a:prstGeom>
            <a:solidFill>
              <a:srgbClr val="FFE6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srgbClr val="2E2E38"/>
                </a:solidFill>
                <a:effectLst/>
                <a:uLnTx/>
                <a:uFillTx/>
              </a:endParaRPr>
            </a:p>
          </p:txBody>
        </p:sp>
        <p:sp>
          <p:nvSpPr>
            <p:cNvPr id="163" name="Freeform 8">
              <a:extLst>
                <a:ext uri="{FF2B5EF4-FFF2-40B4-BE49-F238E27FC236}">
                  <a16:creationId xmlns:a16="http://schemas.microsoft.com/office/drawing/2014/main" id="{5DF9467A-91F0-B72D-EA52-08EABAE7810C}"/>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4" name="Freeform 9">
              <a:extLst>
                <a:ext uri="{FF2B5EF4-FFF2-40B4-BE49-F238E27FC236}">
                  <a16:creationId xmlns:a16="http://schemas.microsoft.com/office/drawing/2014/main" id="{EA2F587B-0FAF-A4BA-46F5-0AE800DA705C}"/>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5" name="Freeform 10">
              <a:extLst>
                <a:ext uri="{FF2B5EF4-FFF2-40B4-BE49-F238E27FC236}">
                  <a16:creationId xmlns:a16="http://schemas.microsoft.com/office/drawing/2014/main" id="{025F242E-6CCB-4338-E36B-76630D5EFEEF}"/>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6" name="Freeform 11">
              <a:extLst>
                <a:ext uri="{FF2B5EF4-FFF2-40B4-BE49-F238E27FC236}">
                  <a16:creationId xmlns:a16="http://schemas.microsoft.com/office/drawing/2014/main" id="{07FB16E6-25EB-440C-E6C5-C08CE23749EB}"/>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7" name="Freeform 12">
              <a:extLst>
                <a:ext uri="{FF2B5EF4-FFF2-40B4-BE49-F238E27FC236}">
                  <a16:creationId xmlns:a16="http://schemas.microsoft.com/office/drawing/2014/main" id="{2205B06B-E17C-F454-AFAA-EAD936DFE584}"/>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8" name="Freeform 13">
              <a:extLst>
                <a:ext uri="{FF2B5EF4-FFF2-40B4-BE49-F238E27FC236}">
                  <a16:creationId xmlns:a16="http://schemas.microsoft.com/office/drawing/2014/main" id="{78F602B5-7742-D4F8-A1AA-30ACE51826FA}"/>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69" name="Freeform 14">
              <a:extLst>
                <a:ext uri="{FF2B5EF4-FFF2-40B4-BE49-F238E27FC236}">
                  <a16:creationId xmlns:a16="http://schemas.microsoft.com/office/drawing/2014/main" id="{2643A313-576A-6ED1-55F8-BD90C63B8246}"/>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0" name="Freeform 15">
              <a:extLst>
                <a:ext uri="{FF2B5EF4-FFF2-40B4-BE49-F238E27FC236}">
                  <a16:creationId xmlns:a16="http://schemas.microsoft.com/office/drawing/2014/main" id="{AD00CEB0-2183-489A-0E22-6376568C5A19}"/>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1" name="Freeform 16">
              <a:extLst>
                <a:ext uri="{FF2B5EF4-FFF2-40B4-BE49-F238E27FC236}">
                  <a16:creationId xmlns:a16="http://schemas.microsoft.com/office/drawing/2014/main" id="{8EBA1075-F902-E60B-4B56-5E81789A9BB0}"/>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2" name="Freeform 17">
              <a:extLst>
                <a:ext uri="{FF2B5EF4-FFF2-40B4-BE49-F238E27FC236}">
                  <a16:creationId xmlns:a16="http://schemas.microsoft.com/office/drawing/2014/main" id="{0DB9910D-6139-03BB-61AC-28B30A4FAE9E}"/>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3" name="Freeform 18">
              <a:extLst>
                <a:ext uri="{FF2B5EF4-FFF2-40B4-BE49-F238E27FC236}">
                  <a16:creationId xmlns:a16="http://schemas.microsoft.com/office/drawing/2014/main" id="{546C820F-ABC1-7E55-2B44-737918A2BC5D}"/>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4" name="Freeform 19">
              <a:extLst>
                <a:ext uri="{FF2B5EF4-FFF2-40B4-BE49-F238E27FC236}">
                  <a16:creationId xmlns:a16="http://schemas.microsoft.com/office/drawing/2014/main" id="{A48BBF10-8115-C586-40FF-CC1FD651AC07}"/>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5" name="Freeform 20">
              <a:extLst>
                <a:ext uri="{FF2B5EF4-FFF2-40B4-BE49-F238E27FC236}">
                  <a16:creationId xmlns:a16="http://schemas.microsoft.com/office/drawing/2014/main" id="{067377C5-EC60-614E-E689-C88F8949BDA4}"/>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6" name="Freeform 21">
              <a:extLst>
                <a:ext uri="{FF2B5EF4-FFF2-40B4-BE49-F238E27FC236}">
                  <a16:creationId xmlns:a16="http://schemas.microsoft.com/office/drawing/2014/main" id="{D349B682-9014-04F0-864B-5A2B370D0CAC}"/>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7" name="Freeform 22">
              <a:extLst>
                <a:ext uri="{FF2B5EF4-FFF2-40B4-BE49-F238E27FC236}">
                  <a16:creationId xmlns:a16="http://schemas.microsoft.com/office/drawing/2014/main" id="{403F27BD-1E08-A36B-347D-EC080E5ED615}"/>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8" name="Freeform 23">
              <a:extLst>
                <a:ext uri="{FF2B5EF4-FFF2-40B4-BE49-F238E27FC236}">
                  <a16:creationId xmlns:a16="http://schemas.microsoft.com/office/drawing/2014/main" id="{30FFAC99-A3BF-A6D9-0247-7D5CA28B7EF7}"/>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79" name="Freeform 24">
              <a:extLst>
                <a:ext uri="{FF2B5EF4-FFF2-40B4-BE49-F238E27FC236}">
                  <a16:creationId xmlns:a16="http://schemas.microsoft.com/office/drawing/2014/main" id="{DE393320-8CBC-2DDE-C196-C61BC3E78111}"/>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0" name="Freeform 25">
              <a:extLst>
                <a:ext uri="{FF2B5EF4-FFF2-40B4-BE49-F238E27FC236}">
                  <a16:creationId xmlns:a16="http://schemas.microsoft.com/office/drawing/2014/main" id="{622E5418-C365-CE8E-18DC-E0D00712E49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1" name="Freeform 26">
              <a:extLst>
                <a:ext uri="{FF2B5EF4-FFF2-40B4-BE49-F238E27FC236}">
                  <a16:creationId xmlns:a16="http://schemas.microsoft.com/office/drawing/2014/main" id="{3328A307-5392-13E8-210C-90A0631BF407}"/>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2" name="Freeform 27">
              <a:extLst>
                <a:ext uri="{FF2B5EF4-FFF2-40B4-BE49-F238E27FC236}">
                  <a16:creationId xmlns:a16="http://schemas.microsoft.com/office/drawing/2014/main" id="{E3759DAB-F0EC-C1C0-0D24-58A10DB6B7B6}"/>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3" name="Freeform 28">
              <a:extLst>
                <a:ext uri="{FF2B5EF4-FFF2-40B4-BE49-F238E27FC236}">
                  <a16:creationId xmlns:a16="http://schemas.microsoft.com/office/drawing/2014/main" id="{C455689E-7DA2-1A8A-B5EB-FEBE0A5EB135}"/>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4" name="Freeform 29">
              <a:extLst>
                <a:ext uri="{FF2B5EF4-FFF2-40B4-BE49-F238E27FC236}">
                  <a16:creationId xmlns:a16="http://schemas.microsoft.com/office/drawing/2014/main" id="{E2180041-BD4E-85E1-AA29-2CBF573AA2A8}"/>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5" name="Freeform 30">
              <a:extLst>
                <a:ext uri="{FF2B5EF4-FFF2-40B4-BE49-F238E27FC236}">
                  <a16:creationId xmlns:a16="http://schemas.microsoft.com/office/drawing/2014/main" id="{9F22D514-B97A-D230-28B8-18B427300B9C}"/>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6" name="Freeform 31">
              <a:extLst>
                <a:ext uri="{FF2B5EF4-FFF2-40B4-BE49-F238E27FC236}">
                  <a16:creationId xmlns:a16="http://schemas.microsoft.com/office/drawing/2014/main" id="{B150E974-D54E-164E-DF9C-D6CB810E45D2}"/>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7" name="Freeform 32">
              <a:extLst>
                <a:ext uri="{FF2B5EF4-FFF2-40B4-BE49-F238E27FC236}">
                  <a16:creationId xmlns:a16="http://schemas.microsoft.com/office/drawing/2014/main" id="{DE9D4D9A-2590-DB1D-D1B4-20C6976259FE}"/>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8" name="Freeform 33">
              <a:extLst>
                <a:ext uri="{FF2B5EF4-FFF2-40B4-BE49-F238E27FC236}">
                  <a16:creationId xmlns:a16="http://schemas.microsoft.com/office/drawing/2014/main" id="{BB6DCF49-3BF8-C64A-A29E-6F3BD9DB0367}"/>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89" name="Freeform 34">
              <a:extLst>
                <a:ext uri="{FF2B5EF4-FFF2-40B4-BE49-F238E27FC236}">
                  <a16:creationId xmlns:a16="http://schemas.microsoft.com/office/drawing/2014/main" id="{06477811-88BB-995D-5B1E-9FD2B6C99FDC}"/>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0" name="Freeform 35">
              <a:extLst>
                <a:ext uri="{FF2B5EF4-FFF2-40B4-BE49-F238E27FC236}">
                  <a16:creationId xmlns:a16="http://schemas.microsoft.com/office/drawing/2014/main" id="{110A36D0-62AF-5FE5-B7FA-28DB86A50ABF}"/>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1" name="Freeform 36">
              <a:extLst>
                <a:ext uri="{FF2B5EF4-FFF2-40B4-BE49-F238E27FC236}">
                  <a16:creationId xmlns:a16="http://schemas.microsoft.com/office/drawing/2014/main" id="{6E560086-C590-0EFF-B514-3CE91BF3BEFF}"/>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2" name="Freeform 37">
              <a:extLst>
                <a:ext uri="{FF2B5EF4-FFF2-40B4-BE49-F238E27FC236}">
                  <a16:creationId xmlns:a16="http://schemas.microsoft.com/office/drawing/2014/main" id="{2763751B-16F3-9B28-3F8E-B83A59AE235E}"/>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3" name="Freeform 38">
              <a:extLst>
                <a:ext uri="{FF2B5EF4-FFF2-40B4-BE49-F238E27FC236}">
                  <a16:creationId xmlns:a16="http://schemas.microsoft.com/office/drawing/2014/main" id="{BA19D14D-F532-3BCA-6529-E18F81E87EFB}"/>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4" name="Freeform 39">
              <a:extLst>
                <a:ext uri="{FF2B5EF4-FFF2-40B4-BE49-F238E27FC236}">
                  <a16:creationId xmlns:a16="http://schemas.microsoft.com/office/drawing/2014/main" id="{F9DB23B1-C5DD-82C7-415B-DC641D3E1E11}"/>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5" name="Freeform 40">
              <a:extLst>
                <a:ext uri="{FF2B5EF4-FFF2-40B4-BE49-F238E27FC236}">
                  <a16:creationId xmlns:a16="http://schemas.microsoft.com/office/drawing/2014/main" id="{26E9DD4B-51A8-A765-E451-65C1BFB1FB6F}"/>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6" name="Freeform 41">
              <a:extLst>
                <a:ext uri="{FF2B5EF4-FFF2-40B4-BE49-F238E27FC236}">
                  <a16:creationId xmlns:a16="http://schemas.microsoft.com/office/drawing/2014/main" id="{D6A32BCE-496B-13D8-2BD3-085C078269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7" name="Freeform 42">
              <a:extLst>
                <a:ext uri="{FF2B5EF4-FFF2-40B4-BE49-F238E27FC236}">
                  <a16:creationId xmlns:a16="http://schemas.microsoft.com/office/drawing/2014/main" id="{1DF86B6F-A3F2-D286-2DBD-CD3A096EF7A0}"/>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8" name="Freeform 43">
              <a:extLst>
                <a:ext uri="{FF2B5EF4-FFF2-40B4-BE49-F238E27FC236}">
                  <a16:creationId xmlns:a16="http://schemas.microsoft.com/office/drawing/2014/main" id="{371E0152-8299-2FA1-C52E-DF7814D884B2}"/>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199" name="Freeform 44">
              <a:extLst>
                <a:ext uri="{FF2B5EF4-FFF2-40B4-BE49-F238E27FC236}">
                  <a16:creationId xmlns:a16="http://schemas.microsoft.com/office/drawing/2014/main" id="{A56EE4D4-FBA9-2F16-2CC8-809B02C4E508}"/>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0" name="Freeform 45">
              <a:extLst>
                <a:ext uri="{FF2B5EF4-FFF2-40B4-BE49-F238E27FC236}">
                  <a16:creationId xmlns:a16="http://schemas.microsoft.com/office/drawing/2014/main" id="{D338679E-FDD1-8C8A-27BA-C361ECC60460}"/>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1" name="Freeform 46">
              <a:extLst>
                <a:ext uri="{FF2B5EF4-FFF2-40B4-BE49-F238E27FC236}">
                  <a16:creationId xmlns:a16="http://schemas.microsoft.com/office/drawing/2014/main" id="{6C390092-5D42-62BB-1B60-395EE5828732}"/>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2" name="Freeform 47">
              <a:extLst>
                <a:ext uri="{FF2B5EF4-FFF2-40B4-BE49-F238E27FC236}">
                  <a16:creationId xmlns:a16="http://schemas.microsoft.com/office/drawing/2014/main" id="{C43755C0-4187-09D7-794B-ABEEA8CD5532}"/>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3" name="Freeform 48">
              <a:extLst>
                <a:ext uri="{FF2B5EF4-FFF2-40B4-BE49-F238E27FC236}">
                  <a16:creationId xmlns:a16="http://schemas.microsoft.com/office/drawing/2014/main" id="{6EC745CF-2865-3320-95DD-170AC11BAF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4" name="Freeform 49">
              <a:extLst>
                <a:ext uri="{FF2B5EF4-FFF2-40B4-BE49-F238E27FC236}">
                  <a16:creationId xmlns:a16="http://schemas.microsoft.com/office/drawing/2014/main" id="{E55E0039-907B-7687-D1EA-E7E5AE5CB511}"/>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5" name="Freeform 50">
              <a:extLst>
                <a:ext uri="{FF2B5EF4-FFF2-40B4-BE49-F238E27FC236}">
                  <a16:creationId xmlns:a16="http://schemas.microsoft.com/office/drawing/2014/main" id="{356A9F27-8309-2419-8822-080E1C67C4B0}"/>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6" name="Freeform 51">
              <a:extLst>
                <a:ext uri="{FF2B5EF4-FFF2-40B4-BE49-F238E27FC236}">
                  <a16:creationId xmlns:a16="http://schemas.microsoft.com/office/drawing/2014/main" id="{2F7CD508-11D7-677D-B5F3-C07F56EAC073}"/>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7" name="Freeform 52">
              <a:extLst>
                <a:ext uri="{FF2B5EF4-FFF2-40B4-BE49-F238E27FC236}">
                  <a16:creationId xmlns:a16="http://schemas.microsoft.com/office/drawing/2014/main" id="{9F5574A1-C538-8C41-9DF7-615FCEC8FD29}"/>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8" name="Freeform 53">
              <a:extLst>
                <a:ext uri="{FF2B5EF4-FFF2-40B4-BE49-F238E27FC236}">
                  <a16:creationId xmlns:a16="http://schemas.microsoft.com/office/drawing/2014/main" id="{4A36990F-D826-866C-8FAA-8F7AB1F66BC5}"/>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09" name="Freeform 54">
              <a:extLst>
                <a:ext uri="{FF2B5EF4-FFF2-40B4-BE49-F238E27FC236}">
                  <a16:creationId xmlns:a16="http://schemas.microsoft.com/office/drawing/2014/main" id="{86DEC230-CA04-30EF-23B4-EDD1F845E338}"/>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0" name="Freeform 55">
              <a:extLst>
                <a:ext uri="{FF2B5EF4-FFF2-40B4-BE49-F238E27FC236}">
                  <a16:creationId xmlns:a16="http://schemas.microsoft.com/office/drawing/2014/main" id="{D27A6251-12DB-BFA5-D296-9F16183333AE}"/>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1" name="Freeform 56">
              <a:extLst>
                <a:ext uri="{FF2B5EF4-FFF2-40B4-BE49-F238E27FC236}">
                  <a16:creationId xmlns:a16="http://schemas.microsoft.com/office/drawing/2014/main" id="{542FA457-C88D-4F69-645E-CA89A519AED2}"/>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2" name="Freeform 57">
              <a:extLst>
                <a:ext uri="{FF2B5EF4-FFF2-40B4-BE49-F238E27FC236}">
                  <a16:creationId xmlns:a16="http://schemas.microsoft.com/office/drawing/2014/main" id="{F21AE74B-DE9F-4AD8-BAE9-BB573CE815F5}"/>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3" name="Freeform 58">
              <a:extLst>
                <a:ext uri="{FF2B5EF4-FFF2-40B4-BE49-F238E27FC236}">
                  <a16:creationId xmlns:a16="http://schemas.microsoft.com/office/drawing/2014/main" id="{5FF10D45-4AEA-A803-F677-92451B04DAB4}"/>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4" name="Freeform 59">
              <a:extLst>
                <a:ext uri="{FF2B5EF4-FFF2-40B4-BE49-F238E27FC236}">
                  <a16:creationId xmlns:a16="http://schemas.microsoft.com/office/drawing/2014/main" id="{F6D70C27-9EF8-7BAE-67FF-6A70679A2293}"/>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5" name="Freeform 60">
              <a:extLst>
                <a:ext uri="{FF2B5EF4-FFF2-40B4-BE49-F238E27FC236}">
                  <a16:creationId xmlns:a16="http://schemas.microsoft.com/office/drawing/2014/main" id="{721ADD96-7601-36CF-8E2C-636AAE9DF9C0}"/>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6" name="Freeform 61">
              <a:extLst>
                <a:ext uri="{FF2B5EF4-FFF2-40B4-BE49-F238E27FC236}">
                  <a16:creationId xmlns:a16="http://schemas.microsoft.com/office/drawing/2014/main" id="{F2F514C2-C07C-4B79-9A11-4374C998DDEC}"/>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7" name="Freeform 62">
              <a:extLst>
                <a:ext uri="{FF2B5EF4-FFF2-40B4-BE49-F238E27FC236}">
                  <a16:creationId xmlns:a16="http://schemas.microsoft.com/office/drawing/2014/main" id="{EDC667FD-F93A-2C3C-4402-16FFCCC84343}"/>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8" name="Freeform 63">
              <a:extLst>
                <a:ext uri="{FF2B5EF4-FFF2-40B4-BE49-F238E27FC236}">
                  <a16:creationId xmlns:a16="http://schemas.microsoft.com/office/drawing/2014/main" id="{E1485E82-FB65-A6AD-B50C-21BADC940974}"/>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19" name="Freeform 64">
              <a:extLst>
                <a:ext uri="{FF2B5EF4-FFF2-40B4-BE49-F238E27FC236}">
                  <a16:creationId xmlns:a16="http://schemas.microsoft.com/office/drawing/2014/main" id="{4A59056F-A076-6B38-389A-D5BDBA296DD4}"/>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0" name="Freeform 65">
              <a:extLst>
                <a:ext uri="{FF2B5EF4-FFF2-40B4-BE49-F238E27FC236}">
                  <a16:creationId xmlns:a16="http://schemas.microsoft.com/office/drawing/2014/main" id="{04FA3290-EE85-E926-FA94-F4C358F8D213}"/>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1" name="Freeform 66">
              <a:extLst>
                <a:ext uri="{FF2B5EF4-FFF2-40B4-BE49-F238E27FC236}">
                  <a16:creationId xmlns:a16="http://schemas.microsoft.com/office/drawing/2014/main" id="{05F93C60-02C0-9335-12A9-7718D09936E1}"/>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2" name="Freeform 67">
              <a:extLst>
                <a:ext uri="{FF2B5EF4-FFF2-40B4-BE49-F238E27FC236}">
                  <a16:creationId xmlns:a16="http://schemas.microsoft.com/office/drawing/2014/main" id="{314DE545-4CCD-1270-649A-6E7738E249C8}"/>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3" name="Freeform 68">
              <a:extLst>
                <a:ext uri="{FF2B5EF4-FFF2-40B4-BE49-F238E27FC236}">
                  <a16:creationId xmlns:a16="http://schemas.microsoft.com/office/drawing/2014/main" id="{11DDD936-3418-6E0E-E9C4-51802CC90920}"/>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4" name="Freeform 69">
              <a:extLst>
                <a:ext uri="{FF2B5EF4-FFF2-40B4-BE49-F238E27FC236}">
                  <a16:creationId xmlns:a16="http://schemas.microsoft.com/office/drawing/2014/main" id="{D8AAC7BF-EB30-753C-B7EE-596F66C12E1C}"/>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sp>
          <p:nvSpPr>
            <p:cNvPr id="225" name="Freeform 70">
              <a:extLst>
                <a:ext uri="{FF2B5EF4-FFF2-40B4-BE49-F238E27FC236}">
                  <a16:creationId xmlns:a16="http://schemas.microsoft.com/office/drawing/2014/main" id="{DF1FA908-5B2B-6598-8D43-EB9A313E5C8A}"/>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799" b="0" i="0" u="none" strike="noStrike" kern="0" cap="none" spc="0" normalizeH="0" baseline="0" noProof="0">
                <a:ln>
                  <a:noFill/>
                </a:ln>
                <a:solidFill>
                  <a:prstClr val="white"/>
                </a:solidFill>
                <a:effectLst/>
                <a:uLnTx/>
                <a:uFillTx/>
              </a:endParaRPr>
            </a:p>
          </p:txBody>
        </p:sp>
      </p:grpSp>
    </p:spTree>
    <p:extLst>
      <p:ext uri="{BB962C8B-B14F-4D97-AF65-F5344CB8AC3E}">
        <p14:creationId xmlns:p14="http://schemas.microsoft.com/office/powerpoint/2010/main" val="3697013062"/>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6"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Title 1"/>
          <p:cNvSpPr>
            <a:spLocks noGrp="1"/>
          </p:cNvSpPr>
          <p:nvPr>
            <p:ph type="ctrTitle"/>
          </p:nvPr>
        </p:nvSpPr>
        <p:spPr>
          <a:xfrm>
            <a:off x="775100" y="1954221"/>
            <a:ext cx="4326679" cy="979702"/>
          </a:xfrm>
        </p:spPr>
        <p:txBody>
          <a:bodyPr/>
          <a:lstStyle>
            <a:lvl1pPr>
              <a:defRPr sz="2999"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59"/>
            <a:ext cx="4326679" cy="1046323"/>
          </a:xfrm>
        </p:spPr>
        <p:txBody>
          <a:bodyPr/>
          <a:lstStyle>
            <a:lvl1pPr marL="0" indent="0" algn="l">
              <a:spcAft>
                <a:spcPts val="1199"/>
              </a:spcAft>
              <a:buNone/>
              <a:defRPr sz="1999">
                <a:solidFill>
                  <a:schemeClr val="bg1"/>
                </a:solidFill>
                <a:latin typeface="EYInterstate" panose="02000503020000020004" pitchFamily="2" charset="0"/>
                <a:cs typeface="Arial" pitchFamily="34" charset="0"/>
              </a:defRPr>
            </a:lvl1pPr>
            <a:lvl2pPr marL="0" indent="0" algn="l">
              <a:buNone/>
              <a:defRPr sz="1599" b="1">
                <a:solidFill>
                  <a:srgbClr val="404040"/>
                </a:solidFill>
              </a:defRPr>
            </a:lvl2pPr>
            <a:lvl3pPr marL="913943" indent="0" algn="ctr">
              <a:buNone/>
              <a:defRPr>
                <a:solidFill>
                  <a:schemeClr val="tx1">
                    <a:tint val="75000"/>
                  </a:schemeClr>
                </a:solidFill>
              </a:defRPr>
            </a:lvl3pPr>
            <a:lvl4pPr marL="1370914" indent="0" algn="ctr">
              <a:buNone/>
              <a:defRPr>
                <a:solidFill>
                  <a:schemeClr val="tx1">
                    <a:tint val="75000"/>
                  </a:schemeClr>
                </a:solidFill>
              </a:defRPr>
            </a:lvl4pPr>
            <a:lvl5pPr marL="1827886" indent="0" algn="ctr">
              <a:buNone/>
              <a:defRPr>
                <a:solidFill>
                  <a:schemeClr val="tx1">
                    <a:tint val="75000"/>
                  </a:schemeClr>
                </a:solidFill>
              </a:defRPr>
            </a:lvl5pPr>
            <a:lvl6pPr marL="2284857" indent="0" algn="ctr">
              <a:buNone/>
              <a:defRPr>
                <a:solidFill>
                  <a:schemeClr val="tx1">
                    <a:tint val="75000"/>
                  </a:schemeClr>
                </a:solidFill>
              </a:defRPr>
            </a:lvl6pPr>
            <a:lvl7pPr marL="2741828" indent="0" algn="ctr">
              <a:buNone/>
              <a:defRPr>
                <a:solidFill>
                  <a:schemeClr val="tx1">
                    <a:tint val="75000"/>
                  </a:schemeClr>
                </a:solidFill>
              </a:defRPr>
            </a:lvl7pPr>
            <a:lvl8pPr marL="3198800" indent="0" algn="ctr">
              <a:buNone/>
              <a:defRPr>
                <a:solidFill>
                  <a:schemeClr val="tx1">
                    <a:tint val="75000"/>
                  </a:schemeClr>
                </a:solidFill>
              </a:defRPr>
            </a:lvl8pPr>
            <a:lvl9pPr marL="3655771" indent="0" algn="ctr">
              <a:buNone/>
              <a:defRPr>
                <a:solidFill>
                  <a:schemeClr val="tx1">
                    <a:tint val="75000"/>
                  </a:schemeClr>
                </a:solidFill>
              </a:defRPr>
            </a:lvl9pPr>
          </a:lstStyle>
          <a:p>
            <a:pPr lvl="0"/>
            <a:r>
              <a:rPr lang="en-US"/>
              <a:t>Click to edit Master subtitle style</a:t>
            </a:r>
            <a:endParaRPr lang="en-GB"/>
          </a:p>
        </p:txBody>
      </p:sp>
      <p:grpSp>
        <p:nvGrpSpPr>
          <p:cNvPr id="14" name="Group 4">
            <a:extLst>
              <a:ext uri="{FF2B5EF4-FFF2-40B4-BE49-F238E27FC236}">
                <a16:creationId xmlns:a16="http://schemas.microsoft.com/office/drawing/2014/main" id="{C8422AE9-8257-41A9-AB41-1F10585C886F}"/>
              </a:ext>
            </a:extLst>
          </p:cNvPr>
          <p:cNvGrpSpPr>
            <a:grpSpLocks noChangeAspect="1"/>
          </p:cNvGrpSpPr>
          <p:nvPr userDrawn="1"/>
        </p:nvGrpSpPr>
        <p:grpSpPr bwMode="auto">
          <a:xfrm>
            <a:off x="10359392" y="4960938"/>
            <a:ext cx="1224912" cy="1435100"/>
            <a:chOff x="6529" y="3125"/>
            <a:chExt cx="772" cy="904"/>
          </a:xfrm>
        </p:grpSpPr>
        <p:sp>
          <p:nvSpPr>
            <p:cNvPr id="15" name="Freeform 5">
              <a:extLst>
                <a:ext uri="{FF2B5EF4-FFF2-40B4-BE49-F238E27FC236}">
                  <a16:creationId xmlns:a16="http://schemas.microsoft.com/office/drawing/2014/main" id="{D19659BD-653C-4300-9060-420AFAE3958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7" name="Freeform 6">
              <a:extLst>
                <a:ext uri="{FF2B5EF4-FFF2-40B4-BE49-F238E27FC236}">
                  <a16:creationId xmlns:a16="http://schemas.microsoft.com/office/drawing/2014/main" id="{A4669336-72A1-4233-827A-C41AB4C1CC0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grpSp>
    </p:spTree>
    <p:extLst>
      <p:ext uri="{BB962C8B-B14F-4D97-AF65-F5344CB8AC3E}">
        <p14:creationId xmlns:p14="http://schemas.microsoft.com/office/powerpoint/2010/main" val="5196211"/>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7"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1" name="Title 1"/>
          <p:cNvSpPr>
            <a:spLocks noGrp="1"/>
          </p:cNvSpPr>
          <p:nvPr>
            <p:ph type="ctrTitle"/>
          </p:nvPr>
        </p:nvSpPr>
        <p:spPr>
          <a:xfrm>
            <a:off x="775100" y="1954221"/>
            <a:ext cx="4326679" cy="979702"/>
          </a:xfrm>
        </p:spPr>
        <p:txBody>
          <a:bodyPr/>
          <a:lstStyle>
            <a:lvl1pPr>
              <a:defRPr sz="2998"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61"/>
            <a:ext cx="4326679" cy="1046323"/>
          </a:xfrm>
        </p:spPr>
        <p:txBody>
          <a:bodyPr/>
          <a:lstStyle>
            <a:lvl1pPr marL="0" indent="0" algn="l">
              <a:spcAft>
                <a:spcPts val="1198"/>
              </a:spcAft>
              <a:buNone/>
              <a:defRPr sz="1998">
                <a:solidFill>
                  <a:schemeClr val="bg1"/>
                </a:solidFill>
                <a:latin typeface="EYInterstate" panose="02000503020000020004" pitchFamily="2" charset="0"/>
                <a:cs typeface="Arial" pitchFamily="34" charset="0"/>
              </a:defRPr>
            </a:lvl1pPr>
            <a:lvl2pPr marL="0" indent="0" algn="l">
              <a:buNone/>
              <a:defRPr sz="1598" b="1">
                <a:solidFill>
                  <a:srgbClr val="404040"/>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a:p>
        </p:txBody>
      </p:sp>
      <p:grpSp>
        <p:nvGrpSpPr>
          <p:cNvPr id="14" name="Group 4">
            <a:extLst>
              <a:ext uri="{FF2B5EF4-FFF2-40B4-BE49-F238E27FC236}">
                <a16:creationId xmlns:a16="http://schemas.microsoft.com/office/drawing/2014/main" id="{C8422AE9-8257-41A9-AB41-1F10585C886F}"/>
              </a:ext>
            </a:extLst>
          </p:cNvPr>
          <p:cNvGrpSpPr>
            <a:grpSpLocks noChangeAspect="1"/>
          </p:cNvGrpSpPr>
          <p:nvPr userDrawn="1"/>
        </p:nvGrpSpPr>
        <p:grpSpPr bwMode="auto">
          <a:xfrm>
            <a:off x="10359392" y="4960938"/>
            <a:ext cx="1224912" cy="1435100"/>
            <a:chOff x="6529" y="3125"/>
            <a:chExt cx="772" cy="904"/>
          </a:xfrm>
        </p:grpSpPr>
        <p:sp>
          <p:nvSpPr>
            <p:cNvPr id="15" name="Freeform 5">
              <a:extLst>
                <a:ext uri="{FF2B5EF4-FFF2-40B4-BE49-F238E27FC236}">
                  <a16:creationId xmlns:a16="http://schemas.microsoft.com/office/drawing/2014/main" id="{D19659BD-653C-4300-9060-420AFAE3958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7" name="Freeform 6">
              <a:extLst>
                <a:ext uri="{FF2B5EF4-FFF2-40B4-BE49-F238E27FC236}">
                  <a16:creationId xmlns:a16="http://schemas.microsoft.com/office/drawing/2014/main" id="{A4669336-72A1-4233-827A-C41AB4C1CC0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grpSp>
    </p:spTree>
    <p:extLst>
      <p:ext uri="{BB962C8B-B14F-4D97-AF65-F5344CB8AC3E}">
        <p14:creationId xmlns:p14="http://schemas.microsoft.com/office/powerpoint/2010/main" val="3399870664"/>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7"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1" name="Title 1"/>
          <p:cNvSpPr>
            <a:spLocks noGrp="1"/>
          </p:cNvSpPr>
          <p:nvPr>
            <p:ph type="ctrTitle"/>
          </p:nvPr>
        </p:nvSpPr>
        <p:spPr>
          <a:xfrm>
            <a:off x="775100" y="1954221"/>
            <a:ext cx="4326679" cy="979702"/>
          </a:xfrm>
        </p:spPr>
        <p:txBody>
          <a:bodyPr/>
          <a:lstStyle>
            <a:lvl1pPr>
              <a:defRPr sz="2998"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61"/>
            <a:ext cx="4326679" cy="1046323"/>
          </a:xfrm>
        </p:spPr>
        <p:txBody>
          <a:bodyPr/>
          <a:lstStyle>
            <a:lvl1pPr marL="0" indent="0" algn="l">
              <a:spcAft>
                <a:spcPts val="1198"/>
              </a:spcAft>
              <a:buNone/>
              <a:defRPr sz="1998">
                <a:solidFill>
                  <a:schemeClr val="bg1"/>
                </a:solidFill>
                <a:latin typeface="EYInterstate" panose="02000503020000020004" pitchFamily="2" charset="0"/>
                <a:cs typeface="Arial" pitchFamily="34" charset="0"/>
              </a:defRPr>
            </a:lvl1pPr>
            <a:lvl2pPr marL="0" indent="0" algn="l">
              <a:buNone/>
              <a:defRPr sz="1598" b="1">
                <a:solidFill>
                  <a:srgbClr val="404040"/>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a:p>
        </p:txBody>
      </p:sp>
      <p:cxnSp>
        <p:nvCxnSpPr>
          <p:cNvPr id="7" name="Straight Connector 6">
            <a:extLst>
              <a:ext uri="{FF2B5EF4-FFF2-40B4-BE49-F238E27FC236}">
                <a16:creationId xmlns:a16="http://schemas.microsoft.com/office/drawing/2014/main" id="{F93BD223-2224-476C-AB5C-300C248C1618}"/>
              </a:ext>
            </a:extLst>
          </p:cNvPr>
          <p:cNvCxnSpPr>
            <a:cxnSpLocks/>
          </p:cNvCxnSpPr>
          <p:nvPr userDrawn="1"/>
        </p:nvCxnSpPr>
        <p:spPr>
          <a:xfrm>
            <a:off x="1332491" y="5709060"/>
            <a:ext cx="8117873"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1B4C43-E5F8-400E-A971-58A3766B1BF0}"/>
              </a:ext>
            </a:extLst>
          </p:cNvPr>
          <p:cNvSpPr txBox="1"/>
          <p:nvPr userDrawn="1"/>
        </p:nvSpPr>
        <p:spPr>
          <a:xfrm>
            <a:off x="461745" y="5605203"/>
            <a:ext cx="1044529" cy="197581"/>
          </a:xfrm>
          <a:prstGeom prst="rect">
            <a:avLst/>
          </a:prstGeom>
          <a:noFill/>
        </p:spPr>
        <p:txBody>
          <a:bodyPr wrap="square" lIns="0" tIns="0" rIns="0" bIns="0" rtlCol="0" anchor="ctr" anchorCtr="0">
            <a:noAutofit/>
          </a:bodyPr>
          <a:lstStyle/>
          <a:p>
            <a:r>
              <a:rPr lang="en-GB" sz="1198">
                <a:solidFill>
                  <a:srgbClr val="828290"/>
                </a:solidFill>
                <a:latin typeface="EYInterstate Light" panose="02000506000000020004" pitchFamily="2" charset="0"/>
              </a:rPr>
              <a:t>Written by</a:t>
            </a:r>
          </a:p>
        </p:txBody>
      </p:sp>
      <p:sp>
        <p:nvSpPr>
          <p:cNvPr id="10" name="Text Placeholder 16">
            <a:extLst>
              <a:ext uri="{FF2B5EF4-FFF2-40B4-BE49-F238E27FC236}">
                <a16:creationId xmlns:a16="http://schemas.microsoft.com/office/drawing/2014/main" id="{A9465B6B-DFD4-4E0C-9ACE-E88CA2220464}"/>
              </a:ext>
            </a:extLst>
          </p:cNvPr>
          <p:cNvSpPr>
            <a:spLocks noGrp="1"/>
          </p:cNvSpPr>
          <p:nvPr>
            <p:ph type="body" sz="quarter" idx="14" hasCustomPrompt="1"/>
          </p:nvPr>
        </p:nvSpPr>
        <p:spPr>
          <a:xfrm>
            <a:off x="1332491" y="6019189"/>
            <a:ext cx="3087667" cy="180000"/>
          </a:xfrm>
        </p:spPr>
        <p:txBody>
          <a:bodyPr/>
          <a:lstStyle>
            <a:lvl1pPr marL="0" indent="0">
              <a:buNone/>
              <a:defRPr sz="1198">
                <a:solidFill>
                  <a:schemeClr val="bg1"/>
                </a:solidFill>
              </a:defRPr>
            </a:lvl1pPr>
          </a:lstStyle>
          <a:p>
            <a:pPr lvl="0"/>
            <a:r>
              <a:rPr lang="en-US"/>
              <a:t>Name Surname</a:t>
            </a:r>
            <a:endParaRPr lang="en-GB"/>
          </a:p>
        </p:txBody>
      </p:sp>
      <p:sp>
        <p:nvSpPr>
          <p:cNvPr id="13" name="Text Placeholder 16">
            <a:extLst>
              <a:ext uri="{FF2B5EF4-FFF2-40B4-BE49-F238E27FC236}">
                <a16:creationId xmlns:a16="http://schemas.microsoft.com/office/drawing/2014/main" id="{A1F2ED22-5637-4AB8-ABD8-3693A6EA55FD}"/>
              </a:ext>
            </a:extLst>
          </p:cNvPr>
          <p:cNvSpPr>
            <a:spLocks noGrp="1"/>
          </p:cNvSpPr>
          <p:nvPr>
            <p:ph type="body" sz="quarter" idx="15" hasCustomPrompt="1"/>
          </p:nvPr>
        </p:nvSpPr>
        <p:spPr>
          <a:xfrm>
            <a:off x="1332491" y="6216807"/>
            <a:ext cx="3087667" cy="180000"/>
          </a:xfrm>
        </p:spPr>
        <p:txBody>
          <a:bodyPr/>
          <a:lstStyle>
            <a:lvl1pPr marL="0" indent="0">
              <a:buNone/>
              <a:defRPr sz="1198">
                <a:solidFill>
                  <a:schemeClr val="bg1"/>
                </a:solidFill>
              </a:defRPr>
            </a:lvl1pPr>
          </a:lstStyle>
          <a:p>
            <a:pPr lvl="0"/>
            <a:r>
              <a:rPr lang="en-US"/>
              <a:t>Job Title</a:t>
            </a:r>
            <a:endParaRPr lang="en-GB"/>
          </a:p>
        </p:txBody>
      </p:sp>
      <p:sp>
        <p:nvSpPr>
          <p:cNvPr id="14" name="Picture Placeholder 19">
            <a:extLst>
              <a:ext uri="{FF2B5EF4-FFF2-40B4-BE49-F238E27FC236}">
                <a16:creationId xmlns:a16="http://schemas.microsoft.com/office/drawing/2014/main" id="{29A5E1BC-8F6B-43EF-9FF6-8242E7708BDA}"/>
              </a:ext>
            </a:extLst>
          </p:cNvPr>
          <p:cNvSpPr>
            <a:spLocks noGrp="1"/>
          </p:cNvSpPr>
          <p:nvPr>
            <p:ph type="pic" sz="quarter" idx="16"/>
          </p:nvPr>
        </p:nvSpPr>
        <p:spPr>
          <a:xfrm>
            <a:off x="461743" y="5914642"/>
            <a:ext cx="575700" cy="576000"/>
          </a:xfrm>
          <a:prstGeom prst="ellipse">
            <a:avLst/>
          </a:prstGeom>
        </p:spPr>
        <p:txBody>
          <a:bodyPr anchor="ctr"/>
          <a:lstStyle>
            <a:lvl1pPr marL="0" indent="0" algn="ctr">
              <a:buNone/>
              <a:defRPr sz="900">
                <a:solidFill>
                  <a:schemeClr val="bg1"/>
                </a:solidFill>
              </a:defRPr>
            </a:lvl1pPr>
          </a:lstStyle>
          <a:p>
            <a:endParaRPr lang="en-GB"/>
          </a:p>
        </p:txBody>
      </p:sp>
      <p:grpSp>
        <p:nvGrpSpPr>
          <p:cNvPr id="2" name="Group 4">
            <a:extLst>
              <a:ext uri="{FF2B5EF4-FFF2-40B4-BE49-F238E27FC236}">
                <a16:creationId xmlns:a16="http://schemas.microsoft.com/office/drawing/2014/main" id="{63F02F42-4916-4588-807F-4BB7367EB0EC}"/>
              </a:ext>
            </a:extLst>
          </p:cNvPr>
          <p:cNvGrpSpPr>
            <a:grpSpLocks noChangeAspect="1"/>
          </p:cNvGrpSpPr>
          <p:nvPr userDrawn="1"/>
        </p:nvGrpSpPr>
        <p:grpSpPr bwMode="auto">
          <a:xfrm>
            <a:off x="10359392" y="4960938"/>
            <a:ext cx="1224912" cy="1435100"/>
            <a:chOff x="6529" y="3125"/>
            <a:chExt cx="772" cy="904"/>
          </a:xfrm>
        </p:grpSpPr>
        <p:sp>
          <p:nvSpPr>
            <p:cNvPr id="4" name="Freeform 5">
              <a:extLst>
                <a:ext uri="{FF2B5EF4-FFF2-40B4-BE49-F238E27FC236}">
                  <a16:creationId xmlns:a16="http://schemas.microsoft.com/office/drawing/2014/main" id="{0BD928C5-1C7D-4599-A7E9-8AB1B188C6AA}"/>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5" name="Freeform 6">
              <a:extLst>
                <a:ext uri="{FF2B5EF4-FFF2-40B4-BE49-F238E27FC236}">
                  <a16:creationId xmlns:a16="http://schemas.microsoft.com/office/drawing/2014/main" id="{37C281E8-2924-471F-A849-26C37A059B4E}"/>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grpSp>
    </p:spTree>
    <p:extLst>
      <p:ext uri="{BB962C8B-B14F-4D97-AF65-F5344CB8AC3E}">
        <p14:creationId xmlns:p14="http://schemas.microsoft.com/office/powerpoint/2010/main" val="387018323"/>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over alternate">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497857" y="795662"/>
            <a:ext cx="4927845"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1" name="Title 1"/>
          <p:cNvSpPr>
            <a:spLocks noGrp="1"/>
          </p:cNvSpPr>
          <p:nvPr>
            <p:ph type="ctrTitle"/>
          </p:nvPr>
        </p:nvSpPr>
        <p:spPr>
          <a:xfrm>
            <a:off x="775100" y="1954221"/>
            <a:ext cx="4326679" cy="979702"/>
          </a:xfrm>
        </p:spPr>
        <p:txBody>
          <a:bodyPr/>
          <a:lstStyle>
            <a:lvl1pPr>
              <a:defRPr sz="2998"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2" name="Subtitle 2"/>
          <p:cNvSpPr>
            <a:spLocks noGrp="1"/>
          </p:cNvSpPr>
          <p:nvPr>
            <p:ph type="subTitle" idx="1"/>
          </p:nvPr>
        </p:nvSpPr>
        <p:spPr>
          <a:xfrm>
            <a:off x="775100" y="3046161"/>
            <a:ext cx="4326679" cy="1046323"/>
          </a:xfrm>
        </p:spPr>
        <p:txBody>
          <a:bodyPr/>
          <a:lstStyle>
            <a:lvl1pPr marL="0" indent="0" algn="l">
              <a:spcAft>
                <a:spcPts val="1198"/>
              </a:spcAft>
              <a:buNone/>
              <a:defRPr sz="1998">
                <a:solidFill>
                  <a:schemeClr val="bg1"/>
                </a:solidFill>
                <a:latin typeface="EYInterstate" panose="02000503020000020004" pitchFamily="2" charset="0"/>
                <a:cs typeface="Arial" pitchFamily="34" charset="0"/>
              </a:defRPr>
            </a:lvl1pPr>
            <a:lvl2pPr marL="0" indent="0" algn="l">
              <a:buNone/>
              <a:defRPr sz="1598" b="1">
                <a:solidFill>
                  <a:srgbClr val="404040"/>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a:p>
        </p:txBody>
      </p:sp>
      <p:cxnSp>
        <p:nvCxnSpPr>
          <p:cNvPr id="7" name="Straight Connector 6">
            <a:extLst>
              <a:ext uri="{FF2B5EF4-FFF2-40B4-BE49-F238E27FC236}">
                <a16:creationId xmlns:a16="http://schemas.microsoft.com/office/drawing/2014/main" id="{F93BD223-2224-476C-AB5C-300C248C1618}"/>
              </a:ext>
            </a:extLst>
          </p:cNvPr>
          <p:cNvCxnSpPr>
            <a:cxnSpLocks/>
          </p:cNvCxnSpPr>
          <p:nvPr userDrawn="1"/>
        </p:nvCxnSpPr>
        <p:spPr>
          <a:xfrm>
            <a:off x="1332491" y="5709060"/>
            <a:ext cx="8117873"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1B4C43-E5F8-400E-A971-58A3766B1BF0}"/>
              </a:ext>
            </a:extLst>
          </p:cNvPr>
          <p:cNvSpPr txBox="1"/>
          <p:nvPr userDrawn="1"/>
        </p:nvSpPr>
        <p:spPr>
          <a:xfrm>
            <a:off x="461745" y="5605203"/>
            <a:ext cx="1044529" cy="197581"/>
          </a:xfrm>
          <a:prstGeom prst="rect">
            <a:avLst/>
          </a:prstGeom>
          <a:noFill/>
        </p:spPr>
        <p:txBody>
          <a:bodyPr wrap="square" lIns="0" tIns="0" rIns="0" bIns="0" rtlCol="0" anchor="ctr" anchorCtr="0">
            <a:noAutofit/>
          </a:bodyPr>
          <a:lstStyle/>
          <a:p>
            <a:r>
              <a:rPr lang="en-GB" sz="1198">
                <a:solidFill>
                  <a:srgbClr val="828290"/>
                </a:solidFill>
                <a:latin typeface="EYInterstate Light" panose="02000506000000020004" pitchFamily="2" charset="0"/>
              </a:rPr>
              <a:t>Written by</a:t>
            </a:r>
          </a:p>
        </p:txBody>
      </p:sp>
      <p:sp>
        <p:nvSpPr>
          <p:cNvPr id="10" name="Text Placeholder 16">
            <a:extLst>
              <a:ext uri="{FF2B5EF4-FFF2-40B4-BE49-F238E27FC236}">
                <a16:creationId xmlns:a16="http://schemas.microsoft.com/office/drawing/2014/main" id="{A9465B6B-DFD4-4E0C-9ACE-E88CA2220464}"/>
              </a:ext>
            </a:extLst>
          </p:cNvPr>
          <p:cNvSpPr>
            <a:spLocks noGrp="1"/>
          </p:cNvSpPr>
          <p:nvPr>
            <p:ph type="body" sz="quarter" idx="14" hasCustomPrompt="1"/>
          </p:nvPr>
        </p:nvSpPr>
        <p:spPr>
          <a:xfrm>
            <a:off x="461745" y="6019189"/>
            <a:ext cx="3087667" cy="180000"/>
          </a:xfrm>
        </p:spPr>
        <p:txBody>
          <a:bodyPr/>
          <a:lstStyle>
            <a:lvl1pPr marL="0" indent="0">
              <a:buNone/>
              <a:defRPr sz="1198">
                <a:solidFill>
                  <a:schemeClr val="bg1"/>
                </a:solidFill>
              </a:defRPr>
            </a:lvl1pPr>
          </a:lstStyle>
          <a:p>
            <a:pPr lvl="0"/>
            <a:r>
              <a:rPr lang="en-US"/>
              <a:t>Name Surname</a:t>
            </a:r>
            <a:endParaRPr lang="en-GB"/>
          </a:p>
        </p:txBody>
      </p:sp>
      <p:sp>
        <p:nvSpPr>
          <p:cNvPr id="13" name="Text Placeholder 16">
            <a:extLst>
              <a:ext uri="{FF2B5EF4-FFF2-40B4-BE49-F238E27FC236}">
                <a16:creationId xmlns:a16="http://schemas.microsoft.com/office/drawing/2014/main" id="{A1F2ED22-5637-4AB8-ABD8-3693A6EA55FD}"/>
              </a:ext>
            </a:extLst>
          </p:cNvPr>
          <p:cNvSpPr>
            <a:spLocks noGrp="1"/>
          </p:cNvSpPr>
          <p:nvPr>
            <p:ph type="body" sz="quarter" idx="15" hasCustomPrompt="1"/>
          </p:nvPr>
        </p:nvSpPr>
        <p:spPr>
          <a:xfrm>
            <a:off x="461745" y="6216807"/>
            <a:ext cx="3087667" cy="180000"/>
          </a:xfrm>
        </p:spPr>
        <p:txBody>
          <a:bodyPr/>
          <a:lstStyle>
            <a:lvl1pPr marL="0" indent="0">
              <a:buNone/>
              <a:defRPr sz="1198">
                <a:solidFill>
                  <a:schemeClr val="bg1"/>
                </a:solidFill>
              </a:defRPr>
            </a:lvl1pPr>
          </a:lstStyle>
          <a:p>
            <a:pPr lvl="0"/>
            <a:r>
              <a:rPr lang="en-US"/>
              <a:t>Job Title</a:t>
            </a:r>
            <a:endParaRPr lang="en-GB"/>
          </a:p>
        </p:txBody>
      </p:sp>
      <p:grpSp>
        <p:nvGrpSpPr>
          <p:cNvPr id="14" name="Group 4">
            <a:extLst>
              <a:ext uri="{FF2B5EF4-FFF2-40B4-BE49-F238E27FC236}">
                <a16:creationId xmlns:a16="http://schemas.microsoft.com/office/drawing/2014/main" id="{5CE71800-5B4B-4F94-8DA1-A2C05D9E8750}"/>
              </a:ext>
            </a:extLst>
          </p:cNvPr>
          <p:cNvGrpSpPr>
            <a:grpSpLocks noChangeAspect="1"/>
          </p:cNvGrpSpPr>
          <p:nvPr userDrawn="1"/>
        </p:nvGrpSpPr>
        <p:grpSpPr bwMode="auto">
          <a:xfrm>
            <a:off x="10359392" y="4960938"/>
            <a:ext cx="1224912" cy="1435100"/>
            <a:chOff x="6529" y="3125"/>
            <a:chExt cx="772" cy="904"/>
          </a:xfrm>
        </p:grpSpPr>
        <p:sp>
          <p:nvSpPr>
            <p:cNvPr id="15" name="Freeform 5">
              <a:extLst>
                <a:ext uri="{FF2B5EF4-FFF2-40B4-BE49-F238E27FC236}">
                  <a16:creationId xmlns:a16="http://schemas.microsoft.com/office/drawing/2014/main" id="{58FB548F-77B7-4F42-8CF1-C53943386AA5}"/>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7" name="Freeform 6">
              <a:extLst>
                <a:ext uri="{FF2B5EF4-FFF2-40B4-BE49-F238E27FC236}">
                  <a16:creationId xmlns:a16="http://schemas.microsoft.com/office/drawing/2014/main" id="{40005A69-42DA-4C6D-A41C-62C78DAFEFB7}"/>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grpSp>
    </p:spTree>
    <p:extLst>
      <p:ext uri="{BB962C8B-B14F-4D97-AF65-F5344CB8AC3E}">
        <p14:creationId xmlns:p14="http://schemas.microsoft.com/office/powerpoint/2010/main" val="714534633"/>
      </p:ext>
    </p:extLst>
  </p:cSld>
  <p:clrMapOvr>
    <a:masterClrMapping/>
  </p:clrMapOvr>
  <p:extLst>
    <p:ext uri="{DCECCB84-F9BA-43D5-87BE-67443E8EF086}">
      <p15:sldGuideLst xmlns:p15="http://schemas.microsoft.com/office/powerpoint/2012/main">
        <p15:guide id="2" pos="384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pproved question wide">
    <p:spTree>
      <p:nvGrpSpPr>
        <p:cNvPr id="1" name=""/>
        <p:cNvGrpSpPr/>
        <p:nvPr/>
      </p:nvGrpSpPr>
      <p:grpSpPr>
        <a:xfrm>
          <a:off x="0" y="0"/>
          <a:ext cx="0" cy="0"/>
          <a:chOff x="0" y="0"/>
          <a:chExt cx="0" cy="0"/>
        </a:xfrm>
      </p:grpSpPr>
      <p:grpSp>
        <p:nvGrpSpPr>
          <p:cNvPr id="235" name="Group 234">
            <a:extLst>
              <a:ext uri="{FF2B5EF4-FFF2-40B4-BE49-F238E27FC236}">
                <a16:creationId xmlns:a16="http://schemas.microsoft.com/office/drawing/2014/main" id="{5342E118-6F1D-4C46-956E-4CCCBCAA7952}"/>
              </a:ext>
            </a:extLst>
          </p:cNvPr>
          <p:cNvGrpSpPr/>
          <p:nvPr userDrawn="1"/>
        </p:nvGrpSpPr>
        <p:grpSpPr>
          <a:xfrm>
            <a:off x="497856" y="5826615"/>
            <a:ext cx="3876004" cy="570195"/>
            <a:chOff x="498115" y="5951018"/>
            <a:chExt cx="3878023" cy="570195"/>
          </a:xfrm>
        </p:grpSpPr>
        <p:sp>
          <p:nvSpPr>
            <p:cNvPr id="168" name="Rectangle 167">
              <a:extLst>
                <a:ext uri="{FF2B5EF4-FFF2-40B4-BE49-F238E27FC236}">
                  <a16:creationId xmlns:a16="http://schemas.microsoft.com/office/drawing/2014/main" id="{A22049CA-64AE-409F-988D-A7317F8AD136}"/>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69" name="Rectangle 6">
              <a:extLst>
                <a:ext uri="{FF2B5EF4-FFF2-40B4-BE49-F238E27FC236}">
                  <a16:creationId xmlns:a16="http://schemas.microsoft.com/office/drawing/2014/main" id="{E37A0A05-0A78-44A7-8873-0A1A20C87175}"/>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70" name="Rectangle 7">
              <a:extLst>
                <a:ext uri="{FF2B5EF4-FFF2-40B4-BE49-F238E27FC236}">
                  <a16:creationId xmlns:a16="http://schemas.microsoft.com/office/drawing/2014/main" id="{0DEA0CBE-8527-4287-BF98-DA48947875F5}"/>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71" name="Freeform 8">
              <a:extLst>
                <a:ext uri="{FF2B5EF4-FFF2-40B4-BE49-F238E27FC236}">
                  <a16:creationId xmlns:a16="http://schemas.microsoft.com/office/drawing/2014/main" id="{444058C6-612A-446E-8F68-0E5CC4CFF366}"/>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2" name="Freeform 9">
              <a:extLst>
                <a:ext uri="{FF2B5EF4-FFF2-40B4-BE49-F238E27FC236}">
                  <a16:creationId xmlns:a16="http://schemas.microsoft.com/office/drawing/2014/main" id="{1011EC31-E0C3-404F-93B3-EFD3DADC11CB}"/>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3" name="Freeform 10">
              <a:extLst>
                <a:ext uri="{FF2B5EF4-FFF2-40B4-BE49-F238E27FC236}">
                  <a16:creationId xmlns:a16="http://schemas.microsoft.com/office/drawing/2014/main" id="{3C9D076B-D88C-4089-8D58-9A31CFCDB02A}"/>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4" name="Freeform 11">
              <a:extLst>
                <a:ext uri="{FF2B5EF4-FFF2-40B4-BE49-F238E27FC236}">
                  <a16:creationId xmlns:a16="http://schemas.microsoft.com/office/drawing/2014/main" id="{29DB43AC-B765-4ECB-B483-562473BD4A38}"/>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5" name="Freeform 12">
              <a:extLst>
                <a:ext uri="{FF2B5EF4-FFF2-40B4-BE49-F238E27FC236}">
                  <a16:creationId xmlns:a16="http://schemas.microsoft.com/office/drawing/2014/main" id="{AF1DE1B8-EA4B-4A98-A97D-BA5EEA42B197}"/>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6" name="Freeform 13">
              <a:extLst>
                <a:ext uri="{FF2B5EF4-FFF2-40B4-BE49-F238E27FC236}">
                  <a16:creationId xmlns:a16="http://schemas.microsoft.com/office/drawing/2014/main" id="{F8F60B79-7AF5-4C5E-A5EF-126F117D591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7" name="Freeform 14">
              <a:extLst>
                <a:ext uri="{FF2B5EF4-FFF2-40B4-BE49-F238E27FC236}">
                  <a16:creationId xmlns:a16="http://schemas.microsoft.com/office/drawing/2014/main" id="{0A0438AD-9937-4C25-AB9E-7F8C8CCA23F7}"/>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8" name="Freeform 15">
              <a:extLst>
                <a:ext uri="{FF2B5EF4-FFF2-40B4-BE49-F238E27FC236}">
                  <a16:creationId xmlns:a16="http://schemas.microsoft.com/office/drawing/2014/main" id="{6FDE2726-7032-4BE4-A420-0ECF49A32A8B}"/>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79" name="Freeform 16">
              <a:extLst>
                <a:ext uri="{FF2B5EF4-FFF2-40B4-BE49-F238E27FC236}">
                  <a16:creationId xmlns:a16="http://schemas.microsoft.com/office/drawing/2014/main" id="{50C22C21-F8DB-486D-9042-765D68AE3A7C}"/>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0" name="Freeform 17">
              <a:extLst>
                <a:ext uri="{FF2B5EF4-FFF2-40B4-BE49-F238E27FC236}">
                  <a16:creationId xmlns:a16="http://schemas.microsoft.com/office/drawing/2014/main" id="{7F763F72-BB8F-482C-9FDA-40EDD6EE5FF8}"/>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1" name="Freeform 18">
              <a:extLst>
                <a:ext uri="{FF2B5EF4-FFF2-40B4-BE49-F238E27FC236}">
                  <a16:creationId xmlns:a16="http://schemas.microsoft.com/office/drawing/2014/main" id="{710F466C-6BEC-4970-9707-40D8002740B0}"/>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2" name="Freeform 19">
              <a:extLst>
                <a:ext uri="{FF2B5EF4-FFF2-40B4-BE49-F238E27FC236}">
                  <a16:creationId xmlns:a16="http://schemas.microsoft.com/office/drawing/2014/main" id="{3332407D-F423-41B2-985F-8A4482C61D9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3" name="Freeform 20">
              <a:extLst>
                <a:ext uri="{FF2B5EF4-FFF2-40B4-BE49-F238E27FC236}">
                  <a16:creationId xmlns:a16="http://schemas.microsoft.com/office/drawing/2014/main" id="{44E3286F-1188-47B1-8B46-3498795DF2DC}"/>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4" name="Freeform 21">
              <a:extLst>
                <a:ext uri="{FF2B5EF4-FFF2-40B4-BE49-F238E27FC236}">
                  <a16:creationId xmlns:a16="http://schemas.microsoft.com/office/drawing/2014/main" id="{E7BD9E0B-920A-4409-95E7-40A47107B346}"/>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5" name="Freeform 22">
              <a:extLst>
                <a:ext uri="{FF2B5EF4-FFF2-40B4-BE49-F238E27FC236}">
                  <a16:creationId xmlns:a16="http://schemas.microsoft.com/office/drawing/2014/main" id="{9D2625B8-0A5B-46EF-8302-77353AB0D3A9}"/>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6" name="Freeform 23">
              <a:extLst>
                <a:ext uri="{FF2B5EF4-FFF2-40B4-BE49-F238E27FC236}">
                  <a16:creationId xmlns:a16="http://schemas.microsoft.com/office/drawing/2014/main" id="{DE6C9E0E-C49B-4FBE-97F3-BB6DFAC57421}"/>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7" name="Freeform 24">
              <a:extLst>
                <a:ext uri="{FF2B5EF4-FFF2-40B4-BE49-F238E27FC236}">
                  <a16:creationId xmlns:a16="http://schemas.microsoft.com/office/drawing/2014/main" id="{580801ED-9260-41DB-A0B7-5AF24B32272B}"/>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8" name="Freeform 25">
              <a:extLst>
                <a:ext uri="{FF2B5EF4-FFF2-40B4-BE49-F238E27FC236}">
                  <a16:creationId xmlns:a16="http://schemas.microsoft.com/office/drawing/2014/main" id="{3A9842FB-6E95-4D11-B5B9-58C4CB82C2F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89" name="Freeform 26">
              <a:extLst>
                <a:ext uri="{FF2B5EF4-FFF2-40B4-BE49-F238E27FC236}">
                  <a16:creationId xmlns:a16="http://schemas.microsoft.com/office/drawing/2014/main" id="{076538BB-C266-42BE-916B-458AF9EFB224}"/>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0" name="Freeform 27">
              <a:extLst>
                <a:ext uri="{FF2B5EF4-FFF2-40B4-BE49-F238E27FC236}">
                  <a16:creationId xmlns:a16="http://schemas.microsoft.com/office/drawing/2014/main" id="{A7C95C0F-A1E9-46B5-B9DB-284F35C72801}"/>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1" name="Freeform 28">
              <a:extLst>
                <a:ext uri="{FF2B5EF4-FFF2-40B4-BE49-F238E27FC236}">
                  <a16:creationId xmlns:a16="http://schemas.microsoft.com/office/drawing/2014/main" id="{BEEA6186-B2B9-4E5E-9631-B6332C7FDBA3}"/>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2" name="Freeform 29">
              <a:extLst>
                <a:ext uri="{FF2B5EF4-FFF2-40B4-BE49-F238E27FC236}">
                  <a16:creationId xmlns:a16="http://schemas.microsoft.com/office/drawing/2014/main" id="{E9B00A5D-BE04-4D7D-B4A2-204E2D0E0485}"/>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3" name="Freeform 30">
              <a:extLst>
                <a:ext uri="{FF2B5EF4-FFF2-40B4-BE49-F238E27FC236}">
                  <a16:creationId xmlns:a16="http://schemas.microsoft.com/office/drawing/2014/main" id="{72C85502-C007-49A3-A8AB-2BCC8C53945F}"/>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4" name="Freeform 31">
              <a:extLst>
                <a:ext uri="{FF2B5EF4-FFF2-40B4-BE49-F238E27FC236}">
                  <a16:creationId xmlns:a16="http://schemas.microsoft.com/office/drawing/2014/main" id="{9A42586B-B388-4323-82EB-ED3423EDC5DE}"/>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5" name="Freeform 32">
              <a:extLst>
                <a:ext uri="{FF2B5EF4-FFF2-40B4-BE49-F238E27FC236}">
                  <a16:creationId xmlns:a16="http://schemas.microsoft.com/office/drawing/2014/main" id="{558D2F0C-3796-492F-9EBD-4BB822191F30}"/>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6" name="Freeform 33">
              <a:extLst>
                <a:ext uri="{FF2B5EF4-FFF2-40B4-BE49-F238E27FC236}">
                  <a16:creationId xmlns:a16="http://schemas.microsoft.com/office/drawing/2014/main" id="{DE4E3633-17EF-414F-A86D-0B6A9F2F098F}"/>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7" name="Freeform 34">
              <a:extLst>
                <a:ext uri="{FF2B5EF4-FFF2-40B4-BE49-F238E27FC236}">
                  <a16:creationId xmlns:a16="http://schemas.microsoft.com/office/drawing/2014/main" id="{2572AE39-9386-47FC-B6AF-FBCF804BEBF8}"/>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8" name="Freeform 35">
              <a:extLst>
                <a:ext uri="{FF2B5EF4-FFF2-40B4-BE49-F238E27FC236}">
                  <a16:creationId xmlns:a16="http://schemas.microsoft.com/office/drawing/2014/main" id="{7096AEC6-B8C0-4212-842F-89677AE7D800}"/>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9" name="Freeform 36">
              <a:extLst>
                <a:ext uri="{FF2B5EF4-FFF2-40B4-BE49-F238E27FC236}">
                  <a16:creationId xmlns:a16="http://schemas.microsoft.com/office/drawing/2014/main" id="{406AD873-E434-40CF-BFBD-6D1D1CA7CB89}"/>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0" name="Freeform 37">
              <a:extLst>
                <a:ext uri="{FF2B5EF4-FFF2-40B4-BE49-F238E27FC236}">
                  <a16:creationId xmlns:a16="http://schemas.microsoft.com/office/drawing/2014/main" id="{74857EE2-44CC-4E8F-B1BB-355509B3EFE5}"/>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1" name="Freeform 38">
              <a:extLst>
                <a:ext uri="{FF2B5EF4-FFF2-40B4-BE49-F238E27FC236}">
                  <a16:creationId xmlns:a16="http://schemas.microsoft.com/office/drawing/2014/main" id="{D39EC8B1-952E-4BF5-9735-6A38584161BC}"/>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2" name="Freeform 39">
              <a:extLst>
                <a:ext uri="{FF2B5EF4-FFF2-40B4-BE49-F238E27FC236}">
                  <a16:creationId xmlns:a16="http://schemas.microsoft.com/office/drawing/2014/main" id="{EA37D3DF-3401-44BD-97F4-F423BFC87A1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3" name="Freeform 40">
              <a:extLst>
                <a:ext uri="{FF2B5EF4-FFF2-40B4-BE49-F238E27FC236}">
                  <a16:creationId xmlns:a16="http://schemas.microsoft.com/office/drawing/2014/main" id="{7DFA4B46-95EA-4D4D-800F-4D2DB7BB66E0}"/>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4" name="Freeform 41">
              <a:extLst>
                <a:ext uri="{FF2B5EF4-FFF2-40B4-BE49-F238E27FC236}">
                  <a16:creationId xmlns:a16="http://schemas.microsoft.com/office/drawing/2014/main" id="{EF5012BA-3255-4BEF-8F4F-9117A6BEF3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5" name="Freeform 42">
              <a:extLst>
                <a:ext uri="{FF2B5EF4-FFF2-40B4-BE49-F238E27FC236}">
                  <a16:creationId xmlns:a16="http://schemas.microsoft.com/office/drawing/2014/main" id="{223989A0-E246-4806-AF7E-9D6C2B1DD489}"/>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6" name="Freeform 43">
              <a:extLst>
                <a:ext uri="{FF2B5EF4-FFF2-40B4-BE49-F238E27FC236}">
                  <a16:creationId xmlns:a16="http://schemas.microsoft.com/office/drawing/2014/main" id="{5FED967A-F1ED-4489-A689-A9A49A278085}"/>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7" name="Freeform 44">
              <a:extLst>
                <a:ext uri="{FF2B5EF4-FFF2-40B4-BE49-F238E27FC236}">
                  <a16:creationId xmlns:a16="http://schemas.microsoft.com/office/drawing/2014/main" id="{DA362954-FE74-40B7-AB98-CC8AC60FFC8D}"/>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8" name="Freeform 45">
              <a:extLst>
                <a:ext uri="{FF2B5EF4-FFF2-40B4-BE49-F238E27FC236}">
                  <a16:creationId xmlns:a16="http://schemas.microsoft.com/office/drawing/2014/main" id="{C1C7EF3F-CB28-4C69-901C-8F9F09C5B597}"/>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9" name="Freeform 46">
              <a:extLst>
                <a:ext uri="{FF2B5EF4-FFF2-40B4-BE49-F238E27FC236}">
                  <a16:creationId xmlns:a16="http://schemas.microsoft.com/office/drawing/2014/main" id="{80D5AA14-D31C-42E8-B89F-2FCABF204007}"/>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0" name="Freeform 47">
              <a:extLst>
                <a:ext uri="{FF2B5EF4-FFF2-40B4-BE49-F238E27FC236}">
                  <a16:creationId xmlns:a16="http://schemas.microsoft.com/office/drawing/2014/main" id="{3894EB82-A456-47F8-BB06-FE894AF4B86B}"/>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1" name="Freeform 48">
              <a:extLst>
                <a:ext uri="{FF2B5EF4-FFF2-40B4-BE49-F238E27FC236}">
                  <a16:creationId xmlns:a16="http://schemas.microsoft.com/office/drawing/2014/main" id="{A88F5C3F-FAE1-4A50-86D3-E9A1CAA89A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2" name="Freeform 49">
              <a:extLst>
                <a:ext uri="{FF2B5EF4-FFF2-40B4-BE49-F238E27FC236}">
                  <a16:creationId xmlns:a16="http://schemas.microsoft.com/office/drawing/2014/main" id="{1EFCBDA7-FA42-4391-9872-95EB6DDEA684}"/>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3" name="Freeform 50">
              <a:extLst>
                <a:ext uri="{FF2B5EF4-FFF2-40B4-BE49-F238E27FC236}">
                  <a16:creationId xmlns:a16="http://schemas.microsoft.com/office/drawing/2014/main" id="{721D8C30-DB23-4A0B-8A74-BC467086477D}"/>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4" name="Freeform 51">
              <a:extLst>
                <a:ext uri="{FF2B5EF4-FFF2-40B4-BE49-F238E27FC236}">
                  <a16:creationId xmlns:a16="http://schemas.microsoft.com/office/drawing/2014/main" id="{01AD00CA-8BC7-4B62-AC64-03851855A7AE}"/>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5" name="Freeform 52">
              <a:extLst>
                <a:ext uri="{FF2B5EF4-FFF2-40B4-BE49-F238E27FC236}">
                  <a16:creationId xmlns:a16="http://schemas.microsoft.com/office/drawing/2014/main" id="{BC957590-E3D7-48BF-A1DF-73DCD7673857}"/>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6" name="Freeform 53">
              <a:extLst>
                <a:ext uri="{FF2B5EF4-FFF2-40B4-BE49-F238E27FC236}">
                  <a16:creationId xmlns:a16="http://schemas.microsoft.com/office/drawing/2014/main" id="{9BC2125B-AF0E-4411-AFA7-3F79B873BFBA}"/>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7" name="Freeform 54">
              <a:extLst>
                <a:ext uri="{FF2B5EF4-FFF2-40B4-BE49-F238E27FC236}">
                  <a16:creationId xmlns:a16="http://schemas.microsoft.com/office/drawing/2014/main" id="{1E5BE33C-9675-423A-802C-0A789DB1851B}"/>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8" name="Freeform 55">
              <a:extLst>
                <a:ext uri="{FF2B5EF4-FFF2-40B4-BE49-F238E27FC236}">
                  <a16:creationId xmlns:a16="http://schemas.microsoft.com/office/drawing/2014/main" id="{FB04A8AC-9DA2-4FB3-985A-DD8E6439135C}"/>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9" name="Freeform 56">
              <a:extLst>
                <a:ext uri="{FF2B5EF4-FFF2-40B4-BE49-F238E27FC236}">
                  <a16:creationId xmlns:a16="http://schemas.microsoft.com/office/drawing/2014/main" id="{F365BB87-C861-4F40-A844-477BAA1EAA5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0" name="Freeform 57">
              <a:extLst>
                <a:ext uri="{FF2B5EF4-FFF2-40B4-BE49-F238E27FC236}">
                  <a16:creationId xmlns:a16="http://schemas.microsoft.com/office/drawing/2014/main" id="{8B7E2806-AAFA-45B5-B801-55C79A927799}"/>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1" name="Freeform 58">
              <a:extLst>
                <a:ext uri="{FF2B5EF4-FFF2-40B4-BE49-F238E27FC236}">
                  <a16:creationId xmlns:a16="http://schemas.microsoft.com/office/drawing/2014/main" id="{7A49B80F-B4C0-4F31-9238-8123D3E20D16}"/>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2" name="Freeform 59">
              <a:extLst>
                <a:ext uri="{FF2B5EF4-FFF2-40B4-BE49-F238E27FC236}">
                  <a16:creationId xmlns:a16="http://schemas.microsoft.com/office/drawing/2014/main" id="{9C60C45F-865F-4118-A4B0-174C696B472F}"/>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3" name="Freeform 60">
              <a:extLst>
                <a:ext uri="{FF2B5EF4-FFF2-40B4-BE49-F238E27FC236}">
                  <a16:creationId xmlns:a16="http://schemas.microsoft.com/office/drawing/2014/main" id="{15FBF980-B96C-472B-A46B-A731CA164E92}"/>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4" name="Freeform 61">
              <a:extLst>
                <a:ext uri="{FF2B5EF4-FFF2-40B4-BE49-F238E27FC236}">
                  <a16:creationId xmlns:a16="http://schemas.microsoft.com/office/drawing/2014/main" id="{64F1DD18-05EE-4F9F-9E6B-E03C4C500F21}"/>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5" name="Freeform 62">
              <a:extLst>
                <a:ext uri="{FF2B5EF4-FFF2-40B4-BE49-F238E27FC236}">
                  <a16:creationId xmlns:a16="http://schemas.microsoft.com/office/drawing/2014/main" id="{6051CC00-BFF2-4334-9855-62AD588546F7}"/>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6" name="Freeform 63">
              <a:extLst>
                <a:ext uri="{FF2B5EF4-FFF2-40B4-BE49-F238E27FC236}">
                  <a16:creationId xmlns:a16="http://schemas.microsoft.com/office/drawing/2014/main" id="{905DD261-B224-46ED-8CEE-E8D180BA4B72}"/>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7" name="Freeform 64">
              <a:extLst>
                <a:ext uri="{FF2B5EF4-FFF2-40B4-BE49-F238E27FC236}">
                  <a16:creationId xmlns:a16="http://schemas.microsoft.com/office/drawing/2014/main" id="{A23129DF-0296-4CA9-9723-124682F0A70E}"/>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8" name="Freeform 65">
              <a:extLst>
                <a:ext uri="{FF2B5EF4-FFF2-40B4-BE49-F238E27FC236}">
                  <a16:creationId xmlns:a16="http://schemas.microsoft.com/office/drawing/2014/main" id="{A2A2BF8E-DA3A-4AC0-B7EB-7CAABFC9E699}"/>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9" name="Freeform 66">
              <a:extLst>
                <a:ext uri="{FF2B5EF4-FFF2-40B4-BE49-F238E27FC236}">
                  <a16:creationId xmlns:a16="http://schemas.microsoft.com/office/drawing/2014/main" id="{BEBFC1A4-92B9-418F-A0A9-2E210A37BCFF}"/>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0" name="Freeform 67">
              <a:extLst>
                <a:ext uri="{FF2B5EF4-FFF2-40B4-BE49-F238E27FC236}">
                  <a16:creationId xmlns:a16="http://schemas.microsoft.com/office/drawing/2014/main" id="{A28B9FD0-8354-4DD6-856A-157C5F8768EB}"/>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1" name="Freeform 68">
              <a:extLst>
                <a:ext uri="{FF2B5EF4-FFF2-40B4-BE49-F238E27FC236}">
                  <a16:creationId xmlns:a16="http://schemas.microsoft.com/office/drawing/2014/main" id="{83D3DEEE-A610-48BE-BADD-6BA188B5B86D}"/>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2" name="Freeform 69">
              <a:extLst>
                <a:ext uri="{FF2B5EF4-FFF2-40B4-BE49-F238E27FC236}">
                  <a16:creationId xmlns:a16="http://schemas.microsoft.com/office/drawing/2014/main" id="{463C7ADB-C654-4D24-9055-0B6003A770A3}"/>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3" name="Freeform 70">
              <a:extLst>
                <a:ext uri="{FF2B5EF4-FFF2-40B4-BE49-F238E27FC236}">
                  <a16:creationId xmlns:a16="http://schemas.microsoft.com/office/drawing/2014/main" id="{40CF3793-E792-4DB3-8064-4B43F4706A3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grpSp>
      <p:sp>
        <p:nvSpPr>
          <p:cNvPr id="18" name="Title 1"/>
          <p:cNvSpPr>
            <a:spLocks noGrp="1"/>
          </p:cNvSpPr>
          <p:nvPr userDrawn="1">
            <p:ph type="ctrTitle"/>
          </p:nvPr>
        </p:nvSpPr>
        <p:spPr>
          <a:xfrm>
            <a:off x="944388" y="2158329"/>
            <a:ext cx="4781392" cy="860400"/>
          </a:xfrm>
          <a:prstGeom prst="rect">
            <a:avLst/>
          </a:prstGeom>
        </p:spPr>
        <p:txBody>
          <a:bodyPr/>
          <a:lstStyle>
            <a:lvl1pPr>
              <a:defRPr sz="2998"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19" name="Subtitle 2"/>
          <p:cNvSpPr>
            <a:spLocks noGrp="1"/>
          </p:cNvSpPr>
          <p:nvPr userDrawn="1">
            <p:ph type="subTitle" idx="1"/>
          </p:nvPr>
        </p:nvSpPr>
        <p:spPr>
          <a:xfrm>
            <a:off x="944580" y="3200329"/>
            <a:ext cx="4805525" cy="645742"/>
          </a:xfrm>
          <a:prstGeom prst="rect">
            <a:avLst/>
          </a:prstGeom>
        </p:spPr>
        <p:txBody>
          <a:bodyPr/>
          <a:lstStyle>
            <a:lvl1pPr marL="0" indent="0" algn="l">
              <a:buNone/>
              <a:defRPr sz="1998">
                <a:solidFill>
                  <a:schemeClr val="bg1"/>
                </a:solidFill>
                <a:latin typeface="EYInterstate Light" panose="02000506000000020004" pitchFamily="2" charset="0"/>
                <a:cs typeface="Arial" pitchFamily="34" charset="0"/>
              </a:defRPr>
            </a:lvl1pPr>
            <a:lvl2pPr marL="0" indent="0" algn="l">
              <a:buNone/>
              <a:defRPr sz="1598">
                <a:solidFill>
                  <a:schemeClr val="tx1">
                    <a:lumMod val="75000"/>
                    <a:lumOff val="25000"/>
                  </a:schemeClr>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a:p>
        </p:txBody>
      </p:sp>
      <p:sp>
        <p:nvSpPr>
          <p:cNvPr id="3" name="Freeform: Shape 2">
            <a:extLst>
              <a:ext uri="{FF2B5EF4-FFF2-40B4-BE49-F238E27FC236}">
                <a16:creationId xmlns:a16="http://schemas.microsoft.com/office/drawing/2014/main" id="{44A731D0-020D-4D8E-955D-2354AF0FE452}"/>
              </a:ext>
            </a:extLst>
          </p:cNvPr>
          <p:cNvSpPr/>
          <p:nvPr userDrawn="1"/>
        </p:nvSpPr>
        <p:spPr>
          <a:xfrm>
            <a:off x="489113" y="723658"/>
            <a:ext cx="5677988"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IN" sz="1798"/>
          </a:p>
        </p:txBody>
      </p:sp>
      <p:sp>
        <p:nvSpPr>
          <p:cNvPr id="4" name="Freeform: Shape 3">
            <a:extLst>
              <a:ext uri="{FF2B5EF4-FFF2-40B4-BE49-F238E27FC236}">
                <a16:creationId xmlns:a16="http://schemas.microsoft.com/office/drawing/2014/main" id="{15324C54-B75E-4AC0-90C2-FA558C7716F7}"/>
              </a:ext>
            </a:extLst>
          </p:cNvPr>
          <p:cNvSpPr/>
          <p:nvPr/>
        </p:nvSpPr>
        <p:spPr>
          <a:xfrm>
            <a:off x="489113" y="4021758"/>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8"/>
          </a:p>
        </p:txBody>
      </p:sp>
      <p:sp>
        <p:nvSpPr>
          <p:cNvPr id="5" name="Freeform: Shape 4">
            <a:extLst>
              <a:ext uri="{FF2B5EF4-FFF2-40B4-BE49-F238E27FC236}">
                <a16:creationId xmlns:a16="http://schemas.microsoft.com/office/drawing/2014/main" id="{CAA95478-C099-485F-AD95-A617656C6C7C}"/>
              </a:ext>
            </a:extLst>
          </p:cNvPr>
          <p:cNvSpPr/>
          <p:nvPr/>
        </p:nvSpPr>
        <p:spPr>
          <a:xfrm>
            <a:off x="774294" y="4021758"/>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8"/>
          </a:p>
        </p:txBody>
      </p:sp>
      <p:sp>
        <p:nvSpPr>
          <p:cNvPr id="6" name="Freeform: Shape 5">
            <a:extLst>
              <a:ext uri="{FF2B5EF4-FFF2-40B4-BE49-F238E27FC236}">
                <a16:creationId xmlns:a16="http://schemas.microsoft.com/office/drawing/2014/main" id="{D65680A1-86D1-44C2-AA38-0DF5735F1F26}"/>
              </a:ext>
            </a:extLst>
          </p:cNvPr>
          <p:cNvSpPr/>
          <p:nvPr/>
        </p:nvSpPr>
        <p:spPr>
          <a:xfrm>
            <a:off x="1059360" y="4021758"/>
            <a:ext cx="151568"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sz="1798"/>
          </a:p>
        </p:txBody>
      </p:sp>
      <p:grpSp>
        <p:nvGrpSpPr>
          <p:cNvPr id="76" name="Group 4">
            <a:extLst>
              <a:ext uri="{FF2B5EF4-FFF2-40B4-BE49-F238E27FC236}">
                <a16:creationId xmlns:a16="http://schemas.microsoft.com/office/drawing/2014/main" id="{9D60B6B0-F7ED-4B9F-A77C-632AC4EA661D}"/>
              </a:ext>
            </a:extLst>
          </p:cNvPr>
          <p:cNvGrpSpPr>
            <a:grpSpLocks noChangeAspect="1"/>
          </p:cNvGrpSpPr>
          <p:nvPr userDrawn="1"/>
        </p:nvGrpSpPr>
        <p:grpSpPr bwMode="auto">
          <a:xfrm>
            <a:off x="10359392" y="4960938"/>
            <a:ext cx="1224912" cy="1435100"/>
            <a:chOff x="6529" y="3125"/>
            <a:chExt cx="772" cy="904"/>
          </a:xfrm>
        </p:grpSpPr>
        <p:sp>
          <p:nvSpPr>
            <p:cNvPr id="77" name="Freeform 5">
              <a:extLst>
                <a:ext uri="{FF2B5EF4-FFF2-40B4-BE49-F238E27FC236}">
                  <a16:creationId xmlns:a16="http://schemas.microsoft.com/office/drawing/2014/main" id="{CC1B45B9-64DF-4C5B-9711-FA69AD537071}"/>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78" name="Freeform 6">
              <a:extLst>
                <a:ext uri="{FF2B5EF4-FFF2-40B4-BE49-F238E27FC236}">
                  <a16:creationId xmlns:a16="http://schemas.microsoft.com/office/drawing/2014/main" id="{BA55CB73-EE25-43B6-9720-855E16C4B153}"/>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grpSp>
    </p:spTree>
    <p:extLst>
      <p:ext uri="{BB962C8B-B14F-4D97-AF65-F5344CB8AC3E}">
        <p14:creationId xmlns:p14="http://schemas.microsoft.com/office/powerpoint/2010/main" val="1225705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pproved question tall">
    <p:spTree>
      <p:nvGrpSpPr>
        <p:cNvPr id="1" name=""/>
        <p:cNvGrpSpPr/>
        <p:nvPr/>
      </p:nvGrpSpPr>
      <p:grpSpPr>
        <a:xfrm>
          <a:off x="0" y="0"/>
          <a:ext cx="0" cy="0"/>
          <a:chOff x="0" y="0"/>
          <a:chExt cx="0" cy="0"/>
        </a:xfrm>
      </p:grpSpPr>
      <p:grpSp>
        <p:nvGrpSpPr>
          <p:cNvPr id="186" name="Group 185">
            <a:extLst>
              <a:ext uri="{FF2B5EF4-FFF2-40B4-BE49-F238E27FC236}">
                <a16:creationId xmlns:a16="http://schemas.microsoft.com/office/drawing/2014/main" id="{9CDE954B-B280-441B-9B2D-3DC58AAE3926}"/>
              </a:ext>
            </a:extLst>
          </p:cNvPr>
          <p:cNvGrpSpPr/>
          <p:nvPr userDrawn="1"/>
        </p:nvGrpSpPr>
        <p:grpSpPr>
          <a:xfrm>
            <a:off x="497856" y="5826615"/>
            <a:ext cx="3876004" cy="570195"/>
            <a:chOff x="498115" y="5951018"/>
            <a:chExt cx="3878023" cy="570195"/>
          </a:xfrm>
        </p:grpSpPr>
        <p:sp>
          <p:nvSpPr>
            <p:cNvPr id="187" name="Rectangle 186">
              <a:extLst>
                <a:ext uri="{FF2B5EF4-FFF2-40B4-BE49-F238E27FC236}">
                  <a16:creationId xmlns:a16="http://schemas.microsoft.com/office/drawing/2014/main" id="{93D8FAC8-9530-49D4-8284-D35D1B1509D3}"/>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88" name="Rectangle 6">
              <a:extLst>
                <a:ext uri="{FF2B5EF4-FFF2-40B4-BE49-F238E27FC236}">
                  <a16:creationId xmlns:a16="http://schemas.microsoft.com/office/drawing/2014/main" id="{FD924F44-93C1-4254-B594-53DB14FD995E}"/>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89" name="Rectangle 7">
              <a:extLst>
                <a:ext uri="{FF2B5EF4-FFF2-40B4-BE49-F238E27FC236}">
                  <a16:creationId xmlns:a16="http://schemas.microsoft.com/office/drawing/2014/main" id="{2A2DA425-7935-45A1-B63F-2D14CF8D5F9C}"/>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190" name="Freeform 8">
              <a:extLst>
                <a:ext uri="{FF2B5EF4-FFF2-40B4-BE49-F238E27FC236}">
                  <a16:creationId xmlns:a16="http://schemas.microsoft.com/office/drawing/2014/main" id="{91EFF75E-13E7-4E35-B108-D9FD5E9C802C}"/>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1" name="Freeform 9">
              <a:extLst>
                <a:ext uri="{FF2B5EF4-FFF2-40B4-BE49-F238E27FC236}">
                  <a16:creationId xmlns:a16="http://schemas.microsoft.com/office/drawing/2014/main" id="{4411951F-E009-4FE7-B2EC-47771CA8E178}"/>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2" name="Freeform 10">
              <a:extLst>
                <a:ext uri="{FF2B5EF4-FFF2-40B4-BE49-F238E27FC236}">
                  <a16:creationId xmlns:a16="http://schemas.microsoft.com/office/drawing/2014/main" id="{B28EE49C-5F5A-49C6-AEB8-6D12DDF344ED}"/>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3" name="Freeform 11">
              <a:extLst>
                <a:ext uri="{FF2B5EF4-FFF2-40B4-BE49-F238E27FC236}">
                  <a16:creationId xmlns:a16="http://schemas.microsoft.com/office/drawing/2014/main" id="{6E2B7D76-D660-491F-8B04-169C6F138B0A}"/>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4" name="Freeform 12">
              <a:extLst>
                <a:ext uri="{FF2B5EF4-FFF2-40B4-BE49-F238E27FC236}">
                  <a16:creationId xmlns:a16="http://schemas.microsoft.com/office/drawing/2014/main" id="{41BE51DE-402B-48B5-99C8-D8BB9A32DF35}"/>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5" name="Freeform 13">
              <a:extLst>
                <a:ext uri="{FF2B5EF4-FFF2-40B4-BE49-F238E27FC236}">
                  <a16:creationId xmlns:a16="http://schemas.microsoft.com/office/drawing/2014/main" id="{8D5E878B-8859-44FA-A69D-DCE630AAB0D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6" name="Freeform 14">
              <a:extLst>
                <a:ext uri="{FF2B5EF4-FFF2-40B4-BE49-F238E27FC236}">
                  <a16:creationId xmlns:a16="http://schemas.microsoft.com/office/drawing/2014/main" id="{08D55808-ECDC-4E9B-84ED-7301E9E716C2}"/>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7" name="Freeform 15">
              <a:extLst>
                <a:ext uri="{FF2B5EF4-FFF2-40B4-BE49-F238E27FC236}">
                  <a16:creationId xmlns:a16="http://schemas.microsoft.com/office/drawing/2014/main" id="{3436B310-313E-4A53-A70D-CA0D0D97FE7A}"/>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8" name="Freeform 16">
              <a:extLst>
                <a:ext uri="{FF2B5EF4-FFF2-40B4-BE49-F238E27FC236}">
                  <a16:creationId xmlns:a16="http://schemas.microsoft.com/office/drawing/2014/main" id="{F3CE55A9-AE55-4169-A58D-8171D9916EC9}"/>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199" name="Freeform 17">
              <a:extLst>
                <a:ext uri="{FF2B5EF4-FFF2-40B4-BE49-F238E27FC236}">
                  <a16:creationId xmlns:a16="http://schemas.microsoft.com/office/drawing/2014/main" id="{FA01BC48-4605-46FC-A7AC-192C7DBCA046}"/>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0" name="Freeform 18">
              <a:extLst>
                <a:ext uri="{FF2B5EF4-FFF2-40B4-BE49-F238E27FC236}">
                  <a16:creationId xmlns:a16="http://schemas.microsoft.com/office/drawing/2014/main" id="{870190F3-472B-4296-B88D-D6904B9F3085}"/>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1" name="Freeform 19">
              <a:extLst>
                <a:ext uri="{FF2B5EF4-FFF2-40B4-BE49-F238E27FC236}">
                  <a16:creationId xmlns:a16="http://schemas.microsoft.com/office/drawing/2014/main" id="{6CEA0F2B-4AAB-4A16-B7F1-CFCB0C0DCEE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2" name="Freeform 20">
              <a:extLst>
                <a:ext uri="{FF2B5EF4-FFF2-40B4-BE49-F238E27FC236}">
                  <a16:creationId xmlns:a16="http://schemas.microsoft.com/office/drawing/2014/main" id="{CD64F657-7EE7-4AF2-ADE4-160C87E64D6B}"/>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3" name="Freeform 21">
              <a:extLst>
                <a:ext uri="{FF2B5EF4-FFF2-40B4-BE49-F238E27FC236}">
                  <a16:creationId xmlns:a16="http://schemas.microsoft.com/office/drawing/2014/main" id="{FA80A690-9084-4519-8D88-A01963C02369}"/>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4" name="Freeform 22">
              <a:extLst>
                <a:ext uri="{FF2B5EF4-FFF2-40B4-BE49-F238E27FC236}">
                  <a16:creationId xmlns:a16="http://schemas.microsoft.com/office/drawing/2014/main" id="{E847401D-2482-482A-AC12-D2E83C13546D}"/>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5" name="Freeform 23">
              <a:extLst>
                <a:ext uri="{FF2B5EF4-FFF2-40B4-BE49-F238E27FC236}">
                  <a16:creationId xmlns:a16="http://schemas.microsoft.com/office/drawing/2014/main" id="{86054F72-4509-4465-B9A8-8DAE3EFD35B0}"/>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6" name="Freeform 24">
              <a:extLst>
                <a:ext uri="{FF2B5EF4-FFF2-40B4-BE49-F238E27FC236}">
                  <a16:creationId xmlns:a16="http://schemas.microsoft.com/office/drawing/2014/main" id="{813850E4-4B62-4FDA-ABD6-F5A5AA5E7C28}"/>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7" name="Freeform 25">
              <a:extLst>
                <a:ext uri="{FF2B5EF4-FFF2-40B4-BE49-F238E27FC236}">
                  <a16:creationId xmlns:a16="http://schemas.microsoft.com/office/drawing/2014/main" id="{1B4F0124-2FAE-4D54-9ECC-E88A8031BBD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8" name="Freeform 26">
              <a:extLst>
                <a:ext uri="{FF2B5EF4-FFF2-40B4-BE49-F238E27FC236}">
                  <a16:creationId xmlns:a16="http://schemas.microsoft.com/office/drawing/2014/main" id="{2A730E5F-DF9C-488E-B4E0-EE9F501529EE}"/>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09" name="Freeform 27">
              <a:extLst>
                <a:ext uri="{FF2B5EF4-FFF2-40B4-BE49-F238E27FC236}">
                  <a16:creationId xmlns:a16="http://schemas.microsoft.com/office/drawing/2014/main" id="{39861D7E-D8DA-436F-9E2F-5C08A8BFB4D5}"/>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0" name="Freeform 28">
              <a:extLst>
                <a:ext uri="{FF2B5EF4-FFF2-40B4-BE49-F238E27FC236}">
                  <a16:creationId xmlns:a16="http://schemas.microsoft.com/office/drawing/2014/main" id="{8B038F9F-6A9C-4E57-A659-0090AF470598}"/>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1" name="Freeform 29">
              <a:extLst>
                <a:ext uri="{FF2B5EF4-FFF2-40B4-BE49-F238E27FC236}">
                  <a16:creationId xmlns:a16="http://schemas.microsoft.com/office/drawing/2014/main" id="{15E4EB7D-754D-4053-9A23-596C7CFDA987}"/>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2" name="Freeform 30">
              <a:extLst>
                <a:ext uri="{FF2B5EF4-FFF2-40B4-BE49-F238E27FC236}">
                  <a16:creationId xmlns:a16="http://schemas.microsoft.com/office/drawing/2014/main" id="{28E147CB-2B8F-497B-B00B-C25E679DC5EB}"/>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3" name="Freeform 31">
              <a:extLst>
                <a:ext uri="{FF2B5EF4-FFF2-40B4-BE49-F238E27FC236}">
                  <a16:creationId xmlns:a16="http://schemas.microsoft.com/office/drawing/2014/main" id="{E68BC676-C787-429D-B59B-1A5CE062F78A}"/>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4" name="Freeform 32">
              <a:extLst>
                <a:ext uri="{FF2B5EF4-FFF2-40B4-BE49-F238E27FC236}">
                  <a16:creationId xmlns:a16="http://schemas.microsoft.com/office/drawing/2014/main" id="{71266960-73CB-44B9-9A97-810858989148}"/>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5" name="Freeform 33">
              <a:extLst>
                <a:ext uri="{FF2B5EF4-FFF2-40B4-BE49-F238E27FC236}">
                  <a16:creationId xmlns:a16="http://schemas.microsoft.com/office/drawing/2014/main" id="{3FF3AC5A-B742-4B29-8E04-03A71D82B9A6}"/>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6" name="Freeform 34">
              <a:extLst>
                <a:ext uri="{FF2B5EF4-FFF2-40B4-BE49-F238E27FC236}">
                  <a16:creationId xmlns:a16="http://schemas.microsoft.com/office/drawing/2014/main" id="{0C912743-E24B-4E48-8196-5FBD1ECEE9AD}"/>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7" name="Freeform 35">
              <a:extLst>
                <a:ext uri="{FF2B5EF4-FFF2-40B4-BE49-F238E27FC236}">
                  <a16:creationId xmlns:a16="http://schemas.microsoft.com/office/drawing/2014/main" id="{6E2F01F4-1410-4FE1-B043-EA97A1541F32}"/>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8" name="Freeform 36">
              <a:extLst>
                <a:ext uri="{FF2B5EF4-FFF2-40B4-BE49-F238E27FC236}">
                  <a16:creationId xmlns:a16="http://schemas.microsoft.com/office/drawing/2014/main" id="{58ACFF1C-49F0-414E-B9E3-DE4E9FFAA38A}"/>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19" name="Freeform 37">
              <a:extLst>
                <a:ext uri="{FF2B5EF4-FFF2-40B4-BE49-F238E27FC236}">
                  <a16:creationId xmlns:a16="http://schemas.microsoft.com/office/drawing/2014/main" id="{DACBD04B-22FF-4A4F-8B29-A2F31A05423A}"/>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0" name="Freeform 38">
              <a:extLst>
                <a:ext uri="{FF2B5EF4-FFF2-40B4-BE49-F238E27FC236}">
                  <a16:creationId xmlns:a16="http://schemas.microsoft.com/office/drawing/2014/main" id="{A13F6E37-C22B-4FD3-ADFE-9C53ECB44692}"/>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1" name="Freeform 39">
              <a:extLst>
                <a:ext uri="{FF2B5EF4-FFF2-40B4-BE49-F238E27FC236}">
                  <a16:creationId xmlns:a16="http://schemas.microsoft.com/office/drawing/2014/main" id="{76256F1D-405A-49F9-8592-A899623F2DB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2" name="Freeform 40">
              <a:extLst>
                <a:ext uri="{FF2B5EF4-FFF2-40B4-BE49-F238E27FC236}">
                  <a16:creationId xmlns:a16="http://schemas.microsoft.com/office/drawing/2014/main" id="{2F9CAE14-DB05-4B70-867F-3F6164BDB74F}"/>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3" name="Freeform 41">
              <a:extLst>
                <a:ext uri="{FF2B5EF4-FFF2-40B4-BE49-F238E27FC236}">
                  <a16:creationId xmlns:a16="http://schemas.microsoft.com/office/drawing/2014/main" id="{30C7B10F-7027-41F9-BEE2-F1575CB690D6}"/>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4" name="Freeform 42">
              <a:extLst>
                <a:ext uri="{FF2B5EF4-FFF2-40B4-BE49-F238E27FC236}">
                  <a16:creationId xmlns:a16="http://schemas.microsoft.com/office/drawing/2014/main" id="{16B384B2-A2D9-4CB4-AF87-AF1004852B5B}"/>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5" name="Freeform 43">
              <a:extLst>
                <a:ext uri="{FF2B5EF4-FFF2-40B4-BE49-F238E27FC236}">
                  <a16:creationId xmlns:a16="http://schemas.microsoft.com/office/drawing/2014/main" id="{DC309D60-84B9-4652-BEF1-F71EFAD3A402}"/>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6" name="Freeform 44">
              <a:extLst>
                <a:ext uri="{FF2B5EF4-FFF2-40B4-BE49-F238E27FC236}">
                  <a16:creationId xmlns:a16="http://schemas.microsoft.com/office/drawing/2014/main" id="{A4440044-5486-483F-B652-7EE3849461B3}"/>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7" name="Freeform 45">
              <a:extLst>
                <a:ext uri="{FF2B5EF4-FFF2-40B4-BE49-F238E27FC236}">
                  <a16:creationId xmlns:a16="http://schemas.microsoft.com/office/drawing/2014/main" id="{446771E9-EA09-4256-8955-FE392C07AFC4}"/>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8" name="Freeform 46">
              <a:extLst>
                <a:ext uri="{FF2B5EF4-FFF2-40B4-BE49-F238E27FC236}">
                  <a16:creationId xmlns:a16="http://schemas.microsoft.com/office/drawing/2014/main" id="{FE985025-CAA5-44F2-9174-87CD1D8BA182}"/>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29" name="Freeform 47">
              <a:extLst>
                <a:ext uri="{FF2B5EF4-FFF2-40B4-BE49-F238E27FC236}">
                  <a16:creationId xmlns:a16="http://schemas.microsoft.com/office/drawing/2014/main" id="{1105FBBE-AD06-4F22-94D8-E2E98185FAA9}"/>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0" name="Freeform 48">
              <a:extLst>
                <a:ext uri="{FF2B5EF4-FFF2-40B4-BE49-F238E27FC236}">
                  <a16:creationId xmlns:a16="http://schemas.microsoft.com/office/drawing/2014/main" id="{8141824A-6AD4-4B53-B837-71461DD538CC}"/>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1" name="Freeform 49">
              <a:extLst>
                <a:ext uri="{FF2B5EF4-FFF2-40B4-BE49-F238E27FC236}">
                  <a16:creationId xmlns:a16="http://schemas.microsoft.com/office/drawing/2014/main" id="{1CEF1D95-CD6C-417A-9539-CB4DBAA5E07D}"/>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2" name="Freeform 50">
              <a:extLst>
                <a:ext uri="{FF2B5EF4-FFF2-40B4-BE49-F238E27FC236}">
                  <a16:creationId xmlns:a16="http://schemas.microsoft.com/office/drawing/2014/main" id="{BF6CB5D3-9648-4D73-AB7C-5374814E5BA2}"/>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3" name="Freeform 51">
              <a:extLst>
                <a:ext uri="{FF2B5EF4-FFF2-40B4-BE49-F238E27FC236}">
                  <a16:creationId xmlns:a16="http://schemas.microsoft.com/office/drawing/2014/main" id="{55F0E322-3AEE-482E-8E59-9FB04FACA931}"/>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4" name="Freeform 52">
              <a:extLst>
                <a:ext uri="{FF2B5EF4-FFF2-40B4-BE49-F238E27FC236}">
                  <a16:creationId xmlns:a16="http://schemas.microsoft.com/office/drawing/2014/main" id="{0D3C59AD-7CCF-4166-9D21-3C3484889312}"/>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5" name="Freeform 53">
              <a:extLst>
                <a:ext uri="{FF2B5EF4-FFF2-40B4-BE49-F238E27FC236}">
                  <a16:creationId xmlns:a16="http://schemas.microsoft.com/office/drawing/2014/main" id="{9C9DA4CE-7B4D-42AE-9264-92B7D7757DD8}"/>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6" name="Freeform 54">
              <a:extLst>
                <a:ext uri="{FF2B5EF4-FFF2-40B4-BE49-F238E27FC236}">
                  <a16:creationId xmlns:a16="http://schemas.microsoft.com/office/drawing/2014/main" id="{DBCBD0D2-5C9C-4B12-8CF8-9CA320825ED7}"/>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7" name="Freeform 55">
              <a:extLst>
                <a:ext uri="{FF2B5EF4-FFF2-40B4-BE49-F238E27FC236}">
                  <a16:creationId xmlns:a16="http://schemas.microsoft.com/office/drawing/2014/main" id="{CDCFBD31-7961-4587-876E-1FAFC4E74AB8}"/>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8" name="Freeform 56">
              <a:extLst>
                <a:ext uri="{FF2B5EF4-FFF2-40B4-BE49-F238E27FC236}">
                  <a16:creationId xmlns:a16="http://schemas.microsoft.com/office/drawing/2014/main" id="{52482C08-723A-4738-9787-3516B3C1714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39" name="Freeform 57">
              <a:extLst>
                <a:ext uri="{FF2B5EF4-FFF2-40B4-BE49-F238E27FC236}">
                  <a16:creationId xmlns:a16="http://schemas.microsoft.com/office/drawing/2014/main" id="{5B72A8F0-33E3-42CD-88C2-C35BEC0E9833}"/>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0" name="Freeform 58">
              <a:extLst>
                <a:ext uri="{FF2B5EF4-FFF2-40B4-BE49-F238E27FC236}">
                  <a16:creationId xmlns:a16="http://schemas.microsoft.com/office/drawing/2014/main" id="{73FC54A2-6588-499B-968A-79F4CA9CF5F3}"/>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1" name="Freeform 59">
              <a:extLst>
                <a:ext uri="{FF2B5EF4-FFF2-40B4-BE49-F238E27FC236}">
                  <a16:creationId xmlns:a16="http://schemas.microsoft.com/office/drawing/2014/main" id="{1E6AB002-C130-4648-A18E-BA496FF1756C}"/>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2" name="Freeform 60">
              <a:extLst>
                <a:ext uri="{FF2B5EF4-FFF2-40B4-BE49-F238E27FC236}">
                  <a16:creationId xmlns:a16="http://schemas.microsoft.com/office/drawing/2014/main" id="{B0044278-9F7F-4596-96D2-ACFBE0DEC0B1}"/>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3" name="Freeform 61">
              <a:extLst>
                <a:ext uri="{FF2B5EF4-FFF2-40B4-BE49-F238E27FC236}">
                  <a16:creationId xmlns:a16="http://schemas.microsoft.com/office/drawing/2014/main" id="{79F75E0D-27A7-44C1-BF19-495F4768F995}"/>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4" name="Freeform 62">
              <a:extLst>
                <a:ext uri="{FF2B5EF4-FFF2-40B4-BE49-F238E27FC236}">
                  <a16:creationId xmlns:a16="http://schemas.microsoft.com/office/drawing/2014/main" id="{E5B9E395-C74C-4D98-8911-EE2C765D8BEB}"/>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5" name="Freeform 63">
              <a:extLst>
                <a:ext uri="{FF2B5EF4-FFF2-40B4-BE49-F238E27FC236}">
                  <a16:creationId xmlns:a16="http://schemas.microsoft.com/office/drawing/2014/main" id="{53BB8418-388C-4142-9A80-8BF00A87F7B0}"/>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6" name="Freeform 64">
              <a:extLst>
                <a:ext uri="{FF2B5EF4-FFF2-40B4-BE49-F238E27FC236}">
                  <a16:creationId xmlns:a16="http://schemas.microsoft.com/office/drawing/2014/main" id="{0256DB41-B3C1-4FEB-B394-9762C00E7F70}"/>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7" name="Freeform 65">
              <a:extLst>
                <a:ext uri="{FF2B5EF4-FFF2-40B4-BE49-F238E27FC236}">
                  <a16:creationId xmlns:a16="http://schemas.microsoft.com/office/drawing/2014/main" id="{F2BC9C1F-3F30-47A6-B503-20FB179B7F3A}"/>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8" name="Freeform 66">
              <a:extLst>
                <a:ext uri="{FF2B5EF4-FFF2-40B4-BE49-F238E27FC236}">
                  <a16:creationId xmlns:a16="http://schemas.microsoft.com/office/drawing/2014/main" id="{F2E1921C-CA0E-4886-93CA-956A6497CF03}"/>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49" name="Freeform 67">
              <a:extLst>
                <a:ext uri="{FF2B5EF4-FFF2-40B4-BE49-F238E27FC236}">
                  <a16:creationId xmlns:a16="http://schemas.microsoft.com/office/drawing/2014/main" id="{33147323-CD74-4B45-8B3D-9FC2D6ABC4D5}"/>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50" name="Freeform 68">
              <a:extLst>
                <a:ext uri="{FF2B5EF4-FFF2-40B4-BE49-F238E27FC236}">
                  <a16:creationId xmlns:a16="http://schemas.microsoft.com/office/drawing/2014/main" id="{646502BE-8655-4E99-B8D3-19E6C1D2B9F4}"/>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51" name="Freeform 69">
              <a:extLst>
                <a:ext uri="{FF2B5EF4-FFF2-40B4-BE49-F238E27FC236}">
                  <a16:creationId xmlns:a16="http://schemas.microsoft.com/office/drawing/2014/main" id="{7B89F1B5-6B06-45D2-838B-039A44EFFD1B}"/>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sp>
          <p:nvSpPr>
            <p:cNvPr id="252" name="Freeform 70">
              <a:extLst>
                <a:ext uri="{FF2B5EF4-FFF2-40B4-BE49-F238E27FC236}">
                  <a16:creationId xmlns:a16="http://schemas.microsoft.com/office/drawing/2014/main" id="{07A005EC-C937-4146-8D02-C00C5931EBC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sz="1798">
                <a:solidFill>
                  <a:schemeClr val="bg1"/>
                </a:solidFill>
              </a:endParaRPr>
            </a:p>
          </p:txBody>
        </p:sp>
      </p:grpSp>
      <p:sp>
        <p:nvSpPr>
          <p:cNvPr id="263" name="Title 1">
            <a:extLst>
              <a:ext uri="{FF2B5EF4-FFF2-40B4-BE49-F238E27FC236}">
                <a16:creationId xmlns:a16="http://schemas.microsoft.com/office/drawing/2014/main" id="{3F36D6CC-3534-47CC-AECE-83EDA4639FB5}"/>
              </a:ext>
            </a:extLst>
          </p:cNvPr>
          <p:cNvSpPr>
            <a:spLocks noGrp="1"/>
          </p:cNvSpPr>
          <p:nvPr>
            <p:ph type="ctrTitle"/>
          </p:nvPr>
        </p:nvSpPr>
        <p:spPr>
          <a:xfrm>
            <a:off x="944388" y="2158329"/>
            <a:ext cx="3998354" cy="860400"/>
          </a:xfrm>
          <a:prstGeom prst="rect">
            <a:avLst/>
          </a:prstGeom>
        </p:spPr>
        <p:txBody>
          <a:bodyPr/>
          <a:lstStyle>
            <a:lvl1pPr>
              <a:defRPr sz="2998" b="0">
                <a:solidFill>
                  <a:schemeClr val="bg1"/>
                </a:solidFill>
                <a:latin typeface="EYInterstate Light" panose="02000506000000020004" pitchFamily="2" charset="0"/>
                <a:cs typeface="Arial" pitchFamily="34" charset="0"/>
              </a:defRPr>
            </a:lvl1pPr>
          </a:lstStyle>
          <a:p>
            <a:r>
              <a:rPr lang="en-US"/>
              <a:t>Click to edit Master title style</a:t>
            </a:r>
            <a:endParaRPr lang="en-GB"/>
          </a:p>
        </p:txBody>
      </p:sp>
      <p:sp>
        <p:nvSpPr>
          <p:cNvPr id="264" name="Subtitle 2">
            <a:extLst>
              <a:ext uri="{FF2B5EF4-FFF2-40B4-BE49-F238E27FC236}">
                <a16:creationId xmlns:a16="http://schemas.microsoft.com/office/drawing/2014/main" id="{C26FB38E-4E99-4AFB-8C8C-F03F7A963D9C}"/>
              </a:ext>
            </a:extLst>
          </p:cNvPr>
          <p:cNvSpPr>
            <a:spLocks noGrp="1"/>
          </p:cNvSpPr>
          <p:nvPr>
            <p:ph type="subTitle" idx="1"/>
          </p:nvPr>
        </p:nvSpPr>
        <p:spPr>
          <a:xfrm>
            <a:off x="944580" y="3200329"/>
            <a:ext cx="4018535" cy="645742"/>
          </a:xfrm>
          <a:prstGeom prst="rect">
            <a:avLst/>
          </a:prstGeom>
        </p:spPr>
        <p:txBody>
          <a:bodyPr/>
          <a:lstStyle>
            <a:lvl1pPr marL="0" indent="0" algn="l">
              <a:buNone/>
              <a:defRPr sz="1998">
                <a:solidFill>
                  <a:schemeClr val="bg1"/>
                </a:solidFill>
                <a:latin typeface="EYInterstate Light" panose="02000506000000020004" pitchFamily="2" charset="0"/>
                <a:cs typeface="Arial" pitchFamily="34" charset="0"/>
              </a:defRPr>
            </a:lvl1pPr>
            <a:lvl2pPr marL="0" indent="0" algn="l">
              <a:buNone/>
              <a:defRPr sz="1598">
                <a:solidFill>
                  <a:schemeClr val="tx1">
                    <a:lumMod val="75000"/>
                    <a:lumOff val="25000"/>
                  </a:schemeClr>
                </a:solidFill>
              </a:defRPr>
            </a:lvl2pPr>
            <a:lvl3pPr marL="913486" indent="0" algn="ctr">
              <a:buNone/>
              <a:defRPr>
                <a:solidFill>
                  <a:schemeClr val="tx1">
                    <a:tint val="75000"/>
                  </a:schemeClr>
                </a:solidFill>
              </a:defRPr>
            </a:lvl3pPr>
            <a:lvl4pPr marL="1370229" indent="0" algn="ctr">
              <a:buNone/>
              <a:defRPr>
                <a:solidFill>
                  <a:schemeClr val="tx1">
                    <a:tint val="75000"/>
                  </a:schemeClr>
                </a:solidFill>
              </a:defRPr>
            </a:lvl4pPr>
            <a:lvl5pPr marL="1826972" indent="0" algn="ctr">
              <a:buNone/>
              <a:defRPr>
                <a:solidFill>
                  <a:schemeClr val="tx1">
                    <a:tint val="75000"/>
                  </a:schemeClr>
                </a:solidFill>
              </a:defRPr>
            </a:lvl5pPr>
            <a:lvl6pPr marL="2283715" indent="0" algn="ctr">
              <a:buNone/>
              <a:defRPr>
                <a:solidFill>
                  <a:schemeClr val="tx1">
                    <a:tint val="75000"/>
                  </a:schemeClr>
                </a:solidFill>
              </a:defRPr>
            </a:lvl6pPr>
            <a:lvl7pPr marL="2740457" indent="0" algn="ctr">
              <a:buNone/>
              <a:defRPr>
                <a:solidFill>
                  <a:schemeClr val="tx1">
                    <a:tint val="75000"/>
                  </a:schemeClr>
                </a:solidFill>
              </a:defRPr>
            </a:lvl7pPr>
            <a:lvl8pPr marL="3197201" indent="0" algn="ctr">
              <a:buNone/>
              <a:defRPr>
                <a:solidFill>
                  <a:schemeClr val="tx1">
                    <a:tint val="75000"/>
                  </a:schemeClr>
                </a:solidFill>
              </a:defRPr>
            </a:lvl8pPr>
            <a:lvl9pPr marL="3653943" indent="0" algn="ctr">
              <a:buNone/>
              <a:defRPr>
                <a:solidFill>
                  <a:schemeClr val="tx1">
                    <a:tint val="75000"/>
                  </a:schemeClr>
                </a:solidFill>
              </a:defRPr>
            </a:lvl9pPr>
          </a:lstStyle>
          <a:p>
            <a:pPr lvl="0"/>
            <a:r>
              <a:rPr lang="en-US"/>
              <a:t>Click to edit Master subtitle style</a:t>
            </a:r>
            <a:endParaRPr lang="en-GB"/>
          </a:p>
        </p:txBody>
      </p:sp>
      <p:grpSp>
        <p:nvGrpSpPr>
          <p:cNvPr id="77" name="Group 76">
            <a:extLst>
              <a:ext uri="{FF2B5EF4-FFF2-40B4-BE49-F238E27FC236}">
                <a16:creationId xmlns:a16="http://schemas.microsoft.com/office/drawing/2014/main" id="{AE95BC52-A56D-4358-A294-750179EBB698}"/>
              </a:ext>
            </a:extLst>
          </p:cNvPr>
          <p:cNvGrpSpPr/>
          <p:nvPr userDrawn="1"/>
        </p:nvGrpSpPr>
        <p:grpSpPr>
          <a:xfrm>
            <a:off x="489113" y="876061"/>
            <a:ext cx="4852768" cy="3374475"/>
            <a:chOff x="6855933" y="899048"/>
            <a:chExt cx="4855295" cy="3374475"/>
          </a:xfrm>
          <a:solidFill>
            <a:schemeClr val="tx2"/>
          </a:solidFill>
        </p:grpSpPr>
        <p:sp>
          <p:nvSpPr>
            <p:cNvPr id="78" name="Freeform: Shape 77">
              <a:extLst>
                <a:ext uri="{FF2B5EF4-FFF2-40B4-BE49-F238E27FC236}">
                  <a16:creationId xmlns:a16="http://schemas.microsoft.com/office/drawing/2014/main" id="{ECBD2AD5-9A79-4CFE-A808-769ADC8898F3}"/>
                </a:ext>
              </a:extLst>
            </p:cNvPr>
            <p:cNvSpPr/>
            <p:nvPr/>
          </p:nvSpPr>
          <p:spPr>
            <a:xfrm>
              <a:off x="6855933" y="899048"/>
              <a:ext cx="4855295" cy="3374475"/>
            </a:xfrm>
            <a:custGeom>
              <a:avLst/>
              <a:gdLst>
                <a:gd name="connsiteX0" fmla="*/ 6731 w 4855294"/>
                <a:gd name="connsiteY0" fmla="*/ 863542 h 3374474"/>
                <a:gd name="connsiteX1" fmla="*/ 6731 w 4855294"/>
                <a:gd name="connsiteY1" fmla="*/ 3095901 h 3374474"/>
                <a:gd name="connsiteX2" fmla="*/ 145659 w 4855294"/>
                <a:gd name="connsiteY2" fmla="*/ 3095901 h 3374474"/>
                <a:gd name="connsiteX3" fmla="*/ 145659 w 4855294"/>
                <a:gd name="connsiteY3" fmla="*/ 988380 h 3374474"/>
                <a:gd name="connsiteX4" fmla="*/ 4715918 w 4855294"/>
                <a:gd name="connsiteY4" fmla="*/ 179673 h 3374474"/>
                <a:gd name="connsiteX5" fmla="*/ 4715918 w 4855294"/>
                <a:gd name="connsiteY5" fmla="*/ 3234829 h 3374474"/>
                <a:gd name="connsiteX6" fmla="*/ 840208 w 4855294"/>
                <a:gd name="connsiteY6" fmla="*/ 3234829 h 3374474"/>
                <a:gd name="connsiteX7" fmla="*/ 840208 w 4855294"/>
                <a:gd name="connsiteY7" fmla="*/ 3373757 h 3374474"/>
                <a:gd name="connsiteX8" fmla="*/ 4854846 w 4855294"/>
                <a:gd name="connsiteY8" fmla="*/ 3373757 h 3374474"/>
                <a:gd name="connsiteX9" fmla="*/ 4854846 w 4855294"/>
                <a:gd name="connsiteY9" fmla="*/ 6731 h 3374474"/>
                <a:gd name="connsiteX10" fmla="*/ 6731 w 4855294"/>
                <a:gd name="connsiteY10" fmla="*/ 863542 h 33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294" h="3374474">
                  <a:moveTo>
                    <a:pt x="6731" y="863542"/>
                  </a:moveTo>
                  <a:lnTo>
                    <a:pt x="6731" y="3095901"/>
                  </a:lnTo>
                  <a:lnTo>
                    <a:pt x="145659" y="3095901"/>
                  </a:lnTo>
                  <a:lnTo>
                    <a:pt x="145659" y="988380"/>
                  </a:lnTo>
                  <a:lnTo>
                    <a:pt x="4715918" y="179673"/>
                  </a:lnTo>
                  <a:lnTo>
                    <a:pt x="4715918" y="3234829"/>
                  </a:lnTo>
                  <a:lnTo>
                    <a:pt x="840208" y="3234829"/>
                  </a:lnTo>
                  <a:lnTo>
                    <a:pt x="840208" y="3373757"/>
                  </a:lnTo>
                  <a:lnTo>
                    <a:pt x="4854846" y="3373757"/>
                  </a:lnTo>
                  <a:lnTo>
                    <a:pt x="4854846" y="6731"/>
                  </a:lnTo>
                  <a:lnTo>
                    <a:pt x="6731" y="863542"/>
                  </a:lnTo>
                  <a:close/>
                </a:path>
              </a:pathLst>
            </a:custGeom>
            <a:grpFill/>
            <a:ln w="9525" cap="flat">
              <a:noFill/>
              <a:prstDash val="solid"/>
              <a:miter/>
            </a:ln>
          </p:spPr>
          <p:txBody>
            <a:bodyPr rtlCol="0" anchor="ctr"/>
            <a:lstStyle/>
            <a:p>
              <a:endParaRPr lang="en-IN" sz="1798"/>
            </a:p>
          </p:txBody>
        </p:sp>
        <p:sp>
          <p:nvSpPr>
            <p:cNvPr id="79" name="Freeform: Shape 78">
              <a:extLst>
                <a:ext uri="{FF2B5EF4-FFF2-40B4-BE49-F238E27FC236}">
                  <a16:creationId xmlns:a16="http://schemas.microsoft.com/office/drawing/2014/main" id="{9EE673CB-A779-4F64-B72D-93428DD2B26D}"/>
                </a:ext>
              </a:extLst>
            </p:cNvPr>
            <p:cNvSpPr/>
            <p:nvPr/>
          </p:nvSpPr>
          <p:spPr>
            <a:xfrm>
              <a:off x="6855933"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sz="1798"/>
            </a:p>
          </p:txBody>
        </p:sp>
        <p:sp>
          <p:nvSpPr>
            <p:cNvPr id="80" name="Freeform: Shape 79">
              <a:extLst>
                <a:ext uri="{FF2B5EF4-FFF2-40B4-BE49-F238E27FC236}">
                  <a16:creationId xmlns:a16="http://schemas.microsoft.com/office/drawing/2014/main" id="{88144C98-507D-403B-8819-FBBF64A82FA3}"/>
                </a:ext>
              </a:extLst>
            </p:cNvPr>
            <p:cNvSpPr/>
            <p:nvPr/>
          </p:nvSpPr>
          <p:spPr>
            <a:xfrm>
              <a:off x="7133789"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sz="1798"/>
            </a:p>
          </p:txBody>
        </p:sp>
        <p:sp>
          <p:nvSpPr>
            <p:cNvPr id="81" name="Freeform: Shape 80">
              <a:extLst>
                <a:ext uri="{FF2B5EF4-FFF2-40B4-BE49-F238E27FC236}">
                  <a16:creationId xmlns:a16="http://schemas.microsoft.com/office/drawing/2014/main" id="{21919CB3-2430-4DA6-BF41-59A1EF9C03CB}"/>
                </a:ext>
              </a:extLst>
            </p:cNvPr>
            <p:cNvSpPr/>
            <p:nvPr/>
          </p:nvSpPr>
          <p:spPr>
            <a:xfrm>
              <a:off x="7411555"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sz="1798"/>
            </a:p>
          </p:txBody>
        </p:sp>
      </p:grpSp>
      <p:grpSp>
        <p:nvGrpSpPr>
          <p:cNvPr id="82" name="Group 4">
            <a:extLst>
              <a:ext uri="{FF2B5EF4-FFF2-40B4-BE49-F238E27FC236}">
                <a16:creationId xmlns:a16="http://schemas.microsoft.com/office/drawing/2014/main" id="{C5FADEE5-07C4-41A9-88D6-C6D2ED1362B8}"/>
              </a:ext>
            </a:extLst>
          </p:cNvPr>
          <p:cNvGrpSpPr>
            <a:grpSpLocks noChangeAspect="1"/>
          </p:cNvGrpSpPr>
          <p:nvPr userDrawn="1"/>
        </p:nvGrpSpPr>
        <p:grpSpPr bwMode="auto">
          <a:xfrm>
            <a:off x="10359392" y="4960938"/>
            <a:ext cx="1224912" cy="1435100"/>
            <a:chOff x="6529" y="3125"/>
            <a:chExt cx="772" cy="904"/>
          </a:xfrm>
        </p:grpSpPr>
        <p:sp>
          <p:nvSpPr>
            <p:cNvPr id="83" name="Freeform 5">
              <a:extLst>
                <a:ext uri="{FF2B5EF4-FFF2-40B4-BE49-F238E27FC236}">
                  <a16:creationId xmlns:a16="http://schemas.microsoft.com/office/drawing/2014/main" id="{5A2C465B-7D43-431D-A35E-50762E7696FC}"/>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sp>
          <p:nvSpPr>
            <p:cNvPr id="84" name="Freeform 6">
              <a:extLst>
                <a:ext uri="{FF2B5EF4-FFF2-40B4-BE49-F238E27FC236}">
                  <a16:creationId xmlns:a16="http://schemas.microsoft.com/office/drawing/2014/main" id="{AC35E6C1-71A8-4C9D-A1A5-682B0BD0A03F}"/>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p>
          </p:txBody>
        </p:sp>
      </p:grpSp>
    </p:spTree>
    <p:extLst>
      <p:ext uri="{BB962C8B-B14F-4D97-AF65-F5344CB8AC3E}">
        <p14:creationId xmlns:p14="http://schemas.microsoft.com/office/powerpoint/2010/main" val="2869618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400"/>
          </a:xfrm>
        </p:spPr>
        <p:txBody>
          <a:bodyPr/>
          <a:lstStyle>
            <a:lvl1pPr>
              <a:defRPr sz="2398">
                <a:solidFill>
                  <a:schemeClr val="bg1"/>
                </a:solidFill>
              </a:defRPr>
            </a:lvl1pPr>
          </a:lstStyle>
          <a:p>
            <a:r>
              <a:rPr lang="en-US"/>
              <a:t>Click to edit Master title style</a:t>
            </a:r>
            <a:endParaRPr lang="en-GB"/>
          </a:p>
        </p:txBody>
      </p:sp>
      <p:sp>
        <p:nvSpPr>
          <p:cNvPr id="12" name="Line 10">
            <a:extLst>
              <a:ext uri="{FF2B5EF4-FFF2-40B4-BE49-F238E27FC236}">
                <a16:creationId xmlns:a16="http://schemas.microsoft.com/office/drawing/2014/main" id="{DA9741B6-D337-4A18-8ECB-FB21A6953E44}"/>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
        <p:nvSpPr>
          <p:cNvPr id="8" name="Text Placeholder 2">
            <a:extLst>
              <a:ext uri="{FF2B5EF4-FFF2-40B4-BE49-F238E27FC236}">
                <a16:creationId xmlns:a16="http://schemas.microsoft.com/office/drawing/2014/main" id="{90356C28-34FC-48BD-943E-82B485EB0C49}"/>
              </a:ext>
            </a:extLst>
          </p:cNvPr>
          <p:cNvSpPr>
            <a:spLocks noGrp="1"/>
          </p:cNvSpPr>
          <p:nvPr>
            <p:ph idx="1"/>
          </p:nvPr>
        </p:nvSpPr>
        <p:spPr>
          <a:xfrm>
            <a:off x="609602" y="1137920"/>
            <a:ext cx="10972800" cy="494792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1821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andard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94200"/>
            <a:ext cx="10972800" cy="590400"/>
          </a:xfrm>
        </p:spPr>
        <p:txBody>
          <a:bodyPr/>
          <a:lstStyle>
            <a:lvl1pPr>
              <a:defRPr sz="2398">
                <a:solidFill>
                  <a:schemeClr val="bg1"/>
                </a:solidFill>
              </a:defRPr>
            </a:lvl1pPr>
          </a:lstStyle>
          <a:p>
            <a:r>
              <a:rPr lang="en-US"/>
              <a:t>Standard slide</a:t>
            </a:r>
            <a:endParaRPr lang="en-GB"/>
          </a:p>
        </p:txBody>
      </p:sp>
      <p:sp>
        <p:nvSpPr>
          <p:cNvPr id="80" name="Line 10">
            <a:extLst>
              <a:ext uri="{FF2B5EF4-FFF2-40B4-BE49-F238E27FC236}">
                <a16:creationId xmlns:a16="http://schemas.microsoft.com/office/drawing/2014/main" id="{EF8E9275-C0E0-4ABA-8699-73E5E292EC85}"/>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2198531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tandard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p:nvPr>
        </p:nvSpPr>
        <p:spPr>
          <a:xfrm>
            <a:off x="8194853" y="1"/>
            <a:ext cx="3997149" cy="6156104"/>
          </a:xfrm>
        </p:spPr>
        <p:txBody>
          <a:bodyPr/>
          <a:lstStyle/>
          <a:p>
            <a:endParaRPr lang="en-IN"/>
          </a:p>
        </p:txBody>
      </p:sp>
      <p:sp>
        <p:nvSpPr>
          <p:cNvPr id="2" name="Title 1"/>
          <p:cNvSpPr>
            <a:spLocks noGrp="1"/>
          </p:cNvSpPr>
          <p:nvPr>
            <p:ph type="title"/>
          </p:nvPr>
        </p:nvSpPr>
        <p:spPr>
          <a:xfrm>
            <a:off x="609601" y="294200"/>
            <a:ext cx="7440547" cy="590400"/>
          </a:xfrm>
        </p:spPr>
        <p:txBody>
          <a:bodyPr/>
          <a:lstStyle>
            <a:lvl1pPr>
              <a:defRPr sz="2398">
                <a:solidFill>
                  <a:schemeClr val="bg1"/>
                </a:solidFill>
              </a:defRPr>
            </a:lvl1pPr>
          </a:lstStyle>
          <a:p>
            <a:r>
              <a:rPr lang="en-US"/>
              <a:t>Click to edit Master title style</a:t>
            </a:r>
            <a:endParaRPr lang="en-GB"/>
          </a:p>
        </p:txBody>
      </p:sp>
      <p:sp>
        <p:nvSpPr>
          <p:cNvPr id="3" name="Content Placeholder 2"/>
          <p:cNvSpPr>
            <a:spLocks noGrp="1"/>
          </p:cNvSpPr>
          <p:nvPr>
            <p:ph idx="1" hasCustomPrompt="1"/>
          </p:nvPr>
        </p:nvSpPr>
        <p:spPr>
          <a:xfrm>
            <a:off x="609601" y="1137921"/>
            <a:ext cx="7295842" cy="873760"/>
          </a:xfrm>
        </p:spPr>
        <p:txBody>
          <a:bodyPr/>
          <a:lstStyle>
            <a:lvl1pPr marL="0" indent="0">
              <a:buNone/>
              <a:defRPr sz="17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609602" y="2311401"/>
            <a:ext cx="3578253" cy="3844704"/>
          </a:xfrm>
        </p:spPr>
        <p:txBody>
          <a:bodyPr numCol="1"/>
          <a:lstStyle>
            <a:lvl1pPr marL="0" indent="0">
              <a:buNone/>
              <a:defRPr sz="13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12" name="Content Placeholder 2">
            <a:extLst>
              <a:ext uri="{FF2B5EF4-FFF2-40B4-BE49-F238E27FC236}">
                <a16:creationId xmlns:a16="http://schemas.microsoft.com/office/drawing/2014/main" id="{0C7BD71A-882B-40FB-A05F-48ECC69FF73D}"/>
              </a:ext>
            </a:extLst>
          </p:cNvPr>
          <p:cNvSpPr>
            <a:spLocks noGrp="1"/>
          </p:cNvSpPr>
          <p:nvPr>
            <p:ph idx="12" hasCustomPrompt="1"/>
          </p:nvPr>
        </p:nvSpPr>
        <p:spPr>
          <a:xfrm>
            <a:off x="4327191" y="2311404"/>
            <a:ext cx="3578253" cy="1254759"/>
          </a:xfrm>
        </p:spPr>
        <p:txBody>
          <a:bodyPr numCol="1"/>
          <a:lstStyle>
            <a:lvl1pPr marL="0" indent="0">
              <a:buNone/>
              <a:defRPr sz="13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14" name="Content Placeholder 2">
            <a:extLst>
              <a:ext uri="{FF2B5EF4-FFF2-40B4-BE49-F238E27FC236}">
                <a16:creationId xmlns:a16="http://schemas.microsoft.com/office/drawing/2014/main" id="{D87D58C8-1517-42AA-8B2A-E449A3F6F028}"/>
              </a:ext>
            </a:extLst>
          </p:cNvPr>
          <p:cNvSpPr>
            <a:spLocks noGrp="1"/>
          </p:cNvSpPr>
          <p:nvPr>
            <p:ph idx="13" hasCustomPrompt="1"/>
          </p:nvPr>
        </p:nvSpPr>
        <p:spPr>
          <a:xfrm>
            <a:off x="4327191" y="4236721"/>
            <a:ext cx="3578253" cy="1944160"/>
          </a:xfrm>
        </p:spPr>
        <p:txBody>
          <a:bodyPr numCol="1"/>
          <a:lstStyle>
            <a:lvl1pPr marL="0" indent="0">
              <a:buNone/>
              <a:defRPr sz="1798">
                <a:solidFill>
                  <a:schemeClr val="bg1"/>
                </a:solidFill>
                <a:latin typeface="Georgia" panose="02040502050405020303" pitchFamily="18" charset="0"/>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Quote</a:t>
            </a:r>
          </a:p>
        </p:txBody>
      </p:sp>
      <p:sp>
        <p:nvSpPr>
          <p:cNvPr id="23" name="Line 10">
            <a:extLst>
              <a:ext uri="{FF2B5EF4-FFF2-40B4-BE49-F238E27FC236}">
                <a16:creationId xmlns:a16="http://schemas.microsoft.com/office/drawing/2014/main" id="{E820DC59-E206-4DC0-9012-584F8EBAF730}"/>
              </a:ext>
            </a:extLst>
          </p:cNvPr>
          <p:cNvSpPr>
            <a:spLocks noChangeShapeType="1"/>
          </p:cNvSpPr>
          <p:nvPr userDrawn="1"/>
        </p:nvSpPr>
        <p:spPr bwMode="auto">
          <a:xfrm>
            <a:off x="609602" y="907750"/>
            <a:ext cx="771983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1980081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ndard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p:nvPr>
        </p:nvSpPr>
        <p:spPr>
          <a:xfrm>
            <a:off x="1" y="3"/>
            <a:ext cx="2383219" cy="6857999"/>
          </a:xfrm>
        </p:spPr>
        <p:txBody>
          <a:bodyPr/>
          <a:lstStyle/>
          <a:p>
            <a:endParaRPr lang="en-IN"/>
          </a:p>
        </p:txBody>
      </p:sp>
      <p:sp>
        <p:nvSpPr>
          <p:cNvPr id="2" name="Title 1"/>
          <p:cNvSpPr>
            <a:spLocks noGrp="1"/>
          </p:cNvSpPr>
          <p:nvPr>
            <p:ph type="title"/>
          </p:nvPr>
        </p:nvSpPr>
        <p:spPr>
          <a:xfrm>
            <a:off x="2693891" y="294200"/>
            <a:ext cx="8887371" cy="590400"/>
          </a:xfrm>
        </p:spPr>
        <p:txBody>
          <a:bodyPr/>
          <a:lstStyle>
            <a:lvl1pPr>
              <a:defRPr sz="2398">
                <a:solidFill>
                  <a:schemeClr val="bg1"/>
                </a:solidFill>
              </a:defRPr>
            </a:lvl1pPr>
          </a:lstStyle>
          <a:p>
            <a:r>
              <a:rPr lang="en-US"/>
              <a:t>Click to edit Master title style</a:t>
            </a:r>
            <a:endParaRPr lang="en-GB"/>
          </a:p>
        </p:txBody>
      </p:sp>
      <p:sp>
        <p:nvSpPr>
          <p:cNvPr id="3" name="Content Placeholder 2"/>
          <p:cNvSpPr>
            <a:spLocks noGrp="1"/>
          </p:cNvSpPr>
          <p:nvPr>
            <p:ph idx="1" hasCustomPrompt="1"/>
          </p:nvPr>
        </p:nvSpPr>
        <p:spPr>
          <a:xfrm>
            <a:off x="2693890" y="1137921"/>
            <a:ext cx="2741454" cy="5018184"/>
          </a:xfrm>
        </p:spPr>
        <p:txBody>
          <a:bodyPr/>
          <a:lstStyle>
            <a:lvl1pPr marL="0" indent="0">
              <a:buNone/>
              <a:defRPr sz="17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5724102" y="1137921"/>
            <a:ext cx="2802382" cy="5018184"/>
          </a:xfrm>
        </p:spPr>
        <p:txBody>
          <a:bodyPr numCol="1"/>
          <a:lstStyle>
            <a:lvl1pPr marL="0" indent="0">
              <a:buNone/>
              <a:defRPr sz="13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23" name="Content Placeholder 2">
            <a:extLst>
              <a:ext uri="{FF2B5EF4-FFF2-40B4-BE49-F238E27FC236}">
                <a16:creationId xmlns:a16="http://schemas.microsoft.com/office/drawing/2014/main" id="{6FF4A6F8-D9C6-4FEE-9324-5200D308BB1F}"/>
              </a:ext>
            </a:extLst>
          </p:cNvPr>
          <p:cNvSpPr>
            <a:spLocks noGrp="1"/>
          </p:cNvSpPr>
          <p:nvPr userDrawn="1">
            <p:ph idx="12" hasCustomPrompt="1"/>
          </p:nvPr>
        </p:nvSpPr>
        <p:spPr>
          <a:xfrm>
            <a:off x="8815242" y="1137924"/>
            <a:ext cx="2767159" cy="2796151"/>
          </a:xfrm>
        </p:spPr>
        <p:txBody>
          <a:bodyPr numCol="1"/>
          <a:lstStyle>
            <a:lvl1pPr marL="0" indent="0">
              <a:buNone/>
              <a:defRPr sz="1398">
                <a:solidFill>
                  <a:schemeClr val="bg1"/>
                </a:solidFill>
              </a:defRPr>
            </a:lvl1pPr>
            <a:lvl2pPr marL="356260" indent="0">
              <a:buNone/>
              <a:defRPr sz="1798">
                <a:solidFill>
                  <a:schemeClr val="bg1"/>
                </a:solidFill>
              </a:defRPr>
            </a:lvl2pPr>
            <a:lvl3pPr marL="712519" indent="0">
              <a:buNone/>
              <a:defRPr sz="1598">
                <a:solidFill>
                  <a:schemeClr val="bg1"/>
                </a:solidFill>
              </a:defRPr>
            </a:lvl3pPr>
            <a:lvl4pPr marL="1068778" indent="0">
              <a:buNone/>
              <a:defRPr sz="1398">
                <a:solidFill>
                  <a:schemeClr val="bg1"/>
                </a:solidFill>
              </a:defRPr>
            </a:lvl4pPr>
            <a:lvl5pPr marL="1425038" indent="0">
              <a:buNone/>
              <a:defRPr sz="1198">
                <a:solidFill>
                  <a:schemeClr val="bg1"/>
                </a:solidFill>
              </a:defRPr>
            </a:lvl5pPr>
          </a:lstStyle>
          <a:p>
            <a:pPr lvl="0"/>
            <a:r>
              <a:rPr lang="en-US"/>
              <a:t>Text</a:t>
            </a:r>
          </a:p>
        </p:txBody>
      </p:sp>
      <p:sp>
        <p:nvSpPr>
          <p:cNvPr id="19" name="Line 10">
            <a:extLst>
              <a:ext uri="{FF2B5EF4-FFF2-40B4-BE49-F238E27FC236}">
                <a16:creationId xmlns:a16="http://schemas.microsoft.com/office/drawing/2014/main" id="{B63A7CBA-3151-452E-BD2F-D3E65CE1595F}"/>
              </a:ext>
            </a:extLst>
          </p:cNvPr>
          <p:cNvSpPr>
            <a:spLocks noChangeShapeType="1"/>
          </p:cNvSpPr>
          <p:nvPr userDrawn="1"/>
        </p:nvSpPr>
        <p:spPr bwMode="auto">
          <a:xfrm>
            <a:off x="2693891" y="907750"/>
            <a:ext cx="8887371"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2976811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400"/>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idx="1"/>
          </p:nvPr>
        </p:nvSpPr>
        <p:spPr>
          <a:xfrm>
            <a:off x="609602" y="1137920"/>
            <a:ext cx="8234455" cy="4834800"/>
          </a:xfrm>
        </p:spPr>
        <p:txBody>
          <a:bodyPr/>
          <a:lstStyle>
            <a:lvl1pPr marL="0" indent="0">
              <a:spcBef>
                <a:spcPts val="0"/>
              </a:spcBef>
              <a:buNone/>
              <a:defRPr>
                <a:solidFill>
                  <a:schemeClr val="bg1"/>
                </a:solidFill>
              </a:defRPr>
            </a:lvl1pPr>
            <a:lvl2pPr marL="0" indent="0">
              <a:spcBef>
                <a:spcPts val="0"/>
              </a:spcBef>
              <a:buNone/>
              <a:defRPr sz="1798">
                <a:solidFill>
                  <a:schemeClr val="bg1"/>
                </a:solidFill>
              </a:defRPr>
            </a:lvl2pPr>
            <a:lvl3pPr marL="0" indent="0">
              <a:spcBef>
                <a:spcPts val="0"/>
              </a:spcBef>
              <a:buNone/>
              <a:defRPr sz="1598">
                <a:solidFill>
                  <a:schemeClr val="bg1"/>
                </a:solidFill>
              </a:defRPr>
            </a:lvl3pPr>
            <a:lvl4pPr marL="0" indent="0">
              <a:spcBef>
                <a:spcPts val="0"/>
              </a:spcBef>
              <a:buNone/>
              <a:defRPr sz="1398">
                <a:solidFill>
                  <a:schemeClr val="bg1"/>
                </a:solidFill>
              </a:defRPr>
            </a:lvl4pPr>
            <a:lvl5pPr marL="0" indent="0">
              <a:spcBef>
                <a:spcPts val="0"/>
              </a:spcBef>
              <a:buNone/>
              <a:defRPr sz="1198">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3940312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Standard slide_no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CBA94B7-7BDE-4510-A417-A765301D1371}"/>
              </a:ext>
            </a:extLst>
          </p:cNvPr>
          <p:cNvSpPr>
            <a:spLocks noGrp="1"/>
          </p:cNvSpPr>
          <p:nvPr>
            <p:ph type="pic" sz="quarter" idx="11"/>
          </p:nvPr>
        </p:nvSpPr>
        <p:spPr>
          <a:xfrm>
            <a:off x="0" y="0"/>
            <a:ext cx="12192000" cy="6858000"/>
          </a:xfrm>
          <a:ln>
            <a:noFill/>
          </a:ln>
        </p:spPr>
        <p:txBody>
          <a:bodyPr/>
          <a:lstStyle>
            <a:lvl1pPr marL="0" indent="0" algn="ctr">
              <a:buNone/>
              <a:defRPr/>
            </a:lvl1pPr>
          </a:lstStyle>
          <a:p>
            <a:endParaRPr lang="en-IN"/>
          </a:p>
        </p:txBody>
      </p:sp>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6" b="0" i="0" u="none" strike="noStrike" cap="none" spc="0" normalizeH="0" baseline="0" dirty="0">
                <a:ln>
                  <a:noFill/>
                </a:ln>
                <a:solidFill>
                  <a:schemeClr val="tx1"/>
                </a:solidFill>
                <a:effectLst/>
                <a:uLnTx/>
                <a:uFillTx/>
                <a:latin typeface="EYInterstate Light" panose="02000506000000020004" pitchFamily="2" charset="0"/>
                <a:ea typeface="+mj-ea"/>
                <a:cs typeface="+mj-cs"/>
              </a:defRPr>
            </a:lvl1pPr>
          </a:lstStyle>
          <a:p>
            <a:pPr marL="356260" marR="0" lvl="0" indent="-356260" defTabSz="1006879" fontAlgn="auto">
              <a:lnSpc>
                <a:spcPct val="100000"/>
              </a:lnSpc>
              <a:spcBef>
                <a:spcPct val="0"/>
              </a:spcBef>
              <a:spcAft>
                <a:spcPts val="0"/>
              </a:spcAft>
              <a:buClrTx/>
              <a:buSzTx/>
              <a:tabLst/>
            </a:pPr>
            <a:r>
              <a:rPr lang="en-US"/>
              <a:t>Chapter Title</a:t>
            </a:r>
            <a:endParaRPr lang="en-IN"/>
          </a:p>
        </p:txBody>
      </p:sp>
    </p:spTree>
    <p:extLst>
      <p:ext uri="{BB962C8B-B14F-4D97-AF65-F5344CB8AC3E}">
        <p14:creationId xmlns:p14="http://schemas.microsoft.com/office/powerpoint/2010/main" val="11085130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697C43D-4F1B-43DA-A0C6-DA6B6708E161}"/>
              </a:ext>
            </a:extLst>
          </p:cNvPr>
          <p:cNvSpPr>
            <a:spLocks noGrp="1"/>
          </p:cNvSpPr>
          <p:nvPr>
            <p:ph type="body" sz="quarter" idx="10" hasCustomPrompt="1"/>
          </p:nvPr>
        </p:nvSpPr>
        <p:spPr>
          <a:xfrm>
            <a:off x="352616" y="2851522"/>
            <a:ext cx="4445485" cy="1202318"/>
          </a:xfrm>
        </p:spPr>
        <p:txBody>
          <a:bodyPr vert="horz" lIns="0" tIns="0" rIns="0" bIns="0" rtlCol="0" anchor="ctr" anchorCtr="0">
            <a:noAutofit/>
          </a:bodyPr>
          <a:lstStyle>
            <a:lvl1pPr marL="0" indent="0">
              <a:buNone/>
              <a:defRPr kumimoji="0" lang="en-IN" sz="3596" b="0" i="0" u="none" strike="noStrike" cap="none" spc="0" normalizeH="0" baseline="0" dirty="0">
                <a:ln>
                  <a:noFill/>
                </a:ln>
                <a:solidFill>
                  <a:schemeClr val="bg2"/>
                </a:solidFill>
                <a:effectLst/>
                <a:uLnTx/>
                <a:uFillTx/>
                <a:latin typeface="EYInterstate Light" panose="02000506000000020004" pitchFamily="2" charset="0"/>
                <a:ea typeface="+mj-ea"/>
                <a:cs typeface="+mj-cs"/>
              </a:defRPr>
            </a:lvl1pPr>
          </a:lstStyle>
          <a:p>
            <a:pPr marL="356260" marR="0" lvl="0" indent="-356260" defTabSz="1006879" fontAlgn="auto">
              <a:lnSpc>
                <a:spcPct val="100000"/>
              </a:lnSpc>
              <a:spcBef>
                <a:spcPct val="0"/>
              </a:spcBef>
              <a:spcAft>
                <a:spcPts val="0"/>
              </a:spcAft>
              <a:buClrTx/>
              <a:buSzTx/>
              <a:tabLst/>
            </a:pPr>
            <a:r>
              <a:rPr lang="en-US"/>
              <a:t>Chapter Title</a:t>
            </a:r>
            <a:endParaRPr lang="en-IN"/>
          </a:p>
        </p:txBody>
      </p:sp>
    </p:spTree>
    <p:extLst>
      <p:ext uri="{BB962C8B-B14F-4D97-AF65-F5344CB8AC3E}">
        <p14:creationId xmlns:p14="http://schemas.microsoft.com/office/powerpoint/2010/main" val="3251284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tandard slide_Quotes">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8F291EB0-15F5-4E9A-A38B-CE3AC1452E21}"/>
              </a:ext>
            </a:extLst>
          </p:cNvPr>
          <p:cNvSpPr txBox="1">
            <a:spLocks/>
          </p:cNvSpPr>
          <p:nvPr userDrawn="1"/>
        </p:nvSpPr>
        <p:spPr>
          <a:xfrm>
            <a:off x="477102" y="1488927"/>
            <a:ext cx="2337171" cy="85883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188">
                <a:solidFill>
                  <a:schemeClr val="tx2"/>
                </a:solidFill>
                <a:latin typeface="Georgia" panose="02040502050405020303" pitchFamily="18" charset="0"/>
              </a:rPr>
              <a:t>“</a:t>
            </a:r>
          </a:p>
        </p:txBody>
      </p:sp>
      <p:sp>
        <p:nvSpPr>
          <p:cNvPr id="7" name="Text Placeholder 6">
            <a:extLst>
              <a:ext uri="{FF2B5EF4-FFF2-40B4-BE49-F238E27FC236}">
                <a16:creationId xmlns:a16="http://schemas.microsoft.com/office/drawing/2014/main" id="{FB5D2AC0-B4F7-4455-9AE0-201966050A6D}"/>
              </a:ext>
            </a:extLst>
          </p:cNvPr>
          <p:cNvSpPr>
            <a:spLocks noGrp="1"/>
          </p:cNvSpPr>
          <p:nvPr>
            <p:ph type="body" sz="quarter" idx="10"/>
          </p:nvPr>
        </p:nvSpPr>
        <p:spPr>
          <a:xfrm>
            <a:off x="513084" y="2526765"/>
            <a:ext cx="5289245" cy="1800000"/>
          </a:xfrm>
        </p:spPr>
        <p:txBody>
          <a:bodyPr lIns="90000" tIns="46800" rIns="90000" bIns="46800"/>
          <a:lstStyle>
            <a:lvl1pPr marL="0" indent="0">
              <a:buNone/>
              <a:defRPr lang="en-US" sz="2798" dirty="0" smtClean="0">
                <a:latin typeface="Georgia" panose="02040502050405020303" pitchFamily="18" charset="0"/>
              </a:defRPr>
            </a:lvl1pPr>
          </a:lstStyle>
          <a:p>
            <a:pPr marL="356260" lvl="0" indent="-356260">
              <a:spcBef>
                <a:spcPts val="0"/>
              </a:spcBef>
            </a:pPr>
            <a:r>
              <a:rPr lang="en-US"/>
              <a:t>Edit Master text styles</a:t>
            </a:r>
          </a:p>
        </p:txBody>
      </p:sp>
      <p:sp>
        <p:nvSpPr>
          <p:cNvPr id="8" name="Text Placeholder 6">
            <a:extLst>
              <a:ext uri="{FF2B5EF4-FFF2-40B4-BE49-F238E27FC236}">
                <a16:creationId xmlns:a16="http://schemas.microsoft.com/office/drawing/2014/main" id="{F1BA83A2-78F0-4F7E-836B-9B4B87820F96}"/>
              </a:ext>
            </a:extLst>
          </p:cNvPr>
          <p:cNvSpPr>
            <a:spLocks noGrp="1"/>
          </p:cNvSpPr>
          <p:nvPr>
            <p:ph type="body" sz="quarter" idx="11" hasCustomPrompt="1"/>
          </p:nvPr>
        </p:nvSpPr>
        <p:spPr>
          <a:xfrm>
            <a:off x="513084" y="4632765"/>
            <a:ext cx="5289245" cy="316838"/>
          </a:xfrm>
        </p:spPr>
        <p:txBody>
          <a:bodyPr lIns="90000" tIns="46800" rIns="90000" bIns="46800"/>
          <a:lstStyle>
            <a:lvl1pPr marL="0" indent="0" algn="l" defTabSz="913486" rtl="0" eaLnBrk="1" latinLnBrk="0" hangingPunct="1">
              <a:spcBef>
                <a:spcPts val="0"/>
              </a:spcBef>
              <a:spcAft>
                <a:spcPts val="600"/>
              </a:spcAft>
              <a:buClr>
                <a:schemeClr val="tx2"/>
              </a:buClr>
              <a:buSzPct val="70000"/>
              <a:buFont typeface="Arial" pitchFamily="34" charset="0"/>
              <a:buNone/>
              <a:defRPr lang="en-US" sz="1598" kern="1200" dirty="0" smtClean="0">
                <a:solidFill>
                  <a:srgbClr val="2E2E38"/>
                </a:solidFill>
                <a:latin typeface="+mn-lt"/>
                <a:ea typeface="+mn-ea"/>
                <a:cs typeface="+mn-cs"/>
              </a:defRPr>
            </a:lvl1pPr>
            <a:lvl2pPr marL="356260" indent="0">
              <a:buNone/>
              <a:defRPr lang="en-US" sz="1998" smtClean="0">
                <a:latin typeface="+mn-lt"/>
              </a:defRPr>
            </a:lvl2pPr>
            <a:lvl3pPr>
              <a:defRPr lang="en-US" sz="1798" smtClean="0">
                <a:latin typeface="+mn-lt"/>
              </a:defRPr>
            </a:lvl3pPr>
            <a:lvl4pPr>
              <a:defRPr lang="en-US" sz="1598" smtClean="0">
                <a:latin typeface="+mn-lt"/>
              </a:defRPr>
            </a:lvl4pPr>
            <a:lvl5pPr>
              <a:defRPr lang="en-IN" sz="1598">
                <a:latin typeface="+mn-lt"/>
              </a:defRPr>
            </a:lvl5pPr>
          </a:lstStyle>
          <a:p>
            <a:pPr marL="0" lvl="0" indent="0">
              <a:spcBef>
                <a:spcPts val="0"/>
              </a:spcBef>
              <a:buNone/>
            </a:pPr>
            <a:r>
              <a:rPr lang="en-US"/>
              <a:t>Name Surname</a:t>
            </a:r>
          </a:p>
        </p:txBody>
      </p:sp>
      <p:sp>
        <p:nvSpPr>
          <p:cNvPr id="9" name="Text Placeholder 6">
            <a:extLst>
              <a:ext uri="{FF2B5EF4-FFF2-40B4-BE49-F238E27FC236}">
                <a16:creationId xmlns:a16="http://schemas.microsoft.com/office/drawing/2014/main" id="{034CE9DD-CE12-4D9F-8FD6-A2522F36C807}"/>
              </a:ext>
            </a:extLst>
          </p:cNvPr>
          <p:cNvSpPr>
            <a:spLocks noGrp="1"/>
          </p:cNvSpPr>
          <p:nvPr>
            <p:ph type="body" sz="quarter" idx="12" hasCustomPrompt="1"/>
          </p:nvPr>
        </p:nvSpPr>
        <p:spPr>
          <a:xfrm>
            <a:off x="513084" y="4971442"/>
            <a:ext cx="5289245" cy="316838"/>
          </a:xfrm>
        </p:spPr>
        <p:txBody>
          <a:bodyPr lIns="90000" tIns="46800" rIns="90000" bIns="46800"/>
          <a:lstStyle>
            <a:lvl1pPr marL="0" indent="0" algn="l" defTabSz="913486" rtl="0" eaLnBrk="1" latinLnBrk="0" hangingPunct="1">
              <a:spcBef>
                <a:spcPts val="0"/>
              </a:spcBef>
              <a:spcAft>
                <a:spcPts val="600"/>
              </a:spcAft>
              <a:buClr>
                <a:schemeClr val="tx2"/>
              </a:buClr>
              <a:buSzPct val="70000"/>
              <a:buFont typeface="Arial" pitchFamily="34" charset="0"/>
              <a:buNone/>
              <a:defRPr lang="en-US" sz="1598" kern="1200" dirty="0" smtClean="0">
                <a:solidFill>
                  <a:srgbClr val="2E2E38"/>
                </a:solidFill>
                <a:latin typeface="+mn-lt"/>
                <a:ea typeface="+mn-ea"/>
                <a:cs typeface="+mn-cs"/>
              </a:defRPr>
            </a:lvl1pPr>
            <a:lvl2pPr marL="356260" indent="0">
              <a:buNone/>
              <a:defRPr lang="en-US" sz="1998" smtClean="0">
                <a:latin typeface="+mn-lt"/>
              </a:defRPr>
            </a:lvl2pPr>
            <a:lvl3pPr>
              <a:defRPr lang="en-US" sz="1798" smtClean="0">
                <a:latin typeface="+mn-lt"/>
              </a:defRPr>
            </a:lvl3pPr>
            <a:lvl4pPr>
              <a:defRPr lang="en-US" sz="1598" smtClean="0">
                <a:latin typeface="+mn-lt"/>
              </a:defRPr>
            </a:lvl4pPr>
            <a:lvl5pPr>
              <a:defRPr lang="en-IN" sz="1598">
                <a:latin typeface="+mn-lt"/>
              </a:defRPr>
            </a:lvl5pPr>
          </a:lstStyle>
          <a:p>
            <a:pPr marL="0" lvl="0" indent="0">
              <a:spcBef>
                <a:spcPts val="0"/>
              </a:spcBef>
              <a:buNone/>
            </a:pPr>
            <a:r>
              <a:rPr lang="en-US"/>
              <a:t>Job Title</a:t>
            </a:r>
          </a:p>
        </p:txBody>
      </p:sp>
    </p:spTree>
    <p:extLst>
      <p:ext uri="{BB962C8B-B14F-4D97-AF65-F5344CB8AC3E}">
        <p14:creationId xmlns:p14="http://schemas.microsoft.com/office/powerpoint/2010/main" val="13383511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tandard slide_Quotes">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E28D7EA5-A532-4D8B-9984-8F3D1FEA98DB}"/>
              </a:ext>
            </a:extLst>
          </p:cNvPr>
          <p:cNvSpPr>
            <a:spLocks noGrp="1"/>
          </p:cNvSpPr>
          <p:nvPr>
            <p:ph type="body" sz="quarter" idx="10"/>
          </p:nvPr>
        </p:nvSpPr>
        <p:spPr>
          <a:xfrm>
            <a:off x="3451378" y="2060235"/>
            <a:ext cx="5289245" cy="3025522"/>
          </a:xfrm>
        </p:spPr>
        <p:txBody>
          <a:bodyPr lIns="0" tIns="0" rIns="0" bIns="0">
            <a:noAutofit/>
          </a:bodyPr>
          <a:lstStyle>
            <a:lvl1pPr marL="0" indent="0" algn="ctr">
              <a:buNone/>
              <a:defRPr lang="en-US" sz="2798" dirty="0" smtClean="0">
                <a:latin typeface="Georgia" panose="02040502050405020303" pitchFamily="18" charset="0"/>
              </a:defRPr>
            </a:lvl1pPr>
          </a:lstStyle>
          <a:p>
            <a:pPr marL="356260" lvl="0" indent="-356260" algn="ctr">
              <a:spcBef>
                <a:spcPts val="0"/>
              </a:spcBef>
            </a:pPr>
            <a:r>
              <a:rPr lang="en-US"/>
              <a:t>Edit Master text styles</a:t>
            </a:r>
          </a:p>
        </p:txBody>
      </p:sp>
      <p:sp>
        <p:nvSpPr>
          <p:cNvPr id="5" name="Text Placeholder 6">
            <a:extLst>
              <a:ext uri="{FF2B5EF4-FFF2-40B4-BE49-F238E27FC236}">
                <a16:creationId xmlns:a16="http://schemas.microsoft.com/office/drawing/2014/main" id="{9F9B9C3C-16F2-40B2-A460-0480520ECF89}"/>
              </a:ext>
            </a:extLst>
          </p:cNvPr>
          <p:cNvSpPr>
            <a:spLocks noGrp="1"/>
          </p:cNvSpPr>
          <p:nvPr>
            <p:ph type="body" sz="quarter" idx="11" hasCustomPrompt="1"/>
          </p:nvPr>
        </p:nvSpPr>
        <p:spPr>
          <a:xfrm>
            <a:off x="3451378" y="5506678"/>
            <a:ext cx="5289245" cy="316838"/>
          </a:xfrm>
        </p:spPr>
        <p:txBody>
          <a:bodyPr lIns="0" tIns="0" rIns="0" bIns="0">
            <a:noAutofit/>
          </a:bodyPr>
          <a:lstStyle>
            <a:lvl1pPr marL="0" indent="0" algn="ctr">
              <a:buNone/>
              <a:defRPr lang="en-US" sz="1598" dirty="0" smtClean="0">
                <a:solidFill>
                  <a:srgbClr val="2E2E38"/>
                </a:solidFill>
                <a:latin typeface="+mn-lt"/>
              </a:defRPr>
            </a:lvl1pPr>
          </a:lstStyle>
          <a:p>
            <a:pPr marL="356260" lvl="0" indent="-356260" algn="ctr">
              <a:spcBef>
                <a:spcPts val="0"/>
              </a:spcBef>
              <a:spcAft>
                <a:spcPts val="600"/>
              </a:spcAft>
            </a:pPr>
            <a:r>
              <a:rPr lang="en-US"/>
              <a:t>Name Surname</a:t>
            </a:r>
          </a:p>
        </p:txBody>
      </p:sp>
      <p:sp>
        <p:nvSpPr>
          <p:cNvPr id="6" name="Text Placeholder 6">
            <a:extLst>
              <a:ext uri="{FF2B5EF4-FFF2-40B4-BE49-F238E27FC236}">
                <a16:creationId xmlns:a16="http://schemas.microsoft.com/office/drawing/2014/main" id="{8E04541C-CC5D-4455-8271-73223AE0A881}"/>
              </a:ext>
            </a:extLst>
          </p:cNvPr>
          <p:cNvSpPr>
            <a:spLocks noGrp="1"/>
          </p:cNvSpPr>
          <p:nvPr>
            <p:ph type="body" sz="quarter" idx="12" hasCustomPrompt="1"/>
          </p:nvPr>
        </p:nvSpPr>
        <p:spPr>
          <a:xfrm>
            <a:off x="3451378" y="5818717"/>
            <a:ext cx="5289245" cy="316838"/>
          </a:xfrm>
        </p:spPr>
        <p:txBody>
          <a:bodyPr vert="horz" lIns="0" tIns="0" rIns="0" bIns="0" rtlCol="0" anchor="t" anchorCtr="0">
            <a:noAutofit/>
          </a:bodyPr>
          <a:lstStyle>
            <a:lvl1pPr marL="0" indent="0" algn="ctr">
              <a:buNone/>
              <a:defRPr lang="en-US" sz="1598" dirty="0" smtClean="0">
                <a:solidFill>
                  <a:srgbClr val="2E2E38"/>
                </a:solidFill>
                <a:latin typeface="+mn-lt"/>
              </a:defRPr>
            </a:lvl1pPr>
          </a:lstStyle>
          <a:p>
            <a:pPr marL="356260" lvl="0" indent="-356260" algn="ctr">
              <a:spcBef>
                <a:spcPts val="0"/>
              </a:spcBef>
              <a:spcAft>
                <a:spcPts val="600"/>
              </a:spcAft>
            </a:pPr>
            <a:r>
              <a:rPr lang="en-US"/>
              <a:t>Job Title</a:t>
            </a:r>
          </a:p>
        </p:txBody>
      </p:sp>
      <p:sp>
        <p:nvSpPr>
          <p:cNvPr id="9" name="Text Placeholder 11">
            <a:extLst>
              <a:ext uri="{FF2B5EF4-FFF2-40B4-BE49-F238E27FC236}">
                <a16:creationId xmlns:a16="http://schemas.microsoft.com/office/drawing/2014/main" id="{FBD672D3-B116-471A-8511-D80D5D920D93}"/>
              </a:ext>
            </a:extLst>
          </p:cNvPr>
          <p:cNvSpPr txBox="1">
            <a:spLocks/>
          </p:cNvSpPr>
          <p:nvPr userDrawn="1"/>
        </p:nvSpPr>
        <p:spPr>
          <a:xfrm>
            <a:off x="4927415" y="979790"/>
            <a:ext cx="2337171" cy="882687"/>
          </a:xfrm>
          <a:prstGeom prst="rect">
            <a:avLst/>
          </a:prstGeom>
        </p:spPr>
        <p:txBody>
          <a:bodyPr lIns="0" tIns="0" rIns="0" bIns="0">
            <a:noAutofit/>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1188">
                <a:solidFill>
                  <a:schemeClr val="tx2"/>
                </a:solidFill>
                <a:latin typeface="Georgia" panose="02040502050405020303" pitchFamily="18" charset="0"/>
              </a:rPr>
              <a:t>“ </a:t>
            </a:r>
          </a:p>
        </p:txBody>
      </p:sp>
    </p:spTree>
    <p:extLst>
      <p:ext uri="{BB962C8B-B14F-4D97-AF65-F5344CB8AC3E}">
        <p14:creationId xmlns:p14="http://schemas.microsoft.com/office/powerpoint/2010/main" val="3002798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tandard slide_no bullets">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28F8CDB-776D-4811-AE2C-217236ECDECA}"/>
              </a:ext>
            </a:extLst>
          </p:cNvPr>
          <p:cNvSpPr>
            <a:spLocks noGrp="1"/>
          </p:cNvSpPr>
          <p:nvPr>
            <p:ph type="pic" sz="quarter" idx="12"/>
          </p:nvPr>
        </p:nvSpPr>
        <p:spPr>
          <a:xfrm>
            <a:off x="6223938" y="0"/>
            <a:ext cx="5968062" cy="6858000"/>
          </a:xfrm>
        </p:spPr>
        <p:txBody>
          <a:bodyPr/>
          <a:lstStyle/>
          <a:p>
            <a:endParaRPr lang="en-IN"/>
          </a:p>
        </p:txBody>
      </p:sp>
      <p:sp>
        <p:nvSpPr>
          <p:cNvPr id="5" name="Text Placeholder 4">
            <a:extLst>
              <a:ext uri="{FF2B5EF4-FFF2-40B4-BE49-F238E27FC236}">
                <a16:creationId xmlns:a16="http://schemas.microsoft.com/office/drawing/2014/main" id="{626E96BA-E9E4-496B-8CA5-6DA27B8AD7E4}"/>
              </a:ext>
            </a:extLst>
          </p:cNvPr>
          <p:cNvSpPr>
            <a:spLocks noGrp="1"/>
          </p:cNvSpPr>
          <p:nvPr>
            <p:ph type="body" sz="quarter" idx="10" hasCustomPrompt="1"/>
          </p:nvPr>
        </p:nvSpPr>
        <p:spPr>
          <a:xfrm>
            <a:off x="616901" y="2578743"/>
            <a:ext cx="4535597" cy="1055708"/>
          </a:xfrm>
        </p:spPr>
        <p:txBody>
          <a:bodyPr/>
          <a:lstStyle>
            <a:lvl1pPr marL="0" indent="0">
              <a:buNone/>
              <a:defRPr sz="2998"/>
            </a:lvl1pPr>
          </a:lstStyle>
          <a:p>
            <a:pPr lvl="0"/>
            <a:r>
              <a:rPr lang="en-IN"/>
              <a:t>Chapter Title</a:t>
            </a:r>
          </a:p>
          <a:p>
            <a:pPr lvl="0"/>
            <a:r>
              <a:rPr lang="en-IN"/>
              <a:t>EY Interstate Light</a:t>
            </a:r>
          </a:p>
        </p:txBody>
      </p:sp>
      <p:sp>
        <p:nvSpPr>
          <p:cNvPr id="14" name="Text Placeholder 4">
            <a:extLst>
              <a:ext uri="{FF2B5EF4-FFF2-40B4-BE49-F238E27FC236}">
                <a16:creationId xmlns:a16="http://schemas.microsoft.com/office/drawing/2014/main" id="{1173C8A3-BA2F-497B-A214-45B02D73AF20}"/>
              </a:ext>
            </a:extLst>
          </p:cNvPr>
          <p:cNvSpPr>
            <a:spLocks noGrp="1"/>
          </p:cNvSpPr>
          <p:nvPr>
            <p:ph type="body" sz="quarter" idx="11" hasCustomPrompt="1"/>
          </p:nvPr>
        </p:nvSpPr>
        <p:spPr>
          <a:xfrm>
            <a:off x="616901" y="3840384"/>
            <a:ext cx="4535597" cy="1055708"/>
          </a:xfrm>
        </p:spPr>
        <p:txBody>
          <a:bodyPr/>
          <a:lstStyle>
            <a:lvl1pPr marL="0" indent="0">
              <a:buNone/>
              <a:defRPr sz="1598"/>
            </a:lvl1pPr>
          </a:lstStyle>
          <a:p>
            <a:pPr lvl="0"/>
            <a:r>
              <a:rPr lang="en-IN"/>
              <a:t>text</a:t>
            </a:r>
          </a:p>
        </p:txBody>
      </p:sp>
    </p:spTree>
    <p:extLst>
      <p:ext uri="{BB962C8B-B14F-4D97-AF65-F5344CB8AC3E}">
        <p14:creationId xmlns:p14="http://schemas.microsoft.com/office/powerpoint/2010/main" val="347256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400"/>
          </a:xfrm>
        </p:spPr>
        <p:txBody>
          <a:bodyPr/>
          <a:lstStyle>
            <a:lvl1pPr>
              <a:defRPr>
                <a:solidFill>
                  <a:schemeClr val="bg1"/>
                </a:solidFill>
              </a:defRPr>
            </a:lvl1pPr>
          </a:lstStyle>
          <a:p>
            <a:r>
              <a:rPr lang="en-US"/>
              <a:t>Click to edit Master title style</a:t>
            </a:r>
            <a:endParaRPr lang="en-GB"/>
          </a:p>
        </p:txBody>
      </p:sp>
      <p:sp>
        <p:nvSpPr>
          <p:cNvPr id="5" name="Table Placeholder 4">
            <a:extLst>
              <a:ext uri="{FF2B5EF4-FFF2-40B4-BE49-F238E27FC236}">
                <a16:creationId xmlns:a16="http://schemas.microsoft.com/office/drawing/2014/main" id="{95A2BE92-ABF7-4A82-BC35-00F28F500FED}"/>
              </a:ext>
            </a:extLst>
          </p:cNvPr>
          <p:cNvSpPr>
            <a:spLocks noGrp="1"/>
          </p:cNvSpPr>
          <p:nvPr>
            <p:ph type="tbl" sz="quarter" idx="10"/>
          </p:nvPr>
        </p:nvSpPr>
        <p:spPr>
          <a:xfrm>
            <a:off x="609600" y="1137923"/>
            <a:ext cx="4954924" cy="4267457"/>
          </a:xfrm>
        </p:spPr>
        <p:txBody>
          <a:bodyPr/>
          <a:lstStyle/>
          <a:p>
            <a:endParaRPr lang="en-IN"/>
          </a:p>
        </p:txBody>
      </p:sp>
      <p:sp>
        <p:nvSpPr>
          <p:cNvPr id="10" name="Text Placeholder 16">
            <a:extLst>
              <a:ext uri="{FF2B5EF4-FFF2-40B4-BE49-F238E27FC236}">
                <a16:creationId xmlns:a16="http://schemas.microsoft.com/office/drawing/2014/main" id="{DA81FCAA-64D2-4A9C-B16E-9C4E3BB431BB}"/>
              </a:ext>
            </a:extLst>
          </p:cNvPr>
          <p:cNvSpPr>
            <a:spLocks noGrp="1"/>
          </p:cNvSpPr>
          <p:nvPr>
            <p:ph type="body" sz="quarter" idx="14" hasCustomPrompt="1"/>
          </p:nvPr>
        </p:nvSpPr>
        <p:spPr>
          <a:xfrm>
            <a:off x="7129749" y="3813288"/>
            <a:ext cx="3087667" cy="180000"/>
          </a:xfrm>
        </p:spPr>
        <p:txBody>
          <a:bodyPr/>
          <a:lstStyle>
            <a:lvl1pPr marL="0" indent="0">
              <a:buNone/>
              <a:defRPr sz="1198">
                <a:solidFill>
                  <a:schemeClr val="bg1"/>
                </a:solidFill>
              </a:defRPr>
            </a:lvl1pPr>
          </a:lstStyle>
          <a:p>
            <a:pPr lvl="0"/>
            <a:r>
              <a:rPr lang="en-US"/>
              <a:t>Name Surname</a:t>
            </a:r>
            <a:endParaRPr lang="en-GB"/>
          </a:p>
        </p:txBody>
      </p:sp>
      <p:sp>
        <p:nvSpPr>
          <p:cNvPr id="11" name="Text Placeholder 16">
            <a:extLst>
              <a:ext uri="{FF2B5EF4-FFF2-40B4-BE49-F238E27FC236}">
                <a16:creationId xmlns:a16="http://schemas.microsoft.com/office/drawing/2014/main" id="{03CDC117-35F2-47B2-85B2-29CB8EE7E096}"/>
              </a:ext>
            </a:extLst>
          </p:cNvPr>
          <p:cNvSpPr>
            <a:spLocks noGrp="1"/>
          </p:cNvSpPr>
          <p:nvPr>
            <p:ph type="body" sz="quarter" idx="15" hasCustomPrompt="1"/>
          </p:nvPr>
        </p:nvSpPr>
        <p:spPr>
          <a:xfrm>
            <a:off x="7129749" y="4055931"/>
            <a:ext cx="3087667" cy="180000"/>
          </a:xfrm>
        </p:spPr>
        <p:txBody>
          <a:bodyPr/>
          <a:lstStyle>
            <a:lvl1pPr marL="0" indent="0">
              <a:buNone/>
              <a:defRPr sz="1198">
                <a:solidFill>
                  <a:schemeClr val="bg1"/>
                </a:solidFill>
              </a:defRPr>
            </a:lvl1pPr>
          </a:lstStyle>
          <a:p>
            <a:pPr lvl="0"/>
            <a:r>
              <a:rPr lang="en-US"/>
              <a:t>Job Title to go here</a:t>
            </a:r>
            <a:endParaRPr lang="en-GB"/>
          </a:p>
        </p:txBody>
      </p:sp>
      <p:sp>
        <p:nvSpPr>
          <p:cNvPr id="14" name="Picture Placeholder 19">
            <a:extLst>
              <a:ext uri="{FF2B5EF4-FFF2-40B4-BE49-F238E27FC236}">
                <a16:creationId xmlns:a16="http://schemas.microsoft.com/office/drawing/2014/main" id="{00A15EA9-2372-4E06-83C2-1E13AB1FA626}"/>
              </a:ext>
            </a:extLst>
          </p:cNvPr>
          <p:cNvSpPr>
            <a:spLocks noGrp="1"/>
          </p:cNvSpPr>
          <p:nvPr>
            <p:ph type="pic" sz="quarter" idx="16"/>
          </p:nvPr>
        </p:nvSpPr>
        <p:spPr>
          <a:xfrm>
            <a:off x="6119821" y="3578084"/>
            <a:ext cx="778554" cy="778959"/>
          </a:xfrm>
          <a:prstGeom prst="ellipse">
            <a:avLst/>
          </a:prstGeom>
        </p:spPr>
        <p:txBody>
          <a:bodyPr anchor="ctr"/>
          <a:lstStyle>
            <a:lvl1pPr marL="0" indent="0" algn="ctr">
              <a:buNone/>
              <a:defRPr sz="900">
                <a:solidFill>
                  <a:schemeClr val="bg1"/>
                </a:solidFill>
              </a:defRPr>
            </a:lvl1pPr>
          </a:lstStyle>
          <a:p>
            <a:endParaRPr lang="en-GB"/>
          </a:p>
        </p:txBody>
      </p:sp>
      <p:sp>
        <p:nvSpPr>
          <p:cNvPr id="9" name="Text Placeholder 8">
            <a:extLst>
              <a:ext uri="{FF2B5EF4-FFF2-40B4-BE49-F238E27FC236}">
                <a16:creationId xmlns:a16="http://schemas.microsoft.com/office/drawing/2014/main" id="{5DB83DAE-9FEB-4E9C-85BA-A34BD239275A}"/>
              </a:ext>
            </a:extLst>
          </p:cNvPr>
          <p:cNvSpPr>
            <a:spLocks noGrp="1"/>
          </p:cNvSpPr>
          <p:nvPr>
            <p:ph type="body" sz="quarter" idx="17" hasCustomPrompt="1"/>
          </p:nvPr>
        </p:nvSpPr>
        <p:spPr>
          <a:xfrm>
            <a:off x="6119821" y="1137923"/>
            <a:ext cx="5462580" cy="373807"/>
          </a:xfrm>
        </p:spPr>
        <p:txBody>
          <a:bodyPr/>
          <a:lstStyle>
            <a:lvl1pPr marL="0" indent="0">
              <a:buNone/>
              <a:defRPr/>
            </a:lvl1pPr>
          </a:lstStyle>
          <a:p>
            <a:pPr lvl="0"/>
            <a:r>
              <a:rPr lang="en-US"/>
              <a:t>Key Takeaways</a:t>
            </a:r>
          </a:p>
        </p:txBody>
      </p:sp>
      <p:sp>
        <p:nvSpPr>
          <p:cNvPr id="15" name="Text Placeholder 8">
            <a:extLst>
              <a:ext uri="{FF2B5EF4-FFF2-40B4-BE49-F238E27FC236}">
                <a16:creationId xmlns:a16="http://schemas.microsoft.com/office/drawing/2014/main" id="{C1ABE303-7041-4312-AD03-0E872AEF99BE}"/>
              </a:ext>
            </a:extLst>
          </p:cNvPr>
          <p:cNvSpPr>
            <a:spLocks noGrp="1"/>
          </p:cNvSpPr>
          <p:nvPr>
            <p:ph type="body" sz="quarter" idx="18" hasCustomPrompt="1"/>
          </p:nvPr>
        </p:nvSpPr>
        <p:spPr>
          <a:xfrm>
            <a:off x="6119821" y="1635009"/>
            <a:ext cx="5462580" cy="1611554"/>
          </a:xfrm>
        </p:spPr>
        <p:txBody>
          <a:bodyPr/>
          <a:lstStyle>
            <a:lvl1pPr marL="0" indent="0">
              <a:buNone/>
              <a:defRPr sz="1598"/>
            </a:lvl1pPr>
          </a:lstStyle>
          <a:p>
            <a:pPr lvl="0"/>
            <a:r>
              <a:rPr lang="en-US"/>
              <a:t>Content EY Interstate Light, 16pt, Lorem ipsum dolor, 12pt, </a:t>
            </a:r>
            <a:r>
              <a:rPr lang="en-US" err="1"/>
              <a:t>Utinam</a:t>
            </a:r>
            <a:r>
              <a:rPr lang="en-US"/>
              <a:t> </a:t>
            </a:r>
            <a:r>
              <a:rPr lang="en-US" err="1"/>
              <a:t>nonumy</a:t>
            </a:r>
            <a:r>
              <a:rPr lang="en-US"/>
              <a:t> </a:t>
            </a:r>
            <a:r>
              <a:rPr lang="en-US" err="1"/>
              <a:t>abhorreant</a:t>
            </a:r>
            <a:r>
              <a:rPr lang="en-US"/>
              <a:t> </a:t>
            </a:r>
            <a:r>
              <a:rPr lang="en-US" err="1"/>
              <a:t>sead</a:t>
            </a:r>
            <a:r>
              <a:rPr lang="en-US"/>
              <a:t>. </a:t>
            </a:r>
            <a:r>
              <a:rPr lang="en-US" err="1"/>
              <a:t>Putant</a:t>
            </a:r>
            <a:r>
              <a:rPr lang="en-US"/>
              <a:t> </a:t>
            </a:r>
            <a:r>
              <a:rPr lang="en-US" err="1"/>
              <a:t>probatus</a:t>
            </a:r>
            <a:r>
              <a:rPr lang="en-US"/>
              <a:t> id vis, ad his </a:t>
            </a:r>
            <a:r>
              <a:rPr lang="en-US" err="1"/>
              <a:t>meis</a:t>
            </a:r>
            <a:r>
              <a:rPr lang="en-US"/>
              <a:t> </a:t>
            </a:r>
            <a:r>
              <a:rPr lang="en-US" err="1"/>
              <a:t>habemus</a:t>
            </a:r>
            <a:r>
              <a:rPr lang="en-US"/>
              <a:t> </a:t>
            </a:r>
            <a:r>
              <a:rPr lang="en-US" err="1"/>
              <a:t>repudiare</a:t>
            </a:r>
            <a:r>
              <a:rPr lang="en-US"/>
              <a:t>, has an </a:t>
            </a:r>
            <a:r>
              <a:rPr lang="en-US" err="1"/>
              <a:t>pericula</a:t>
            </a:r>
            <a:r>
              <a:rPr lang="en-US"/>
              <a:t> </a:t>
            </a:r>
            <a:r>
              <a:rPr lang="en-US" err="1"/>
              <a:t>tractatos</a:t>
            </a:r>
            <a:r>
              <a:rPr lang="en-US"/>
              <a:t>. </a:t>
            </a:r>
            <a:r>
              <a:rPr lang="en-US" err="1"/>
              <a:t>Nec</a:t>
            </a:r>
            <a:r>
              <a:rPr lang="en-US"/>
              <a:t> </a:t>
            </a:r>
            <a:r>
              <a:rPr lang="en-US" err="1"/>
              <a:t>debitis</a:t>
            </a:r>
            <a:r>
              <a:rPr lang="en-US"/>
              <a:t> </a:t>
            </a:r>
            <a:r>
              <a:rPr lang="en-US" err="1"/>
              <a:t>dissentias</a:t>
            </a:r>
            <a:r>
              <a:rPr lang="en-US"/>
              <a:t> ad. </a:t>
            </a:r>
            <a:r>
              <a:rPr lang="en-US" err="1"/>
              <a:t>Patrioque</a:t>
            </a:r>
            <a:r>
              <a:rPr lang="en-US"/>
              <a:t> </a:t>
            </a:r>
            <a:r>
              <a:rPr lang="en-US" err="1"/>
              <a:t>voluptatum</a:t>
            </a:r>
            <a:r>
              <a:rPr lang="en-US"/>
              <a:t> </a:t>
            </a:r>
            <a:r>
              <a:rPr lang="en-US" err="1"/>
              <a:t>sed</a:t>
            </a:r>
            <a:r>
              <a:rPr lang="en-US"/>
              <a:t> ex, id </a:t>
            </a:r>
            <a:r>
              <a:rPr lang="en-US" err="1"/>
              <a:t>admodum</a:t>
            </a:r>
            <a:r>
              <a:rPr lang="en-US"/>
              <a:t>.</a:t>
            </a:r>
          </a:p>
          <a:p>
            <a:pPr lvl="0"/>
            <a:endParaRPr lang="en-US"/>
          </a:p>
        </p:txBody>
      </p:sp>
      <p:sp>
        <p:nvSpPr>
          <p:cNvPr id="20" name="Line 10">
            <a:extLst>
              <a:ext uri="{FF2B5EF4-FFF2-40B4-BE49-F238E27FC236}">
                <a16:creationId xmlns:a16="http://schemas.microsoft.com/office/drawing/2014/main" id="{B69EB865-6B86-419B-923C-F7DDC68C9C66}"/>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20212476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ndard slide_Quote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507BA1-EA97-432B-8AAE-BE8FEE624583}"/>
              </a:ext>
            </a:extLst>
          </p:cNvPr>
          <p:cNvSpPr>
            <a:spLocks noGrp="1"/>
          </p:cNvSpPr>
          <p:nvPr>
            <p:ph type="pic" sz="quarter" idx="10"/>
          </p:nvPr>
        </p:nvSpPr>
        <p:spPr>
          <a:xfrm>
            <a:off x="0" y="-26895"/>
            <a:ext cx="12192000" cy="6858000"/>
          </a:xfrm>
          <a:ln>
            <a:noFill/>
          </a:ln>
        </p:spPr>
        <p:txBody>
          <a:bodyPr/>
          <a:lstStyle>
            <a:lvl1pPr marL="0" indent="0" algn="ctr">
              <a:buNone/>
              <a:defRPr/>
            </a:lvl1pPr>
          </a:lstStyle>
          <a:p>
            <a:endParaRPr lang="en-IN"/>
          </a:p>
        </p:txBody>
      </p:sp>
    </p:spTree>
    <p:extLst>
      <p:ext uri="{BB962C8B-B14F-4D97-AF65-F5344CB8AC3E}">
        <p14:creationId xmlns:p14="http://schemas.microsoft.com/office/powerpoint/2010/main" val="10338680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Standard slide_no_first_level_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400"/>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idx="1"/>
          </p:nvPr>
        </p:nvSpPr>
        <p:spPr>
          <a:xfrm>
            <a:off x="609602" y="1137920"/>
            <a:ext cx="8234455" cy="4834800"/>
          </a:xfrm>
        </p:spPr>
        <p:txBody>
          <a:bodyPr/>
          <a:lstStyle>
            <a:lvl1pPr marL="0" indent="0">
              <a:buNone/>
              <a:defRPr>
                <a:solidFill>
                  <a:schemeClr val="bg1"/>
                </a:solidFill>
              </a:defRPr>
            </a:lvl1pPr>
            <a:lvl2pPr marL="356260">
              <a:defRPr>
                <a:solidFill>
                  <a:schemeClr val="bg1"/>
                </a:solidFill>
              </a:defRPr>
            </a:lvl2pPr>
            <a:lvl3pPr marL="712519">
              <a:defRPr>
                <a:solidFill>
                  <a:schemeClr val="bg1"/>
                </a:solidFill>
              </a:defRPr>
            </a:lvl3pPr>
            <a:lvl4pPr marL="1068778">
              <a:defRPr>
                <a:solidFill>
                  <a:schemeClr val="bg1"/>
                </a:solidFill>
              </a:defRPr>
            </a:lvl4pPr>
            <a:lvl5pPr marL="1425038">
              <a:defRPr sz="1198">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Line 10">
            <a:extLst>
              <a:ext uri="{FF2B5EF4-FFF2-40B4-BE49-F238E27FC236}">
                <a16:creationId xmlns:a16="http://schemas.microsoft.com/office/drawing/2014/main" id="{8D4CA674-C969-4C5C-9EA4-6D41FE961DE2}"/>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25804284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880"/>
          </a:xfrm>
        </p:spPr>
        <p:txBody>
          <a:bodyPr/>
          <a:lstStyle>
            <a:lvl1pPr>
              <a:defRPr>
                <a:solidFill>
                  <a:schemeClr val="bg1"/>
                </a:solidFill>
              </a:defRPr>
            </a:lvl1pPr>
          </a:lstStyle>
          <a:p>
            <a:r>
              <a:rPr lang="en-US"/>
              <a:t>Click to edit Master title style</a:t>
            </a:r>
            <a:endParaRPr lang="en-GB"/>
          </a:p>
        </p:txBody>
      </p:sp>
      <p:sp>
        <p:nvSpPr>
          <p:cNvPr id="6" name="Line 10">
            <a:extLst>
              <a:ext uri="{FF2B5EF4-FFF2-40B4-BE49-F238E27FC236}">
                <a16:creationId xmlns:a16="http://schemas.microsoft.com/office/drawing/2014/main" id="{97A26880-8DD7-4A78-ADAF-91ED2E744A7C}"/>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31336144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lumns, no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602" y="294200"/>
            <a:ext cx="10972800" cy="590880"/>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09601" y="1137919"/>
            <a:ext cx="5384800" cy="4834800"/>
          </a:xfrm>
        </p:spPr>
        <p:txBody>
          <a:bodyPr/>
          <a:lstStyle>
            <a:lvl1pPr>
              <a:defRPr sz="1998">
                <a:solidFill>
                  <a:schemeClr val="bg1"/>
                </a:solidFill>
              </a:defRPr>
            </a:lvl1pPr>
            <a:lvl2pPr>
              <a:defRPr sz="1798">
                <a:solidFill>
                  <a:schemeClr val="bg1"/>
                </a:solidFill>
              </a:defRPr>
            </a:lvl2pPr>
            <a:lvl3pPr>
              <a:defRPr sz="1598">
                <a:solidFill>
                  <a:schemeClr val="bg1"/>
                </a:solidFill>
              </a:defRPr>
            </a:lvl3pPr>
            <a:lvl4pPr>
              <a:defRPr sz="1398">
                <a:solidFill>
                  <a:schemeClr val="bg1"/>
                </a:solidFill>
              </a:defRPr>
            </a:lvl4pPr>
            <a:lvl5pPr>
              <a:defRPr sz="1198">
                <a:solidFill>
                  <a:schemeClr val="bg1"/>
                </a:solidFill>
              </a:defRPr>
            </a:lvl5pPr>
            <a:lvl6pPr>
              <a:defRPr sz="1798"/>
            </a:lvl6pPr>
            <a:lvl7pPr>
              <a:defRPr sz="1798"/>
            </a:lvl7pPr>
            <a:lvl8pPr>
              <a:defRPr sz="1798"/>
            </a:lvl8pPr>
            <a:lvl9pPr>
              <a:defRPr sz="17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2" y="1137919"/>
            <a:ext cx="5384800" cy="4834800"/>
          </a:xfrm>
        </p:spPr>
        <p:txBody>
          <a:bodyPr/>
          <a:lstStyle>
            <a:lvl1pPr>
              <a:defRPr sz="1998">
                <a:solidFill>
                  <a:schemeClr val="bg1"/>
                </a:solidFill>
              </a:defRPr>
            </a:lvl1pPr>
            <a:lvl2pPr>
              <a:defRPr sz="1798">
                <a:solidFill>
                  <a:schemeClr val="bg1"/>
                </a:solidFill>
              </a:defRPr>
            </a:lvl2pPr>
            <a:lvl3pPr>
              <a:defRPr sz="1598">
                <a:solidFill>
                  <a:schemeClr val="bg1"/>
                </a:solidFill>
              </a:defRPr>
            </a:lvl3pPr>
            <a:lvl4pPr>
              <a:defRPr sz="1398">
                <a:solidFill>
                  <a:schemeClr val="bg1"/>
                </a:solidFill>
              </a:defRPr>
            </a:lvl4pPr>
            <a:lvl5pPr>
              <a:defRPr sz="1198">
                <a:solidFill>
                  <a:schemeClr val="bg1"/>
                </a:solidFill>
              </a:defRPr>
            </a:lvl5pPr>
            <a:lvl6pPr>
              <a:defRPr sz="1798"/>
            </a:lvl6pPr>
            <a:lvl7pPr>
              <a:defRPr sz="1798"/>
            </a:lvl7pPr>
            <a:lvl8pPr>
              <a:defRPr sz="1798"/>
            </a:lvl8pPr>
            <a:lvl9pPr>
              <a:defRPr sz="17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Line 10">
            <a:extLst>
              <a:ext uri="{FF2B5EF4-FFF2-40B4-BE49-F238E27FC236}">
                <a16:creationId xmlns:a16="http://schemas.microsoft.com/office/drawing/2014/main" id="{9B070B28-7AAC-47E5-9EB5-96B8B8B88057}"/>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3848358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s with heading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329" y="1869443"/>
            <a:ext cx="5390400" cy="4256075"/>
          </a:xfrm>
        </p:spPr>
        <p:txBody>
          <a:bodyPr/>
          <a:lstStyle>
            <a:lvl1pPr>
              <a:defRPr sz="1998">
                <a:solidFill>
                  <a:schemeClr val="bg1"/>
                </a:solidFill>
              </a:defRPr>
            </a:lvl1pPr>
            <a:lvl2pPr>
              <a:defRPr sz="1798">
                <a:solidFill>
                  <a:schemeClr val="bg1"/>
                </a:solidFill>
              </a:defRPr>
            </a:lvl2pPr>
            <a:lvl3pPr>
              <a:defRPr sz="1598">
                <a:solidFill>
                  <a:schemeClr val="bg1"/>
                </a:solidFill>
              </a:defRPr>
            </a:lvl3pPr>
            <a:lvl4pPr>
              <a:defRPr sz="1398">
                <a:solidFill>
                  <a:schemeClr val="bg1"/>
                </a:solidFill>
              </a:defRPr>
            </a:lvl4pPr>
            <a:lvl5pPr>
              <a:defRPr sz="1198">
                <a:solidFill>
                  <a:schemeClr val="bg1"/>
                </a:solidFill>
              </a:defRPr>
            </a:lvl5pPr>
            <a:lvl6pPr>
              <a:defRPr sz="1798"/>
            </a:lvl6pPr>
            <a:lvl7pPr>
              <a:defRPr sz="1798"/>
            </a:lvl7pPr>
            <a:lvl8pPr>
              <a:defRPr sz="1798"/>
            </a:lvl8pPr>
            <a:lvl9pPr>
              <a:defRPr sz="17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6405" y="1869443"/>
            <a:ext cx="5390400" cy="4256075"/>
          </a:xfrm>
        </p:spPr>
        <p:txBody>
          <a:bodyPr/>
          <a:lstStyle>
            <a:lvl1pPr>
              <a:defRPr sz="1998">
                <a:solidFill>
                  <a:schemeClr val="bg1"/>
                </a:solidFill>
              </a:defRPr>
            </a:lvl1pPr>
            <a:lvl2pPr>
              <a:defRPr sz="1798">
                <a:solidFill>
                  <a:schemeClr val="bg1"/>
                </a:solidFill>
              </a:defRPr>
            </a:lvl2pPr>
            <a:lvl3pPr>
              <a:defRPr sz="1598">
                <a:solidFill>
                  <a:schemeClr val="bg1"/>
                </a:solidFill>
              </a:defRPr>
            </a:lvl3pPr>
            <a:lvl4pPr>
              <a:defRPr sz="1398">
                <a:solidFill>
                  <a:schemeClr val="bg1"/>
                </a:solidFill>
              </a:defRPr>
            </a:lvl4pPr>
            <a:lvl5pPr>
              <a:defRPr sz="1198">
                <a:solidFill>
                  <a:schemeClr val="bg1"/>
                </a:solidFill>
              </a:defRPr>
            </a:lvl5pPr>
            <a:lvl6pPr>
              <a:defRPr sz="1798"/>
            </a:lvl6pPr>
            <a:lvl7pPr>
              <a:defRPr sz="1798"/>
            </a:lvl7pPr>
            <a:lvl8pPr>
              <a:defRPr sz="1798"/>
            </a:lvl8pPr>
            <a:lvl9pPr>
              <a:defRPr sz="17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p:cNvSpPr>
            <a:spLocks noGrp="1"/>
          </p:cNvSpPr>
          <p:nvPr>
            <p:ph type="body" sz="quarter" idx="12"/>
          </p:nvPr>
        </p:nvSpPr>
        <p:spPr>
          <a:xfrm>
            <a:off x="609601" y="1137920"/>
            <a:ext cx="5390400" cy="640800"/>
          </a:xfrm>
        </p:spPr>
        <p:txBody>
          <a:bodyPr anchor="t" anchorCtr="0"/>
          <a:lstStyle>
            <a:lvl1pPr>
              <a:buNone/>
              <a:defRPr b="1">
                <a:solidFill>
                  <a:schemeClr val="bg1"/>
                </a:solidFill>
              </a:defRPr>
            </a:lvl1pPr>
          </a:lstStyle>
          <a:p>
            <a:pPr lvl="0"/>
            <a:endParaRPr lang="en-GB"/>
          </a:p>
        </p:txBody>
      </p:sp>
      <p:sp>
        <p:nvSpPr>
          <p:cNvPr id="11" name="Text Placeholder 9"/>
          <p:cNvSpPr>
            <a:spLocks noGrp="1"/>
          </p:cNvSpPr>
          <p:nvPr>
            <p:ph type="body" sz="quarter" idx="13"/>
          </p:nvPr>
        </p:nvSpPr>
        <p:spPr>
          <a:xfrm>
            <a:off x="6196405" y="1137920"/>
            <a:ext cx="5390400" cy="640800"/>
          </a:xfrm>
        </p:spPr>
        <p:txBody>
          <a:bodyPr anchor="t" anchorCtr="0"/>
          <a:lstStyle>
            <a:lvl1pPr>
              <a:buNone/>
              <a:defRPr b="1">
                <a:solidFill>
                  <a:schemeClr val="bg1"/>
                </a:solidFill>
              </a:defRPr>
            </a:lvl1pPr>
          </a:lstStyle>
          <a:p>
            <a:pPr lvl="0"/>
            <a:endParaRPr lang="en-GB"/>
          </a:p>
        </p:txBody>
      </p:sp>
      <p:sp>
        <p:nvSpPr>
          <p:cNvPr id="2" name="Title 1"/>
          <p:cNvSpPr>
            <a:spLocks noGrp="1"/>
          </p:cNvSpPr>
          <p:nvPr>
            <p:ph type="title"/>
          </p:nvPr>
        </p:nvSpPr>
        <p:spPr>
          <a:xfrm>
            <a:off x="609602" y="294200"/>
            <a:ext cx="10972800" cy="590880"/>
          </a:xfrm>
        </p:spPr>
        <p:txBody>
          <a:bodyPr/>
          <a:lstStyle>
            <a:lvl1pPr>
              <a:defRPr>
                <a:solidFill>
                  <a:schemeClr val="bg1"/>
                </a:solidFill>
              </a:defRPr>
            </a:lvl1pPr>
          </a:lstStyle>
          <a:p>
            <a:r>
              <a:rPr lang="en-US"/>
              <a:t>Click to edit Master title style</a:t>
            </a:r>
          </a:p>
        </p:txBody>
      </p:sp>
      <p:sp>
        <p:nvSpPr>
          <p:cNvPr id="14" name="Line 10">
            <a:extLst>
              <a:ext uri="{FF2B5EF4-FFF2-40B4-BE49-F238E27FC236}">
                <a16:creationId xmlns:a16="http://schemas.microsoft.com/office/drawing/2014/main" id="{9773E7D9-2434-4381-A00D-27B62C086733}"/>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34929587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8246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cused da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2786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9373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229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2389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052CFA6-7CF5-41BD-9D94-2D0DAE108428}"/>
              </a:ext>
            </a:extLst>
          </p:cNvPr>
          <p:cNvSpPr>
            <a:spLocks noGrp="1"/>
          </p:cNvSpPr>
          <p:nvPr>
            <p:ph type="media" sz="quarter" idx="10" hasCustomPrompt="1"/>
          </p:nvPr>
        </p:nvSpPr>
        <p:spPr>
          <a:xfrm>
            <a:off x="0" y="-53790"/>
            <a:ext cx="12192000" cy="6858000"/>
          </a:xfrm>
        </p:spPr>
        <p:txBody>
          <a:bodyPr anchor="ctr"/>
          <a:lstStyle>
            <a:lvl1pPr marL="0" indent="0" algn="ctr">
              <a:buNone/>
              <a:defRPr/>
            </a:lvl1pPr>
          </a:lstStyle>
          <a:p>
            <a:r>
              <a:rPr lang="en-IN"/>
              <a:t>Video</a:t>
            </a:r>
          </a:p>
        </p:txBody>
      </p:sp>
    </p:spTree>
    <p:extLst>
      <p:ext uri="{BB962C8B-B14F-4D97-AF65-F5344CB8AC3E}">
        <p14:creationId xmlns:p14="http://schemas.microsoft.com/office/powerpoint/2010/main" val="28221167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inal legal text">
    <p:spTree>
      <p:nvGrpSpPr>
        <p:cNvPr id="1" name=""/>
        <p:cNvGrpSpPr/>
        <p:nvPr/>
      </p:nvGrpSpPr>
      <p:grpSpPr>
        <a:xfrm>
          <a:off x="0" y="0"/>
          <a:ext cx="0" cy="0"/>
          <a:chOff x="0" y="0"/>
          <a:chExt cx="0" cy="0"/>
        </a:xfrm>
      </p:grpSpPr>
      <p:sp>
        <p:nvSpPr>
          <p:cNvPr id="8" name="Content Placeholder 2"/>
          <p:cNvSpPr>
            <a:spLocks noGrp="1"/>
          </p:cNvSpPr>
          <p:nvPr>
            <p:ph idx="1"/>
          </p:nvPr>
        </p:nvSpPr>
        <p:spPr>
          <a:xfrm>
            <a:off x="607483" y="719139"/>
            <a:ext cx="4675200" cy="5210062"/>
          </a:xfrm>
        </p:spPr>
        <p:txBody>
          <a:bodyPr/>
          <a:lstStyle>
            <a:lvl1pPr marL="0" indent="0" algn="l" defTabSz="994368" rtl="0" fontAlgn="base">
              <a:lnSpc>
                <a:spcPct val="100000"/>
              </a:lnSpc>
              <a:spcBef>
                <a:spcPct val="70000"/>
              </a:spcBef>
              <a:spcAft>
                <a:spcPct val="0"/>
              </a:spcAft>
              <a:buSzPct val="100000"/>
              <a:buNone/>
              <a:defRPr lang="en-US" sz="1198" kern="1200" noProof="0" dirty="0" smtClean="0">
                <a:solidFill>
                  <a:schemeClr val="bg1"/>
                </a:solidFill>
                <a:latin typeface="EYInterstate Light" panose="02000506000000020004" pitchFamily="2" charset="0"/>
                <a:ea typeface="+mn-ea"/>
                <a:cs typeface="Arial" pitchFamily="34" charset="0"/>
              </a:defRPr>
            </a:lvl1pPr>
            <a:lvl2pPr marL="0" indent="0" algn="l" defTabSz="994368"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037" indent="-176037" algn="l" defTabSz="994368"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4368"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725" indent="-188725" algn="l" defTabSz="994368"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3470869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13645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only, no line">
    <p:spTree>
      <p:nvGrpSpPr>
        <p:cNvPr id="1" name=""/>
        <p:cNvGrpSpPr/>
        <p:nvPr/>
      </p:nvGrpSpPr>
      <p:grpSpPr>
        <a:xfrm>
          <a:off x="0" y="0"/>
          <a:ext cx="0" cy="0"/>
          <a:chOff x="0" y="0"/>
          <a:chExt cx="0" cy="0"/>
        </a:xfrm>
      </p:grpSpPr>
      <p:sp>
        <p:nvSpPr>
          <p:cNvPr id="3" name="Line 10">
            <a:extLst>
              <a:ext uri="{FF2B5EF4-FFF2-40B4-BE49-F238E27FC236}">
                <a16:creationId xmlns:a16="http://schemas.microsoft.com/office/drawing/2014/main" id="{D01AD411-4DC2-CE86-EA64-7389F3274D82}"/>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8" noProof="0">
              <a:solidFill>
                <a:schemeClr val="bg1"/>
              </a:solidFill>
            </a:endParaRPr>
          </a:p>
        </p:txBody>
      </p:sp>
    </p:spTree>
    <p:extLst>
      <p:ext uri="{BB962C8B-B14F-4D97-AF65-F5344CB8AC3E}">
        <p14:creationId xmlns:p14="http://schemas.microsoft.com/office/powerpoint/2010/main" val="1692235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2_Final legal text">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83BDE2E-2BCF-4140-945E-7D5610CDE4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5206" cy="6858000"/>
          </a:xfrm>
          <a:prstGeom prst="rect">
            <a:avLst/>
          </a:prstGeom>
        </p:spPr>
      </p:pic>
    </p:spTree>
    <p:extLst>
      <p:ext uri="{BB962C8B-B14F-4D97-AF65-F5344CB8AC3E}">
        <p14:creationId xmlns:p14="http://schemas.microsoft.com/office/powerpoint/2010/main" val="38225832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3_Cover altern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878342"/>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A blurry image of a colorful light&#10;&#10;Description automatically generated">
            <a:extLst>
              <a:ext uri="{FF2B5EF4-FFF2-40B4-BE49-F238E27FC236}">
                <a16:creationId xmlns:a16="http://schemas.microsoft.com/office/drawing/2014/main" id="{388CF986-E6D2-86D0-6501-D59429EAD0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tx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EYInterstate" panose="02000503020000020004" pitchFamily="2" charset="0"/>
                <a:ea typeface="+mj-ea"/>
                <a:cs typeface="Arial" pitchFamily="34" charset="0"/>
              </a:defRPr>
            </a:lvl1pPr>
          </a:lstStyle>
          <a:p>
            <a:pPr lvl="0"/>
            <a:r>
              <a:rPr lang="en-GB"/>
              <a:t>Chapter 00</a:t>
            </a:r>
            <a:endParaRPr lang="en-US"/>
          </a:p>
        </p:txBody>
      </p:sp>
    </p:spTree>
    <p:extLst>
      <p:ext uri="{BB962C8B-B14F-4D97-AF65-F5344CB8AC3E}">
        <p14:creationId xmlns:p14="http://schemas.microsoft.com/office/powerpoint/2010/main" val="2896586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601" y="294200"/>
            <a:ext cx="10972800" cy="594360"/>
          </a:xfrm>
        </p:spPr>
        <p:txBody>
          <a:bodyPr/>
          <a:lstStyle>
            <a:lvl1pPr>
              <a:defRPr sz="2399">
                <a:solidFill>
                  <a:schemeClr val="bg1"/>
                </a:solidFill>
              </a:defRPr>
            </a:lvl1pPr>
          </a:lstStyle>
          <a:p>
            <a:endParaRPr lang="en-GB"/>
          </a:p>
        </p:txBody>
      </p:sp>
      <p:sp>
        <p:nvSpPr>
          <p:cNvPr id="80" name="Line 10">
            <a:extLst>
              <a:ext uri="{FF2B5EF4-FFF2-40B4-BE49-F238E27FC236}">
                <a16:creationId xmlns:a16="http://schemas.microsoft.com/office/drawing/2014/main" id="{EF8E9275-C0E0-4ABA-8699-73E5E292EC85}"/>
              </a:ext>
            </a:extLst>
          </p:cNvPr>
          <p:cNvSpPr>
            <a:spLocks noChangeShapeType="1"/>
          </p:cNvSpPr>
          <p:nvPr userDrawn="1"/>
        </p:nvSpPr>
        <p:spPr bwMode="auto">
          <a:xfrm>
            <a:off x="609601" y="945458"/>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noProof="0">
              <a:solidFill>
                <a:schemeClr val="bg1"/>
              </a:solidFill>
            </a:endParaRPr>
          </a:p>
        </p:txBody>
      </p:sp>
    </p:spTree>
    <p:extLst>
      <p:ext uri="{BB962C8B-B14F-4D97-AF65-F5344CB8AC3E}">
        <p14:creationId xmlns:p14="http://schemas.microsoft.com/office/powerpoint/2010/main" val="584644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Frame Yellow">
    <p:bg>
      <p:bgPr>
        <a:solidFill>
          <a:schemeClr val="tx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16936F3-C182-891A-97A0-CF098568C803}"/>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8" name="Group 7">
            <a:extLst>
              <a:ext uri="{FF2B5EF4-FFF2-40B4-BE49-F238E27FC236}">
                <a16:creationId xmlns:a16="http://schemas.microsoft.com/office/drawing/2014/main" id="{865A0015-0244-01BA-67B6-11CDC3C588A5}"/>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solidFill>
                  <a:schemeClr val="bg1"/>
                </a:solidFill>
              </a:endParaRPr>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a:solidFill>
                  <a:schemeClr val="bg1"/>
                </a:solidFill>
              </a:endParaRPr>
            </a:p>
          </p:txBody>
        </p:sp>
      </p:grpSp>
      <p:grpSp>
        <p:nvGrpSpPr>
          <p:cNvPr id="2" name="Group 1">
            <a:extLst>
              <a:ext uri="{FF2B5EF4-FFF2-40B4-BE49-F238E27FC236}">
                <a16:creationId xmlns:a16="http://schemas.microsoft.com/office/drawing/2014/main" id="{15CD7B89-1732-21A9-80B3-03F3E285B8E3}"/>
              </a:ext>
            </a:extLst>
          </p:cNvPr>
          <p:cNvGrpSpPr/>
          <p:nvPr userDrawn="1"/>
        </p:nvGrpSpPr>
        <p:grpSpPr bwMode="black">
          <a:xfrm>
            <a:off x="10563224" y="5167683"/>
            <a:ext cx="1219200" cy="1284606"/>
            <a:chOff x="10563224" y="5158158"/>
            <a:chExt cx="1219200" cy="1284606"/>
          </a:xfrm>
        </p:grpSpPr>
        <p:sp>
          <p:nvSpPr>
            <p:cNvPr id="3" name="Freeform 21">
              <a:extLst>
                <a:ext uri="{FF2B5EF4-FFF2-40B4-BE49-F238E27FC236}">
                  <a16:creationId xmlns:a16="http://schemas.microsoft.com/office/drawing/2014/main" id="{B3D1F132-9888-1D12-123B-99A581A18207}"/>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5" name="Freeform 22">
              <a:extLst>
                <a:ext uri="{FF2B5EF4-FFF2-40B4-BE49-F238E27FC236}">
                  <a16:creationId xmlns:a16="http://schemas.microsoft.com/office/drawing/2014/main" id="{01F94DD1-855D-04C0-4FF8-8E4DDEB0AA49}"/>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spTree>
    <p:extLst>
      <p:ext uri="{BB962C8B-B14F-4D97-AF65-F5344CB8AC3E}">
        <p14:creationId xmlns:p14="http://schemas.microsoft.com/office/powerpoint/2010/main" val="37603902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itle Slide Frame Yellow">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5D8ADC-D2DD-BE4D-D87B-DB1D204F1ADB}"/>
              </a:ext>
            </a:extLst>
          </p:cNvPr>
          <p:cNvPicPr>
            <a:picLocks noChangeAspect="1"/>
          </p:cNvPicPr>
          <p:nvPr userDrawn="1"/>
        </p:nvPicPr>
        <p:blipFill>
          <a:blip r:embed="rId2"/>
          <a:srcRect l="723" t="5463" r="4151" b="8925"/>
          <a:stretch/>
        </p:blipFill>
        <p:spPr>
          <a:xfrm>
            <a:off x="-1" y="0"/>
            <a:ext cx="12192001" cy="6858000"/>
          </a:xfrm>
          <a:prstGeom prst="rect">
            <a:avLst/>
          </a:prstGeom>
        </p:spPr>
      </p:pic>
      <p:sp>
        <p:nvSpPr>
          <p:cNvPr id="15" name="Rectangle 14">
            <a:extLst>
              <a:ext uri="{FF2B5EF4-FFF2-40B4-BE49-F238E27FC236}">
                <a16:creationId xmlns:a16="http://schemas.microsoft.com/office/drawing/2014/main" id="{B7172F38-B0D5-FE87-6214-A6C0E1FD7354}"/>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a:solidFill>
                <a:schemeClr val="tx1"/>
              </a:solidFill>
            </a:endParaRPr>
          </a:p>
        </p:txBody>
      </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tx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tx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tx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8" name="Group 7">
            <a:extLst>
              <a:ext uri="{FF2B5EF4-FFF2-40B4-BE49-F238E27FC236}">
                <a16:creationId xmlns:a16="http://schemas.microsoft.com/office/drawing/2014/main" id="{865A0015-0244-01BA-67B6-11CDC3C588A5}"/>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solidFill>
                  <a:schemeClr val="tx1"/>
                </a:solidFill>
              </a:endParaRPr>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a:solidFill>
                  <a:schemeClr val="tx1"/>
                </a:solidFill>
              </a:endParaRPr>
            </a:p>
          </p:txBody>
        </p:sp>
      </p:grpSp>
      <p:grpSp>
        <p:nvGrpSpPr>
          <p:cNvPr id="6" name="Group 5">
            <a:extLst>
              <a:ext uri="{FF2B5EF4-FFF2-40B4-BE49-F238E27FC236}">
                <a16:creationId xmlns:a16="http://schemas.microsoft.com/office/drawing/2014/main" id="{0BF7FF94-AFC8-E5EA-9D2A-8C258D9AC91C}"/>
              </a:ext>
            </a:extLst>
          </p:cNvPr>
          <p:cNvGrpSpPr/>
          <p:nvPr userDrawn="1"/>
        </p:nvGrpSpPr>
        <p:grpSpPr>
          <a:xfrm>
            <a:off x="485775" y="6164633"/>
            <a:ext cx="4940935" cy="318770"/>
            <a:chOff x="485775" y="6164633"/>
            <a:chExt cx="4940935" cy="318770"/>
          </a:xfrm>
        </p:grpSpPr>
        <p:sp>
          <p:nvSpPr>
            <p:cNvPr id="10" name="Freeform 296">
              <a:extLst>
                <a:ext uri="{FF2B5EF4-FFF2-40B4-BE49-F238E27FC236}">
                  <a16:creationId xmlns:a16="http://schemas.microsoft.com/office/drawing/2014/main" id="{EE8286E8-4219-94C1-D962-9A2AA2547C57}"/>
                </a:ext>
              </a:extLst>
            </p:cNvPr>
            <p:cNvSpPr/>
            <p:nvPr/>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tx1"/>
                </a:solidFill>
              </a:endParaRPr>
            </a:p>
          </p:txBody>
        </p:sp>
        <p:sp>
          <p:nvSpPr>
            <p:cNvPr id="11" name="Freeform 297">
              <a:extLst>
                <a:ext uri="{FF2B5EF4-FFF2-40B4-BE49-F238E27FC236}">
                  <a16:creationId xmlns:a16="http://schemas.microsoft.com/office/drawing/2014/main" id="{CFB61475-F592-52FA-E607-81FB42D70CBE}"/>
                </a:ext>
              </a:extLst>
            </p:cNvPr>
            <p:cNvSpPr/>
            <p:nvPr/>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a:solidFill>
                  <a:schemeClr val="tx1"/>
                </a:solidFill>
              </a:endParaRPr>
            </a:p>
          </p:txBody>
        </p:sp>
      </p:grpSp>
      <p:grpSp>
        <p:nvGrpSpPr>
          <p:cNvPr id="12" name="Group 11">
            <a:extLst>
              <a:ext uri="{FF2B5EF4-FFF2-40B4-BE49-F238E27FC236}">
                <a16:creationId xmlns:a16="http://schemas.microsoft.com/office/drawing/2014/main" id="{93A40F8A-FD28-2D68-98B4-B5A23D16D702}"/>
              </a:ext>
            </a:extLst>
          </p:cNvPr>
          <p:cNvGrpSpPr/>
          <p:nvPr userDrawn="1"/>
        </p:nvGrpSpPr>
        <p:grpSpPr bwMode="black">
          <a:xfrm>
            <a:off x="10563224" y="5167683"/>
            <a:ext cx="1219200" cy="1284606"/>
            <a:chOff x="10563224" y="5158158"/>
            <a:chExt cx="1219200" cy="1284606"/>
          </a:xfrm>
        </p:grpSpPr>
        <p:sp>
          <p:nvSpPr>
            <p:cNvPr id="13" name="Freeform 310">
              <a:extLst>
                <a:ext uri="{FF2B5EF4-FFF2-40B4-BE49-F238E27FC236}">
                  <a16:creationId xmlns:a16="http://schemas.microsoft.com/office/drawing/2014/main" id="{CD32EF29-64F7-35F6-0DC0-A9483C78C337}"/>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solidFill>
                  <a:schemeClr val="tx1"/>
                </a:solidFill>
              </a:endParaRPr>
            </a:p>
          </p:txBody>
        </p:sp>
        <p:sp>
          <p:nvSpPr>
            <p:cNvPr id="14" name="Freeform 311">
              <a:extLst>
                <a:ext uri="{FF2B5EF4-FFF2-40B4-BE49-F238E27FC236}">
                  <a16:creationId xmlns:a16="http://schemas.microsoft.com/office/drawing/2014/main" id="{778274C7-81BC-6232-3D2B-7DD95574BC02}"/>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a:solidFill>
                  <a:schemeClr val="tx1"/>
                </a:solidFill>
              </a:endParaRPr>
            </a:p>
          </p:txBody>
        </p:sp>
      </p:grpSp>
    </p:spTree>
    <p:extLst>
      <p:ext uri="{BB962C8B-B14F-4D97-AF65-F5344CB8AC3E}">
        <p14:creationId xmlns:p14="http://schemas.microsoft.com/office/powerpoint/2010/main" val="35345837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A blurry image of a rainbow&#10;&#10;Description automatically generated">
            <a:extLst>
              <a:ext uri="{FF2B5EF4-FFF2-40B4-BE49-F238E27FC236}">
                <a16:creationId xmlns:a16="http://schemas.microsoft.com/office/drawing/2014/main" id="{317BE7A3-A673-B58A-8BE4-D36A0E590D3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grpSp>
        <p:nvGrpSpPr>
          <p:cNvPr id="5" name="Group 4">
            <a:extLst>
              <a:ext uri="{FF2B5EF4-FFF2-40B4-BE49-F238E27FC236}">
                <a16:creationId xmlns:a16="http://schemas.microsoft.com/office/drawing/2014/main" id="{581F3BED-E626-F3AE-FF20-A6D762394718}"/>
              </a:ext>
            </a:extLst>
          </p:cNvPr>
          <p:cNvGrpSpPr/>
          <p:nvPr userDrawn="1"/>
        </p:nvGrpSpPr>
        <p:grpSpPr>
          <a:xfrm>
            <a:off x="485775" y="6164633"/>
            <a:ext cx="4940935" cy="318770"/>
            <a:chOff x="485775" y="6164633"/>
            <a:chExt cx="4940935" cy="318770"/>
          </a:xfrm>
        </p:grpSpPr>
        <p:sp>
          <p:nvSpPr>
            <p:cNvPr id="297" name="Freeform 296">
              <a:extLst>
                <a:ext uri="{FF2B5EF4-FFF2-40B4-BE49-F238E27FC236}">
                  <a16:creationId xmlns:a16="http://schemas.microsoft.com/office/drawing/2014/main" id="{AD4E5D8B-12B4-19F3-17D4-D12BF368FC85}"/>
                </a:ext>
              </a:extLst>
            </p:cNvPr>
            <p:cNvSpPr/>
            <p:nvPr/>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p>
          </p:txBody>
        </p:sp>
        <p:sp>
          <p:nvSpPr>
            <p:cNvPr id="298" name="Freeform 297">
              <a:extLst>
                <a:ext uri="{FF2B5EF4-FFF2-40B4-BE49-F238E27FC236}">
                  <a16:creationId xmlns:a16="http://schemas.microsoft.com/office/drawing/2014/main" id="{219789D6-6B07-F2E6-06BE-8CA9DC83E385}"/>
                </a:ext>
              </a:extLst>
            </p:cNvPr>
            <p:cNvSpPr/>
            <p:nvPr/>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a:p>
          </p:txBody>
        </p:sp>
      </p:grpSp>
      <p:sp>
        <p:nvSpPr>
          <p:cNvPr id="299" name="Freeform 298">
            <a:extLst>
              <a:ext uri="{FF2B5EF4-FFF2-40B4-BE49-F238E27FC236}">
                <a16:creationId xmlns:a16="http://schemas.microsoft.com/office/drawing/2014/main" id="{70589FC3-4491-BD75-2C16-660DF0B71BBC}"/>
              </a:ext>
            </a:extLst>
          </p:cNvPr>
          <p:cNvSpPr/>
          <p:nvPr/>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293" name="Freeform 292">
            <a:extLst>
              <a:ext uri="{FF2B5EF4-FFF2-40B4-BE49-F238E27FC236}">
                <a16:creationId xmlns:a16="http://schemas.microsoft.com/office/drawing/2014/main" id="{B00DB918-F11D-F855-5478-ECB25A1AC3D1}"/>
              </a:ext>
            </a:extLst>
          </p:cNvPr>
          <p:cNvSpPr/>
          <p:nvPr/>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FF32FF"/>
              </a:gs>
              <a:gs pos="100000">
                <a:srgbClr val="32FFFF"/>
              </a:gs>
            </a:gsLst>
            <a:lin ang="18600000" scaled="0"/>
            <a:tileRect/>
          </a:gradFill>
          <a:ln w="8181" cap="flat">
            <a:noFill/>
            <a:prstDash val="solid"/>
            <a:miter/>
          </a:ln>
        </p:spPr>
        <p:txBody>
          <a:bodyPr rtlCol="0" anchor="ctr"/>
          <a:lstStyle/>
          <a:p>
            <a:pPr lvl="0"/>
            <a:endParaRPr lang="en-US"/>
          </a:p>
        </p:txBody>
      </p:sp>
      <p:sp>
        <p:nvSpPr>
          <p:cNvPr id="274" name="Subtitle 2">
            <a:extLst>
              <a:ext uri="{FF2B5EF4-FFF2-40B4-BE49-F238E27FC236}">
                <a16:creationId xmlns:a16="http://schemas.microsoft.com/office/drawing/2014/main" id="{74103396-CF0A-A808-BF1B-463C3EF7376E}"/>
              </a:ext>
            </a:extLst>
          </p:cNvPr>
          <p:cNvSpPr>
            <a:spLocks noGrp="1"/>
          </p:cNvSpPr>
          <p:nvPr userDrawn="1">
            <p:ph type="subTitle" idx="1" hasCustomPrompt="1"/>
          </p:nvPr>
        </p:nvSpPr>
        <p:spPr>
          <a:xfrm>
            <a:off x="889762" y="4436485"/>
            <a:ext cx="4907628" cy="511939"/>
          </a:xfrm>
        </p:spPr>
        <p:txBody>
          <a:bodyPr wrap="square">
            <a:noAutofit/>
          </a:bodyPr>
          <a:lstStyle>
            <a:lvl1pPr marL="0" indent="0" algn="l">
              <a:buNone/>
              <a:defRPr sz="16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75" name="Title 4">
            <a:extLst>
              <a:ext uri="{FF2B5EF4-FFF2-40B4-BE49-F238E27FC236}">
                <a16:creationId xmlns:a16="http://schemas.microsoft.com/office/drawing/2014/main" id="{B57CD4DB-AED0-4F7E-41BA-02CA96598AEC}"/>
              </a:ext>
            </a:extLst>
          </p:cNvPr>
          <p:cNvSpPr>
            <a:spLocks noGrp="1"/>
          </p:cNvSpPr>
          <p:nvPr userDrawn="1">
            <p:ph type="title"/>
          </p:nvPr>
        </p:nvSpPr>
        <p:spPr>
          <a:xfrm>
            <a:off x="889762" y="2698751"/>
            <a:ext cx="4906009" cy="1654043"/>
          </a:xfrm>
        </p:spPr>
        <p:txBody>
          <a:bodyPr anchor="t">
            <a:noAutofit/>
          </a:bodyPr>
          <a:lstStyle>
            <a:lvl1pPr>
              <a:defRPr sz="4200" b="1" i="0">
                <a:solidFill>
                  <a:schemeClr val="tx1"/>
                </a:solidFill>
                <a:latin typeface="EYInterstate Regular" panose="02000503020000020004" pitchFamily="2" charset="0"/>
              </a:defRPr>
            </a:lvl1pPr>
          </a:lstStyle>
          <a:p>
            <a:r>
              <a:rPr lang="en-GB"/>
              <a:t>Click to edit Master title style</a:t>
            </a:r>
            <a:endParaRPr lang="en-US"/>
          </a:p>
        </p:txBody>
      </p:sp>
      <p:sp>
        <p:nvSpPr>
          <p:cNvPr id="289" name="Text Placeholder 288">
            <a:extLst>
              <a:ext uri="{FF2B5EF4-FFF2-40B4-BE49-F238E27FC236}">
                <a16:creationId xmlns:a16="http://schemas.microsoft.com/office/drawing/2014/main" id="{31D45A6D-135C-8C27-4F13-A3BC79AB3ED3}"/>
              </a:ext>
            </a:extLst>
          </p:cNvPr>
          <p:cNvSpPr>
            <a:spLocks noGrp="1"/>
          </p:cNvSpPr>
          <p:nvPr userDrawn="1">
            <p:ph type="body" sz="quarter" idx="10"/>
          </p:nvPr>
        </p:nvSpPr>
        <p:spPr>
          <a:xfrm>
            <a:off x="889762" y="5047485"/>
            <a:ext cx="4906010" cy="246221"/>
          </a:xfrm>
        </p:spPr>
        <p:txBody>
          <a:bodyPr wrap="square">
            <a:spAutoFit/>
          </a:bodyPr>
          <a:lstStyle>
            <a:lvl1pPr marL="0" indent="0">
              <a:buNone/>
              <a:defRPr sz="1600" b="1">
                <a:solidFill>
                  <a:schemeClr val="tx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310" name="Group 309">
            <a:extLst>
              <a:ext uri="{FF2B5EF4-FFF2-40B4-BE49-F238E27FC236}">
                <a16:creationId xmlns:a16="http://schemas.microsoft.com/office/drawing/2014/main" id="{CE838069-3AB1-D532-FB66-FDAEA51877B1}"/>
              </a:ext>
            </a:extLst>
          </p:cNvPr>
          <p:cNvGrpSpPr/>
          <p:nvPr userDrawn="1"/>
        </p:nvGrpSpPr>
        <p:grpSpPr bwMode="black">
          <a:xfrm>
            <a:off x="10563224" y="5167683"/>
            <a:ext cx="1219200" cy="1284606"/>
            <a:chOff x="10563224" y="5158158"/>
            <a:chExt cx="1219200" cy="1284606"/>
          </a:xfrm>
        </p:grpSpPr>
        <p:sp>
          <p:nvSpPr>
            <p:cNvPr id="311" name="Freeform 310">
              <a:extLst>
                <a:ext uri="{FF2B5EF4-FFF2-40B4-BE49-F238E27FC236}">
                  <a16:creationId xmlns:a16="http://schemas.microsoft.com/office/drawing/2014/main" id="{E6AE5B0D-79EC-EE9E-636A-1E7D4A6A240A}"/>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312" name="Freeform 311">
              <a:extLst>
                <a:ext uri="{FF2B5EF4-FFF2-40B4-BE49-F238E27FC236}">
                  <a16:creationId xmlns:a16="http://schemas.microsoft.com/office/drawing/2014/main" id="{8B00C66D-FD9B-3996-472E-1CEF16690026}"/>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a:p>
          </p:txBody>
        </p:sp>
      </p:grpSp>
    </p:spTree>
    <p:extLst>
      <p:ext uri="{BB962C8B-B14F-4D97-AF65-F5344CB8AC3E}">
        <p14:creationId xmlns:p14="http://schemas.microsoft.com/office/powerpoint/2010/main" val="21456326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Spectrum 2">
    <p:spTree>
      <p:nvGrpSpPr>
        <p:cNvPr id="1" name=""/>
        <p:cNvGrpSpPr/>
        <p:nvPr/>
      </p:nvGrpSpPr>
      <p:grpSpPr>
        <a:xfrm>
          <a:off x="0" y="0"/>
          <a:ext cx="0" cy="0"/>
          <a:chOff x="0" y="0"/>
          <a:chExt cx="0" cy="0"/>
        </a:xfrm>
      </p:grpSpPr>
      <p:pic>
        <p:nvPicPr>
          <p:cNvPr id="6" name="Picture 5" descr="A bright light in the dark&#10;&#10;Description automatically generated">
            <a:extLst>
              <a:ext uri="{FF2B5EF4-FFF2-40B4-BE49-F238E27FC236}">
                <a16:creationId xmlns:a16="http://schemas.microsoft.com/office/drawing/2014/main" id="{963FEC0B-473D-E3B8-1E1E-E29DFA66AD1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grpSp>
        <p:nvGrpSpPr>
          <p:cNvPr id="16" name="Group 15">
            <a:extLst>
              <a:ext uri="{FF2B5EF4-FFF2-40B4-BE49-F238E27FC236}">
                <a16:creationId xmlns:a16="http://schemas.microsoft.com/office/drawing/2014/main" id="{D6511197-B1BA-E6CC-13B8-2DD99B355A04}"/>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1EE8315B-FEB1-CC4D-6FB1-F5D1F2C1EE95}"/>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51C6EC0-0FDE-C123-7424-1752D2374435}"/>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A1220A54-6882-53B1-3380-1A61010197C4}"/>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4788DF65-E85A-7EA9-F2BB-B439D5C7EB16}"/>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B6421F7-1BA7-70C3-4C7B-0694CD3F9A6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a:p>
          </p:txBody>
        </p:sp>
      </p:grpSp>
      <p:grpSp>
        <p:nvGrpSpPr>
          <p:cNvPr id="3" name="Group 2">
            <a:extLst>
              <a:ext uri="{FF2B5EF4-FFF2-40B4-BE49-F238E27FC236}">
                <a16:creationId xmlns:a16="http://schemas.microsoft.com/office/drawing/2014/main" id="{068E9B09-FE70-E913-490B-27400CDE026B}"/>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B4038A11-FAB8-DE3A-2D5D-3D1F11925688}"/>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solidFill>
                  <a:schemeClr val="tx1"/>
                </a:solidFill>
              </a:endParaRPr>
            </a:p>
          </p:txBody>
        </p:sp>
        <p:sp>
          <p:nvSpPr>
            <p:cNvPr id="27" name="Freeform 26">
              <a:extLst>
                <a:ext uri="{FF2B5EF4-FFF2-40B4-BE49-F238E27FC236}">
                  <a16:creationId xmlns:a16="http://schemas.microsoft.com/office/drawing/2014/main" id="{FD45E8E5-E623-933A-074B-D3B9860ABECB}"/>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A420F8"/>
                </a:gs>
                <a:gs pos="100000">
                  <a:srgbClr val="5C94F9"/>
                </a:gs>
              </a:gsLst>
              <a:lin ang="18720000" scaled="0"/>
              <a:tileRect/>
            </a:gradFill>
            <a:ln w="81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sp>
        <p:nvSpPr>
          <p:cNvPr id="28" name="Subtitle 2">
            <a:extLst>
              <a:ext uri="{FF2B5EF4-FFF2-40B4-BE49-F238E27FC236}">
                <a16:creationId xmlns:a16="http://schemas.microsoft.com/office/drawing/2014/main" id="{4CE2B77E-5DDA-CC5C-A575-69779E57947F}"/>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tx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2C2EB3B4-62C2-DB27-F905-7B5310DF5CFC}"/>
              </a:ext>
            </a:extLst>
          </p:cNvPr>
          <p:cNvSpPr>
            <a:spLocks noGrp="1"/>
          </p:cNvSpPr>
          <p:nvPr>
            <p:ph type="title"/>
          </p:nvPr>
        </p:nvSpPr>
        <p:spPr>
          <a:xfrm>
            <a:off x="889762" y="2698751"/>
            <a:ext cx="4906009" cy="1654043"/>
          </a:xfrm>
        </p:spPr>
        <p:txBody>
          <a:bodyPr anchor="t">
            <a:noAutofit/>
          </a:bodyPr>
          <a:lstStyle>
            <a:lvl1pPr>
              <a:defRPr sz="4200" b="1" i="0">
                <a:solidFill>
                  <a:schemeClr val="tx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41B1F747-977A-C01C-9182-B92C691E57F0}"/>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tx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spTree>
    <p:extLst>
      <p:ext uri="{BB962C8B-B14F-4D97-AF65-F5344CB8AC3E}">
        <p14:creationId xmlns:p14="http://schemas.microsoft.com/office/powerpoint/2010/main" val="38609977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Spectrum 3">
    <p:spTree>
      <p:nvGrpSpPr>
        <p:cNvPr id="1" name=""/>
        <p:cNvGrpSpPr/>
        <p:nvPr/>
      </p:nvGrpSpPr>
      <p:grpSpPr>
        <a:xfrm>
          <a:off x="0" y="0"/>
          <a:ext cx="0" cy="0"/>
          <a:chOff x="0" y="0"/>
          <a:chExt cx="0" cy="0"/>
        </a:xfrm>
      </p:grpSpPr>
      <p:pic>
        <p:nvPicPr>
          <p:cNvPr id="3" name="Picture 2" descr="A colorful light in the dark&#10;&#10;Description automatically generated">
            <a:extLst>
              <a:ext uri="{FF2B5EF4-FFF2-40B4-BE49-F238E27FC236}">
                <a16:creationId xmlns:a16="http://schemas.microsoft.com/office/drawing/2014/main" id="{76F31E31-25A6-21A9-5DF2-0E1AA48A3DF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3450C8DF-4702-5EBD-26CC-DEBD6800743F}"/>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tx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tx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tx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5" name="Group 4">
            <a:extLst>
              <a:ext uri="{FF2B5EF4-FFF2-40B4-BE49-F238E27FC236}">
                <a16:creationId xmlns:a16="http://schemas.microsoft.com/office/drawing/2014/main" id="{351712FD-9300-4754-120C-13FA331421AB}"/>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solidFill>
                  <a:schemeClr val="tx1"/>
                </a:solidFill>
              </a:endParaRPr>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FF32FF"/>
                </a:gs>
              </a:gsLst>
              <a:lin ang="18720000" scaled="0"/>
              <a:tileRect/>
            </a:gradFill>
            <a:ln w="8181" cap="flat">
              <a:noFill/>
              <a:prstDash val="solid"/>
              <a:miter/>
            </a:ln>
          </p:spPr>
          <p:txBody>
            <a:bodyPr rtlCol="0" anchor="ctr"/>
            <a:lstStyle/>
            <a:p>
              <a:pPr lvl="0"/>
              <a:endParaRPr lang="en-US"/>
            </a:p>
          </p:txBody>
        </p:sp>
      </p:grpSp>
    </p:spTree>
    <p:extLst>
      <p:ext uri="{BB962C8B-B14F-4D97-AF65-F5344CB8AC3E}">
        <p14:creationId xmlns:p14="http://schemas.microsoft.com/office/powerpoint/2010/main" val="9084643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Frame Writer">
    <p:bg>
      <p:bgPr>
        <a:solidFill>
          <a:schemeClr val="tx1"/>
        </a:solidFill>
        <a:effectLst/>
      </p:bgPr>
    </p:bg>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38649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2" name="Title 4">
            <a:extLst>
              <a:ext uri="{FF2B5EF4-FFF2-40B4-BE49-F238E27FC236}">
                <a16:creationId xmlns:a16="http://schemas.microsoft.com/office/drawing/2014/main" id="{1F7B1FDC-B90E-6693-A750-B9BA4B535E8A}"/>
              </a:ext>
            </a:extLst>
          </p:cNvPr>
          <p:cNvSpPr>
            <a:spLocks noGrp="1"/>
          </p:cNvSpPr>
          <p:nvPr>
            <p:ph type="title"/>
          </p:nvPr>
        </p:nvSpPr>
        <p:spPr>
          <a:xfrm>
            <a:off x="889762" y="21272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13"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44759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3" name="Group 2">
            <a:extLst>
              <a:ext uri="{FF2B5EF4-FFF2-40B4-BE49-F238E27FC236}">
                <a16:creationId xmlns:a16="http://schemas.microsoft.com/office/drawing/2014/main" id="{ED3F6603-D012-19C2-19E4-3C9A6BAA4779}"/>
              </a:ext>
            </a:extLst>
          </p:cNvPr>
          <p:cNvGrpSpPr/>
          <p:nvPr userDrawn="1"/>
        </p:nvGrpSpPr>
        <p:grpSpPr>
          <a:xfrm>
            <a:off x="485774" y="719508"/>
            <a:ext cx="5706110" cy="4360545"/>
            <a:chOff x="485774" y="719508"/>
            <a:chExt cx="5706110" cy="4360545"/>
          </a:xfrm>
        </p:grpSpPr>
        <p:sp>
          <p:nvSpPr>
            <p:cNvPr id="10" name="Freeform 25">
              <a:extLst>
                <a:ext uri="{FF2B5EF4-FFF2-40B4-BE49-F238E27FC236}">
                  <a16:creationId xmlns:a16="http://schemas.microsoft.com/office/drawing/2014/main" id="{F7E50E80-DFF0-E065-898F-1AFD970459B6}"/>
                </a:ext>
              </a:extLst>
            </p:cNvPr>
            <p:cNvSpPr/>
            <p:nvPr userDrawn="1"/>
          </p:nvSpPr>
          <p:spPr>
            <a:xfrm>
              <a:off x="485774" y="49784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solidFill>
                  <a:schemeClr val="bg1"/>
                </a:solidFill>
              </a:endParaRPr>
            </a:p>
          </p:txBody>
        </p:sp>
        <p:sp>
          <p:nvSpPr>
            <p:cNvPr id="14" name="Freeform 3">
              <a:extLst>
                <a:ext uri="{FF2B5EF4-FFF2-40B4-BE49-F238E27FC236}">
                  <a16:creationId xmlns:a16="http://schemas.microsoft.com/office/drawing/2014/main" id="{7E9D0337-F340-664F-6A13-B03AA4BA4F82}"/>
                </a:ext>
              </a:extLst>
            </p:cNvPr>
            <p:cNvSpPr/>
            <p:nvPr userDrawn="1"/>
          </p:nvSpPr>
          <p:spPr>
            <a:xfrm>
              <a:off x="485775" y="7195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a:solidFill>
                  <a:schemeClr val="bg1"/>
                </a:solidFill>
              </a:endParaRPr>
            </a:p>
          </p:txBody>
        </p:sp>
      </p:grpSp>
      <p:sp>
        <p:nvSpPr>
          <p:cNvPr id="15" name="TextBox 14">
            <a:extLst>
              <a:ext uri="{FF2B5EF4-FFF2-40B4-BE49-F238E27FC236}">
                <a16:creationId xmlns:a16="http://schemas.microsoft.com/office/drawing/2014/main" id="{EEB2775D-C14D-1FFE-E3E9-4E62DDA32301}"/>
              </a:ext>
            </a:extLst>
          </p:cNvPr>
          <p:cNvSpPr txBox="1"/>
          <p:nvPr userDrawn="1"/>
        </p:nvSpPr>
        <p:spPr>
          <a:xfrm>
            <a:off x="461984" y="5552404"/>
            <a:ext cx="1045073" cy="197581"/>
          </a:xfrm>
          <a:prstGeom prst="rect">
            <a:avLst/>
          </a:prstGeom>
          <a:noFill/>
        </p:spPr>
        <p:txBody>
          <a:bodyPr wrap="square" lIns="0" tIns="0" rIns="0" bIns="0" rtlCol="0" anchor="ctr" anchorCtr="0">
            <a:noAutofit/>
          </a:bodyPr>
          <a:lstStyle/>
          <a:p>
            <a:r>
              <a:rPr lang="en-GB" sz="1200">
                <a:solidFill>
                  <a:schemeClr val="bg1"/>
                </a:solidFill>
                <a:latin typeface="EYInterstate Light" panose="02000506000000020004" pitchFamily="2" charset="0"/>
              </a:rPr>
              <a:t>Written by</a:t>
            </a:r>
          </a:p>
        </p:txBody>
      </p:sp>
      <p:sp>
        <p:nvSpPr>
          <p:cNvPr id="16" name="Text Placeholder 16">
            <a:extLst>
              <a:ext uri="{FF2B5EF4-FFF2-40B4-BE49-F238E27FC236}">
                <a16:creationId xmlns:a16="http://schemas.microsoft.com/office/drawing/2014/main" id="{FAE2F50B-78AF-04F3-4BFF-980630AF7AFF}"/>
              </a:ext>
            </a:extLst>
          </p:cNvPr>
          <p:cNvSpPr>
            <a:spLocks noGrp="1"/>
          </p:cNvSpPr>
          <p:nvPr>
            <p:ph type="body" sz="quarter" idx="14" hasCustomPrompt="1"/>
          </p:nvPr>
        </p:nvSpPr>
        <p:spPr>
          <a:xfrm>
            <a:off x="1333184" y="5966393"/>
            <a:ext cx="3089275" cy="180000"/>
          </a:xfrm>
        </p:spPr>
        <p:txBody>
          <a:bodyPr/>
          <a:lstStyle>
            <a:lvl1pPr marL="0" indent="0">
              <a:buNone/>
              <a:defRPr sz="1200" b="1">
                <a:solidFill>
                  <a:schemeClr val="bg1"/>
                </a:solidFill>
                <a:latin typeface="+mn-lt"/>
              </a:defRPr>
            </a:lvl1pPr>
          </a:lstStyle>
          <a:p>
            <a:pPr lvl="0"/>
            <a:r>
              <a:rPr lang="en-US"/>
              <a:t>Name Surname</a:t>
            </a:r>
            <a:endParaRPr lang="en-GB"/>
          </a:p>
        </p:txBody>
      </p:sp>
      <p:sp>
        <p:nvSpPr>
          <p:cNvPr id="17" name="Text Placeholder 16">
            <a:extLst>
              <a:ext uri="{FF2B5EF4-FFF2-40B4-BE49-F238E27FC236}">
                <a16:creationId xmlns:a16="http://schemas.microsoft.com/office/drawing/2014/main" id="{A5473ED8-C1F4-379D-AE01-5E7A3D5F3401}"/>
              </a:ext>
            </a:extLst>
          </p:cNvPr>
          <p:cNvSpPr>
            <a:spLocks noGrp="1"/>
          </p:cNvSpPr>
          <p:nvPr>
            <p:ph type="body" sz="quarter" idx="15" hasCustomPrompt="1"/>
          </p:nvPr>
        </p:nvSpPr>
        <p:spPr>
          <a:xfrm>
            <a:off x="1333184" y="6164011"/>
            <a:ext cx="3089275" cy="180000"/>
          </a:xfrm>
        </p:spPr>
        <p:txBody>
          <a:bodyPr/>
          <a:lstStyle>
            <a:lvl1pPr marL="0" indent="0">
              <a:buNone/>
              <a:defRPr sz="1200">
                <a:solidFill>
                  <a:schemeClr val="bg1"/>
                </a:solidFill>
              </a:defRPr>
            </a:lvl1pPr>
          </a:lstStyle>
          <a:p>
            <a:pPr lvl="0"/>
            <a:r>
              <a:rPr lang="en-US"/>
              <a:t>Job Title</a:t>
            </a:r>
            <a:endParaRPr lang="en-GB"/>
          </a:p>
        </p:txBody>
      </p:sp>
      <p:sp>
        <p:nvSpPr>
          <p:cNvPr id="18" name="Picture Placeholder 19">
            <a:extLst>
              <a:ext uri="{FF2B5EF4-FFF2-40B4-BE49-F238E27FC236}">
                <a16:creationId xmlns:a16="http://schemas.microsoft.com/office/drawing/2014/main" id="{812BC08D-D0F7-900D-1481-4C172F6BE56E}"/>
              </a:ext>
            </a:extLst>
          </p:cNvPr>
          <p:cNvSpPr>
            <a:spLocks noGrp="1"/>
          </p:cNvSpPr>
          <p:nvPr>
            <p:ph type="pic" sz="quarter" idx="16"/>
          </p:nvPr>
        </p:nvSpPr>
        <p:spPr>
          <a:xfrm>
            <a:off x="461983" y="5861846"/>
            <a:ext cx="576000" cy="576000"/>
          </a:xfrm>
          <a:prstGeom prst="ellipse">
            <a:avLst/>
          </a:prstGeom>
        </p:spPr>
        <p:txBody>
          <a:bodyPr anchor="ctr"/>
          <a:lstStyle>
            <a:lvl1pPr marL="0" indent="0" algn="ctr">
              <a:buNone/>
              <a:defRPr sz="900">
                <a:solidFill>
                  <a:schemeClr val="bg1"/>
                </a:solidFill>
              </a:defRPr>
            </a:lvl1pPr>
          </a:lstStyle>
          <a:p>
            <a:endParaRPr lang="en-GB"/>
          </a:p>
        </p:txBody>
      </p:sp>
      <p:cxnSp>
        <p:nvCxnSpPr>
          <p:cNvPr id="19" name="Straight Connector 18">
            <a:extLst>
              <a:ext uri="{FF2B5EF4-FFF2-40B4-BE49-F238E27FC236}">
                <a16:creationId xmlns:a16="http://schemas.microsoft.com/office/drawing/2014/main" id="{D25B130A-4E65-32BD-4CB8-C7E2B623FD74}"/>
              </a:ext>
            </a:extLst>
          </p:cNvPr>
          <p:cNvCxnSpPr>
            <a:cxnSpLocks/>
          </p:cNvCxnSpPr>
          <p:nvPr userDrawn="1"/>
        </p:nvCxnSpPr>
        <p:spPr>
          <a:xfrm>
            <a:off x="1333184" y="5656264"/>
            <a:ext cx="8122101" cy="0"/>
          </a:xfrm>
          <a:prstGeom prst="line">
            <a:avLst/>
          </a:prstGeom>
          <a:ln w="9525" cap="flat" cmpd="sng" algn="ctr">
            <a:solidFill>
              <a:srgbClr val="C4C4CD"/>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30198169-EBCF-F789-C136-516462A02A87}"/>
              </a:ext>
            </a:extLst>
          </p:cNvPr>
          <p:cNvGrpSpPr/>
          <p:nvPr userDrawn="1"/>
        </p:nvGrpSpPr>
        <p:grpSpPr bwMode="black">
          <a:xfrm>
            <a:off x="10563224" y="5167683"/>
            <a:ext cx="1219200" cy="1284606"/>
            <a:chOff x="10563224" y="5158158"/>
            <a:chExt cx="1219200" cy="1284606"/>
          </a:xfrm>
        </p:grpSpPr>
        <p:sp>
          <p:nvSpPr>
            <p:cNvPr id="5" name="Freeform 21">
              <a:extLst>
                <a:ext uri="{FF2B5EF4-FFF2-40B4-BE49-F238E27FC236}">
                  <a16:creationId xmlns:a16="http://schemas.microsoft.com/office/drawing/2014/main" id="{948E788F-209B-C633-EA21-F87ED8782E45}"/>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6" name="Freeform 22">
              <a:extLst>
                <a:ext uri="{FF2B5EF4-FFF2-40B4-BE49-F238E27FC236}">
                  <a16:creationId xmlns:a16="http://schemas.microsoft.com/office/drawing/2014/main" id="{1E01C4C0-AE47-F54F-3296-B24078903EF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31511105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Frame 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B4B2F52-E2A6-E7F1-87AB-342BB9BFB918}"/>
              </a:ext>
            </a:extLst>
          </p:cNvPr>
          <p:cNvGrpSpPr/>
          <p:nvPr userDrawn="1"/>
        </p:nvGrpSpPr>
        <p:grpSpPr bwMode="black">
          <a:xfrm>
            <a:off x="10563224" y="5167683"/>
            <a:ext cx="1219200" cy="1284606"/>
            <a:chOff x="10563224" y="5158158"/>
            <a:chExt cx="1219200" cy="1284606"/>
          </a:xfrm>
        </p:grpSpPr>
        <p:sp>
          <p:nvSpPr>
            <p:cNvPr id="12" name="Freeform 21">
              <a:extLst>
                <a:ext uri="{FF2B5EF4-FFF2-40B4-BE49-F238E27FC236}">
                  <a16:creationId xmlns:a16="http://schemas.microsoft.com/office/drawing/2014/main" id="{424D6A69-F274-3A5C-9909-D6BE51FECE67}"/>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3" name="Freeform 22">
              <a:extLst>
                <a:ext uri="{FF2B5EF4-FFF2-40B4-BE49-F238E27FC236}">
                  <a16:creationId xmlns:a16="http://schemas.microsoft.com/office/drawing/2014/main" id="{238925DC-7482-47FF-833A-878397D63E86}"/>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8" name="Group 7">
            <a:extLst>
              <a:ext uri="{FF2B5EF4-FFF2-40B4-BE49-F238E27FC236}">
                <a16:creationId xmlns:a16="http://schemas.microsoft.com/office/drawing/2014/main" id="{74EBDC9A-DAD0-DF95-C863-A513F5757B58}"/>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FF32FF"/>
                </a:gs>
                <a:gs pos="100000">
                  <a:srgbClr val="32FFFF"/>
                </a:gs>
              </a:gsLst>
              <a:lin ang="18600000" scaled="0"/>
              <a:tileRect/>
            </a:gradFill>
            <a:ln w="8181" cap="flat">
              <a:noFill/>
              <a:prstDash val="solid"/>
              <a:miter/>
            </a:ln>
          </p:spPr>
          <p:txBody>
            <a:bodyPr rtlCol="0" anchor="ctr"/>
            <a:lstStyle/>
            <a:p>
              <a:pPr lvl="0"/>
              <a:endParaRPr lang="en-US"/>
            </a:p>
          </p:txBody>
        </p:sp>
      </p:grpSp>
      <p:grpSp>
        <p:nvGrpSpPr>
          <p:cNvPr id="2" name="Group 1">
            <a:extLst>
              <a:ext uri="{FF2B5EF4-FFF2-40B4-BE49-F238E27FC236}">
                <a16:creationId xmlns:a16="http://schemas.microsoft.com/office/drawing/2014/main" id="{1882E718-34C5-4345-6EDE-C2A2274567A3}"/>
              </a:ext>
            </a:extLst>
          </p:cNvPr>
          <p:cNvGrpSpPr/>
          <p:nvPr userDrawn="1"/>
        </p:nvGrpSpPr>
        <p:grpSpPr>
          <a:xfrm>
            <a:off x="485775" y="6164633"/>
            <a:ext cx="4940935" cy="318770"/>
            <a:chOff x="485775" y="6164633"/>
            <a:chExt cx="4940935" cy="318770"/>
          </a:xfrm>
        </p:grpSpPr>
        <p:sp>
          <p:nvSpPr>
            <p:cNvPr id="5" name="Freeform 23">
              <a:extLst>
                <a:ext uri="{FF2B5EF4-FFF2-40B4-BE49-F238E27FC236}">
                  <a16:creationId xmlns:a16="http://schemas.microsoft.com/office/drawing/2014/main" id="{04769FC2-AA96-BF7D-A57D-6136B16425B4}"/>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6" name="Freeform 24">
              <a:extLst>
                <a:ext uri="{FF2B5EF4-FFF2-40B4-BE49-F238E27FC236}">
                  <a16:creationId xmlns:a16="http://schemas.microsoft.com/office/drawing/2014/main" id="{018A045E-469B-37B4-66BD-A077F6237FA6}"/>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21105694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Frame 2">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11" name="Group 10">
            <a:extLst>
              <a:ext uri="{FF2B5EF4-FFF2-40B4-BE49-F238E27FC236}">
                <a16:creationId xmlns:a16="http://schemas.microsoft.com/office/drawing/2014/main" id="{8092712F-14F6-2950-E68A-ADC32C53EBC0}"/>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CC99724B-50FD-5B78-B6B7-D645073026A7}"/>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A420F8"/>
                </a:gs>
                <a:gs pos="100000">
                  <a:srgbClr val="5C94F9"/>
                </a:gs>
              </a:gsLst>
              <a:lin ang="18720000" scaled="0"/>
              <a:tileRect/>
            </a:gradFill>
            <a:ln w="81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grpSp>
      <p:grpSp>
        <p:nvGrpSpPr>
          <p:cNvPr id="7" name="Group 6">
            <a:extLst>
              <a:ext uri="{FF2B5EF4-FFF2-40B4-BE49-F238E27FC236}">
                <a16:creationId xmlns:a16="http://schemas.microsoft.com/office/drawing/2014/main" id="{CFC0762A-8497-5B79-C5BB-73A29AC66441}"/>
              </a:ext>
            </a:extLst>
          </p:cNvPr>
          <p:cNvGrpSpPr/>
          <p:nvPr userDrawn="1"/>
        </p:nvGrpSpPr>
        <p:grpSpPr bwMode="black">
          <a:xfrm>
            <a:off x="10563224" y="5167683"/>
            <a:ext cx="1219200" cy="1284606"/>
            <a:chOff x="10563224" y="5158158"/>
            <a:chExt cx="1219200" cy="1284606"/>
          </a:xfrm>
        </p:grpSpPr>
        <p:sp>
          <p:nvSpPr>
            <p:cNvPr id="12" name="Freeform 21">
              <a:extLst>
                <a:ext uri="{FF2B5EF4-FFF2-40B4-BE49-F238E27FC236}">
                  <a16:creationId xmlns:a16="http://schemas.microsoft.com/office/drawing/2014/main" id="{799C3E0A-B26B-82EE-7A80-E7BA8605203C}"/>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3" name="Freeform 22">
              <a:extLst>
                <a:ext uri="{FF2B5EF4-FFF2-40B4-BE49-F238E27FC236}">
                  <a16:creationId xmlns:a16="http://schemas.microsoft.com/office/drawing/2014/main" id="{BFA27BC0-4608-6064-63BA-AFD78A17F8B2}"/>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D24F0FAD-7582-E59D-E125-54DD5BA160A3}"/>
              </a:ext>
            </a:extLst>
          </p:cNvPr>
          <p:cNvGrpSpPr/>
          <p:nvPr userDrawn="1"/>
        </p:nvGrpSpPr>
        <p:grpSpPr>
          <a:xfrm>
            <a:off x="485775" y="6164633"/>
            <a:ext cx="4940935" cy="318770"/>
            <a:chOff x="485775" y="6164633"/>
            <a:chExt cx="4940935" cy="318770"/>
          </a:xfrm>
        </p:grpSpPr>
        <p:sp>
          <p:nvSpPr>
            <p:cNvPr id="4" name="Freeform 23">
              <a:extLst>
                <a:ext uri="{FF2B5EF4-FFF2-40B4-BE49-F238E27FC236}">
                  <a16:creationId xmlns:a16="http://schemas.microsoft.com/office/drawing/2014/main" id="{6FA849DF-1D4C-EAF0-08A5-7DDBACD55F3C}"/>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5" name="Freeform 24">
              <a:extLst>
                <a:ext uri="{FF2B5EF4-FFF2-40B4-BE49-F238E27FC236}">
                  <a16:creationId xmlns:a16="http://schemas.microsoft.com/office/drawing/2014/main" id="{AFCBB4D7-2A1F-809A-E4FD-A2FEADA71C98}"/>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10571243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Frame 3">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8" name="Group 7">
            <a:extLst>
              <a:ext uri="{FF2B5EF4-FFF2-40B4-BE49-F238E27FC236}">
                <a16:creationId xmlns:a16="http://schemas.microsoft.com/office/drawing/2014/main" id="{7E4019ED-5B2C-404F-02EC-797AD0FF10FD}"/>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2" name="Freeform 1">
              <a:extLst>
                <a:ext uri="{FF2B5EF4-FFF2-40B4-BE49-F238E27FC236}">
                  <a16:creationId xmlns:a16="http://schemas.microsoft.com/office/drawing/2014/main" id="{63327741-8A1F-B922-5F7C-0313A67883A4}"/>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FF32FF"/>
                </a:gs>
              </a:gsLst>
              <a:lin ang="18720000" scaled="0"/>
              <a:tileRect/>
            </a:gradFill>
            <a:ln w="8181" cap="flat">
              <a:noFill/>
              <a:prstDash val="solid"/>
              <a:miter/>
            </a:ln>
          </p:spPr>
          <p:txBody>
            <a:bodyPr rtlCol="0" anchor="ctr"/>
            <a:lstStyle/>
            <a:p>
              <a:pPr lvl="0"/>
              <a:endParaRPr lang="en-US"/>
            </a:p>
          </p:txBody>
        </p:sp>
      </p:grpSp>
      <p:grpSp>
        <p:nvGrpSpPr>
          <p:cNvPr id="7" name="Group 6">
            <a:extLst>
              <a:ext uri="{FF2B5EF4-FFF2-40B4-BE49-F238E27FC236}">
                <a16:creationId xmlns:a16="http://schemas.microsoft.com/office/drawing/2014/main" id="{72B85FCE-7D00-DCCA-BC35-732ABB795B05}"/>
              </a:ext>
            </a:extLst>
          </p:cNvPr>
          <p:cNvGrpSpPr/>
          <p:nvPr userDrawn="1"/>
        </p:nvGrpSpPr>
        <p:grpSpPr bwMode="black">
          <a:xfrm>
            <a:off x="10563224" y="5167683"/>
            <a:ext cx="1219200" cy="1284606"/>
            <a:chOff x="10563224" y="5158158"/>
            <a:chExt cx="1219200" cy="1284606"/>
          </a:xfrm>
        </p:grpSpPr>
        <p:sp>
          <p:nvSpPr>
            <p:cNvPr id="12" name="Freeform 21">
              <a:extLst>
                <a:ext uri="{FF2B5EF4-FFF2-40B4-BE49-F238E27FC236}">
                  <a16:creationId xmlns:a16="http://schemas.microsoft.com/office/drawing/2014/main" id="{D1155DC7-2B94-9E8B-866B-740F6C42BC2F}"/>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3" name="Freeform 22">
              <a:extLst>
                <a:ext uri="{FF2B5EF4-FFF2-40B4-BE49-F238E27FC236}">
                  <a16:creationId xmlns:a16="http://schemas.microsoft.com/office/drawing/2014/main" id="{7E76DE21-502E-8E60-921D-8AE5A6CE5EA0}"/>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3" name="Group 2">
            <a:extLst>
              <a:ext uri="{FF2B5EF4-FFF2-40B4-BE49-F238E27FC236}">
                <a16:creationId xmlns:a16="http://schemas.microsoft.com/office/drawing/2014/main" id="{A6D27708-5BDE-7609-B2E7-5BB669F020F7}"/>
              </a:ext>
            </a:extLst>
          </p:cNvPr>
          <p:cNvGrpSpPr/>
          <p:nvPr userDrawn="1"/>
        </p:nvGrpSpPr>
        <p:grpSpPr>
          <a:xfrm>
            <a:off x="485775" y="6164633"/>
            <a:ext cx="4940935" cy="318770"/>
            <a:chOff x="485775" y="6164633"/>
            <a:chExt cx="4940935" cy="318770"/>
          </a:xfrm>
        </p:grpSpPr>
        <p:sp>
          <p:nvSpPr>
            <p:cNvPr id="5" name="Freeform 23">
              <a:extLst>
                <a:ext uri="{FF2B5EF4-FFF2-40B4-BE49-F238E27FC236}">
                  <a16:creationId xmlns:a16="http://schemas.microsoft.com/office/drawing/2014/main" id="{ED53A776-F7E6-4162-5C9C-EBEC582A810E}"/>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6" name="Freeform 24">
              <a:extLst>
                <a:ext uri="{FF2B5EF4-FFF2-40B4-BE49-F238E27FC236}">
                  <a16:creationId xmlns:a16="http://schemas.microsoft.com/office/drawing/2014/main" id="{AD73404A-FC7B-D657-2C28-CB0C86D6B749}"/>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15201829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Frame 4">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8" name="Group 7">
            <a:extLst>
              <a:ext uri="{FF2B5EF4-FFF2-40B4-BE49-F238E27FC236}">
                <a16:creationId xmlns:a16="http://schemas.microsoft.com/office/drawing/2014/main" id="{CAE5DE78-B7B3-7321-F9AE-079289C97DAA}"/>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00C864"/>
                </a:gs>
                <a:gs pos="100000">
                  <a:srgbClr val="4696FF"/>
                </a:gs>
              </a:gsLst>
              <a:lin ang="18600000" scaled="0"/>
              <a:tileRect/>
            </a:gradFill>
            <a:ln w="8181" cap="flat">
              <a:noFill/>
              <a:prstDash val="solid"/>
              <a:miter/>
            </a:ln>
          </p:spPr>
          <p:txBody>
            <a:bodyPr rtlCol="0" anchor="ctr"/>
            <a:lstStyle/>
            <a:p>
              <a:pPr lvl="0"/>
              <a:endParaRPr lang="en-US"/>
            </a:p>
          </p:txBody>
        </p:sp>
      </p:grpSp>
      <p:grpSp>
        <p:nvGrpSpPr>
          <p:cNvPr id="7" name="Group 6">
            <a:extLst>
              <a:ext uri="{FF2B5EF4-FFF2-40B4-BE49-F238E27FC236}">
                <a16:creationId xmlns:a16="http://schemas.microsoft.com/office/drawing/2014/main" id="{8ABF55A2-059D-B6B9-9AE4-6C1292007A6F}"/>
              </a:ext>
            </a:extLst>
          </p:cNvPr>
          <p:cNvGrpSpPr/>
          <p:nvPr userDrawn="1"/>
        </p:nvGrpSpPr>
        <p:grpSpPr bwMode="black">
          <a:xfrm>
            <a:off x="10563224" y="5167683"/>
            <a:ext cx="1219200" cy="1284606"/>
            <a:chOff x="10563224" y="5158158"/>
            <a:chExt cx="1219200" cy="1284606"/>
          </a:xfrm>
        </p:grpSpPr>
        <p:sp>
          <p:nvSpPr>
            <p:cNvPr id="12" name="Freeform 21">
              <a:extLst>
                <a:ext uri="{FF2B5EF4-FFF2-40B4-BE49-F238E27FC236}">
                  <a16:creationId xmlns:a16="http://schemas.microsoft.com/office/drawing/2014/main" id="{5CD006A2-84E4-525B-D2D6-3AA817F4AD13}"/>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3" name="Freeform 22">
              <a:extLst>
                <a:ext uri="{FF2B5EF4-FFF2-40B4-BE49-F238E27FC236}">
                  <a16:creationId xmlns:a16="http://schemas.microsoft.com/office/drawing/2014/main" id="{2639EFD4-CC46-F7A1-58A2-61FBCAA50F90}"/>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30E3E6A4-E7C7-D8B1-D168-425F837286E8}"/>
              </a:ext>
            </a:extLst>
          </p:cNvPr>
          <p:cNvGrpSpPr/>
          <p:nvPr userDrawn="1"/>
        </p:nvGrpSpPr>
        <p:grpSpPr>
          <a:xfrm>
            <a:off x="485775" y="6164633"/>
            <a:ext cx="4940935" cy="318770"/>
            <a:chOff x="485775" y="6164633"/>
            <a:chExt cx="4940935" cy="318770"/>
          </a:xfrm>
        </p:grpSpPr>
        <p:sp>
          <p:nvSpPr>
            <p:cNvPr id="5" name="Freeform 23">
              <a:extLst>
                <a:ext uri="{FF2B5EF4-FFF2-40B4-BE49-F238E27FC236}">
                  <a16:creationId xmlns:a16="http://schemas.microsoft.com/office/drawing/2014/main" id="{68A48E44-3626-12D9-7447-675C0E15D905}"/>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6" name="Freeform 24">
              <a:extLst>
                <a:ext uri="{FF2B5EF4-FFF2-40B4-BE49-F238E27FC236}">
                  <a16:creationId xmlns:a16="http://schemas.microsoft.com/office/drawing/2014/main" id="{2D5DD4F1-1FCF-E20D-2541-C550DC2B1532}"/>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24993252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Frame 5">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10" name="Group 9">
            <a:extLst>
              <a:ext uri="{FF2B5EF4-FFF2-40B4-BE49-F238E27FC236}">
                <a16:creationId xmlns:a16="http://schemas.microsoft.com/office/drawing/2014/main" id="{89C7DE68-0AF4-0FBC-E65F-4833641C7EFD}"/>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32FFFF"/>
                </a:gs>
              </a:gsLst>
              <a:lin ang="18720000" scaled="0"/>
              <a:tileRect/>
            </a:gradFill>
            <a:ln w="8181" cap="flat">
              <a:noFill/>
              <a:prstDash val="solid"/>
              <a:miter/>
            </a:ln>
          </p:spPr>
          <p:txBody>
            <a:bodyPr rtlCol="0" anchor="ctr"/>
            <a:lstStyle/>
            <a:p>
              <a:pPr lvl="0"/>
              <a:endParaRPr lang="en-US"/>
            </a:p>
          </p:txBody>
        </p:sp>
      </p:grpSp>
      <p:grpSp>
        <p:nvGrpSpPr>
          <p:cNvPr id="7" name="Group 6">
            <a:extLst>
              <a:ext uri="{FF2B5EF4-FFF2-40B4-BE49-F238E27FC236}">
                <a16:creationId xmlns:a16="http://schemas.microsoft.com/office/drawing/2014/main" id="{E7B2C744-CC9F-2FDB-0078-68606B34068D}"/>
              </a:ext>
            </a:extLst>
          </p:cNvPr>
          <p:cNvGrpSpPr/>
          <p:nvPr userDrawn="1"/>
        </p:nvGrpSpPr>
        <p:grpSpPr bwMode="black">
          <a:xfrm>
            <a:off x="10563224" y="5167683"/>
            <a:ext cx="1219200" cy="1284606"/>
            <a:chOff x="10563224" y="5158158"/>
            <a:chExt cx="1219200" cy="1284606"/>
          </a:xfrm>
        </p:grpSpPr>
        <p:sp>
          <p:nvSpPr>
            <p:cNvPr id="11" name="Freeform 21">
              <a:extLst>
                <a:ext uri="{FF2B5EF4-FFF2-40B4-BE49-F238E27FC236}">
                  <a16:creationId xmlns:a16="http://schemas.microsoft.com/office/drawing/2014/main" id="{DDD06758-15B7-ED24-D60F-98EA36E4B74C}"/>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2" name="Freeform 22">
              <a:extLst>
                <a:ext uri="{FF2B5EF4-FFF2-40B4-BE49-F238E27FC236}">
                  <a16:creationId xmlns:a16="http://schemas.microsoft.com/office/drawing/2014/main" id="{6EAB2540-1DF5-1BE8-4572-1B8D285732C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3E0BD9D2-8DFC-5B4A-B844-B24A38A6307D}"/>
              </a:ext>
            </a:extLst>
          </p:cNvPr>
          <p:cNvGrpSpPr/>
          <p:nvPr userDrawn="1"/>
        </p:nvGrpSpPr>
        <p:grpSpPr>
          <a:xfrm>
            <a:off x="485775" y="6164633"/>
            <a:ext cx="4940935" cy="318770"/>
            <a:chOff x="485775" y="6164633"/>
            <a:chExt cx="4940935" cy="318770"/>
          </a:xfrm>
        </p:grpSpPr>
        <p:sp>
          <p:nvSpPr>
            <p:cNvPr id="4" name="Freeform 23">
              <a:extLst>
                <a:ext uri="{FF2B5EF4-FFF2-40B4-BE49-F238E27FC236}">
                  <a16:creationId xmlns:a16="http://schemas.microsoft.com/office/drawing/2014/main" id="{6E1C76AD-AD2A-6908-C0E9-04C4C1A81DE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5" name="Freeform 24">
              <a:extLst>
                <a:ext uri="{FF2B5EF4-FFF2-40B4-BE49-F238E27FC236}">
                  <a16:creationId xmlns:a16="http://schemas.microsoft.com/office/drawing/2014/main" id="{CAE00036-4F0B-1437-BB6F-8AC8C14ABDC6}"/>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16104985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Frame 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E23E26-0A02-44A7-8CCE-6DC4B7738FE6}"/>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alpha val="0"/>
                </a:schemeClr>
              </a:gs>
              <a:gs pos="91000">
                <a:schemeClr val="tx1"/>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a:solidFill>
                <a:schemeClr val="tx1"/>
              </a:solidFill>
            </a:endParaRPr>
          </a:p>
        </p:txBody>
      </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bg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6" name="Group 5">
            <a:extLst>
              <a:ext uri="{FF2B5EF4-FFF2-40B4-BE49-F238E27FC236}">
                <a16:creationId xmlns:a16="http://schemas.microsoft.com/office/drawing/2014/main" id="{DA2147BC-BA53-072F-B27C-857DCB3CC434}"/>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32FF"/>
                </a:gs>
                <a:gs pos="100000">
                  <a:srgbClr val="E95023"/>
                </a:gs>
              </a:gsLst>
              <a:lin ang="18720000" scaled="0"/>
              <a:tileRect/>
            </a:gradFill>
            <a:ln w="8181" cap="flat">
              <a:noFill/>
              <a:prstDash val="solid"/>
              <a:miter/>
            </a:ln>
          </p:spPr>
          <p:txBody>
            <a:bodyPr rtlCol="0" anchor="ctr"/>
            <a:lstStyle/>
            <a:p>
              <a:pPr lvl="0"/>
              <a:endParaRPr lang="en-US"/>
            </a:p>
          </p:txBody>
        </p:sp>
      </p:grpSp>
      <p:grpSp>
        <p:nvGrpSpPr>
          <p:cNvPr id="7" name="Group 6">
            <a:extLst>
              <a:ext uri="{FF2B5EF4-FFF2-40B4-BE49-F238E27FC236}">
                <a16:creationId xmlns:a16="http://schemas.microsoft.com/office/drawing/2014/main" id="{6CD5930A-1B2E-B700-7F5B-81D4CB94A568}"/>
              </a:ext>
            </a:extLst>
          </p:cNvPr>
          <p:cNvGrpSpPr/>
          <p:nvPr userDrawn="1"/>
        </p:nvGrpSpPr>
        <p:grpSpPr bwMode="black">
          <a:xfrm>
            <a:off x="10563224" y="5167683"/>
            <a:ext cx="1219200" cy="1284606"/>
            <a:chOff x="10563224" y="5158158"/>
            <a:chExt cx="1219200" cy="1284606"/>
          </a:xfrm>
        </p:grpSpPr>
        <p:sp>
          <p:nvSpPr>
            <p:cNvPr id="11" name="Freeform 21">
              <a:extLst>
                <a:ext uri="{FF2B5EF4-FFF2-40B4-BE49-F238E27FC236}">
                  <a16:creationId xmlns:a16="http://schemas.microsoft.com/office/drawing/2014/main" id="{0326985F-8B96-7276-6C63-944BEDD20347}"/>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2" name="Freeform 22">
              <a:extLst>
                <a:ext uri="{FF2B5EF4-FFF2-40B4-BE49-F238E27FC236}">
                  <a16:creationId xmlns:a16="http://schemas.microsoft.com/office/drawing/2014/main" id="{9929403E-A1FD-CFEF-00C2-8543702E3F0C}"/>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CDBCF8F7-16B2-8025-2163-4CF53707228D}"/>
              </a:ext>
            </a:extLst>
          </p:cNvPr>
          <p:cNvGrpSpPr/>
          <p:nvPr userDrawn="1"/>
        </p:nvGrpSpPr>
        <p:grpSpPr>
          <a:xfrm>
            <a:off x="485775" y="6164633"/>
            <a:ext cx="4940935" cy="318770"/>
            <a:chOff x="485775" y="6164633"/>
            <a:chExt cx="4940935" cy="318770"/>
          </a:xfrm>
        </p:grpSpPr>
        <p:sp>
          <p:nvSpPr>
            <p:cNvPr id="4" name="Freeform 23">
              <a:extLst>
                <a:ext uri="{FF2B5EF4-FFF2-40B4-BE49-F238E27FC236}">
                  <a16:creationId xmlns:a16="http://schemas.microsoft.com/office/drawing/2014/main" id="{6426E6F1-6C8E-DD12-2CA8-4211518D079A}"/>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solidFill>
                  <a:schemeClr val="bg1"/>
                </a:solidFill>
              </a:endParaRPr>
            </a:p>
          </p:txBody>
        </p:sp>
        <p:sp>
          <p:nvSpPr>
            <p:cNvPr id="5" name="Freeform 24">
              <a:extLst>
                <a:ext uri="{FF2B5EF4-FFF2-40B4-BE49-F238E27FC236}">
                  <a16:creationId xmlns:a16="http://schemas.microsoft.com/office/drawing/2014/main" id="{4A734034-5634-67CA-4626-075282D87716}"/>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chemeClr val="bg2"/>
            </a:solidFill>
            <a:ln w="63500" cap="flat">
              <a:noFill/>
              <a:prstDash val="solid"/>
              <a:miter/>
            </a:ln>
          </p:spPr>
          <p:txBody>
            <a:bodyPr rtlCol="0" anchor="ctr"/>
            <a:lstStyle/>
            <a:p>
              <a:endParaRPr lang="en-US">
                <a:solidFill>
                  <a:schemeClr val="bg1"/>
                </a:solidFill>
              </a:endParaRPr>
            </a:p>
          </p:txBody>
        </p:sp>
      </p:grpSp>
    </p:spTree>
    <p:extLst>
      <p:ext uri="{BB962C8B-B14F-4D97-AF65-F5344CB8AC3E}">
        <p14:creationId xmlns:p14="http://schemas.microsoft.com/office/powerpoint/2010/main" val="37774018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Frame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AFCAD8-0916-AF46-1471-030E4128E25A}"/>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a:solidFill>
                <a:schemeClr val="tx1"/>
              </a:solidFill>
            </a:endParaRPr>
          </a:p>
        </p:txBody>
      </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tx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tx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solidFill>
                  <a:schemeClr val="tx1"/>
                </a:solidFill>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6" name="Group 5">
            <a:extLst>
              <a:ext uri="{FF2B5EF4-FFF2-40B4-BE49-F238E27FC236}">
                <a16:creationId xmlns:a16="http://schemas.microsoft.com/office/drawing/2014/main" id="{30B5BDB1-ABE4-6C1A-A636-E9D325F7D597}"/>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C5FD45"/>
                </a:gs>
                <a:gs pos="100000">
                  <a:srgbClr val="80FBFD"/>
                </a:gs>
              </a:gsLst>
              <a:lin ang="18720000" scaled="0"/>
              <a:tileRect/>
            </a:gradFill>
            <a:ln w="8181" cap="flat">
              <a:noFill/>
              <a:prstDash val="solid"/>
              <a:miter/>
            </a:ln>
          </p:spPr>
          <p:txBody>
            <a:bodyPr rtlCol="0" anchor="ctr"/>
            <a:lstStyle/>
            <a:p>
              <a:pPr lvl="0"/>
              <a:endParaRPr lang="en-US"/>
            </a:p>
          </p:txBody>
        </p:sp>
      </p:grpSp>
      <p:grpSp>
        <p:nvGrpSpPr>
          <p:cNvPr id="7" name="Group 6">
            <a:extLst>
              <a:ext uri="{FF2B5EF4-FFF2-40B4-BE49-F238E27FC236}">
                <a16:creationId xmlns:a16="http://schemas.microsoft.com/office/drawing/2014/main" id="{5EC19E8A-3E79-F419-0020-83B238271860}"/>
              </a:ext>
            </a:extLst>
          </p:cNvPr>
          <p:cNvGrpSpPr/>
          <p:nvPr userDrawn="1"/>
        </p:nvGrpSpPr>
        <p:grpSpPr bwMode="black">
          <a:xfrm>
            <a:off x="10563224" y="5167683"/>
            <a:ext cx="1219200" cy="1284606"/>
            <a:chOff x="10563224" y="5158158"/>
            <a:chExt cx="1219200" cy="1284606"/>
          </a:xfrm>
        </p:grpSpPr>
        <p:sp>
          <p:nvSpPr>
            <p:cNvPr id="11" name="Freeform 21">
              <a:extLst>
                <a:ext uri="{FF2B5EF4-FFF2-40B4-BE49-F238E27FC236}">
                  <a16:creationId xmlns:a16="http://schemas.microsoft.com/office/drawing/2014/main" id="{6D0E646D-89FC-5990-832D-A2F1DD419672}"/>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a:p>
          </p:txBody>
        </p:sp>
        <p:sp>
          <p:nvSpPr>
            <p:cNvPr id="12" name="Freeform 22">
              <a:extLst>
                <a:ext uri="{FF2B5EF4-FFF2-40B4-BE49-F238E27FC236}">
                  <a16:creationId xmlns:a16="http://schemas.microsoft.com/office/drawing/2014/main" id="{329DE1D6-32D5-FDD2-0496-200CCF6FBF54}"/>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chemeClr val="bg2"/>
            </a:solidFill>
            <a:ln w="63500"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95CB3D82-01E7-B3B2-2286-6EDFCE934BC7}"/>
              </a:ext>
            </a:extLst>
          </p:cNvPr>
          <p:cNvGrpSpPr/>
          <p:nvPr userDrawn="1"/>
        </p:nvGrpSpPr>
        <p:grpSpPr>
          <a:xfrm>
            <a:off x="485775" y="6164633"/>
            <a:ext cx="4940935" cy="318770"/>
            <a:chOff x="485775" y="6164633"/>
            <a:chExt cx="4940935" cy="318770"/>
          </a:xfrm>
        </p:grpSpPr>
        <p:sp>
          <p:nvSpPr>
            <p:cNvPr id="9" name="Freeform 23">
              <a:extLst>
                <a:ext uri="{FF2B5EF4-FFF2-40B4-BE49-F238E27FC236}">
                  <a16:creationId xmlns:a16="http://schemas.microsoft.com/office/drawing/2014/main" id="{65405733-D6B9-1F0E-557C-B8F7838AADF8}"/>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a:p>
          </p:txBody>
        </p:sp>
        <p:sp>
          <p:nvSpPr>
            <p:cNvPr id="10" name="Freeform 24">
              <a:extLst>
                <a:ext uri="{FF2B5EF4-FFF2-40B4-BE49-F238E27FC236}">
                  <a16:creationId xmlns:a16="http://schemas.microsoft.com/office/drawing/2014/main" id="{DBB1C319-49C3-9381-4151-FB8BC05B02D0}"/>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a:p>
          </p:txBody>
        </p:sp>
      </p:grpSp>
    </p:spTree>
    <p:extLst>
      <p:ext uri="{BB962C8B-B14F-4D97-AF65-F5344CB8AC3E}">
        <p14:creationId xmlns:p14="http://schemas.microsoft.com/office/powerpoint/2010/main" val="18959713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pic>
        <p:nvPicPr>
          <p:cNvPr id="6" name="Picture 5" descr="A colorful circle on a black background&#10;&#10;Description automatically generated">
            <a:extLst>
              <a:ext uri="{FF2B5EF4-FFF2-40B4-BE49-F238E27FC236}">
                <a16:creationId xmlns:a16="http://schemas.microsoft.com/office/drawing/2014/main" id="{C39DD3F9-9341-288C-0536-DED981D0E40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17930"/>
            <a:ext cx="12193200" cy="6858000"/>
          </a:xfrm>
          <a:prstGeom prst="rect">
            <a:avLst/>
          </a:prstGeom>
        </p:spPr>
      </p:pic>
      <p:sp>
        <p:nvSpPr>
          <p:cNvPr id="7" name="Text Placeholder 6">
            <a:extLst>
              <a:ext uri="{FF2B5EF4-FFF2-40B4-BE49-F238E27FC236}">
                <a16:creationId xmlns:a16="http://schemas.microsoft.com/office/drawing/2014/main" id="{B1F20FD9-346B-5423-9ECF-F0D4E362CCCE}"/>
              </a:ext>
            </a:extLst>
          </p:cNvPr>
          <p:cNvSpPr>
            <a:spLocks noGrp="1"/>
          </p:cNvSpPr>
          <p:nvPr>
            <p:ph type="body" sz="quarter" idx="13"/>
          </p:nvPr>
        </p:nvSpPr>
        <p:spPr>
          <a:xfrm>
            <a:off x="485774" y="1947546"/>
            <a:ext cx="11218863" cy="4304030"/>
          </a:xfrm>
        </p:spPr>
        <p:txBody>
          <a:bodyPr/>
          <a:lstStyle>
            <a:lvl1pPr marL="0" indent="0">
              <a:lnSpc>
                <a:spcPct val="85000"/>
              </a:lnSpc>
              <a:buNone/>
              <a:defRPr sz="8000" b="1">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8" name="Group 4">
            <a:extLst>
              <a:ext uri="{FF2B5EF4-FFF2-40B4-BE49-F238E27FC236}">
                <a16:creationId xmlns:a16="http://schemas.microsoft.com/office/drawing/2014/main" id="{B095339B-91D4-E4C7-7334-9310C0384CD5}"/>
              </a:ext>
            </a:extLst>
          </p:cNvPr>
          <p:cNvGrpSpPr>
            <a:grpSpLocks noChangeAspect="1"/>
          </p:cNvGrpSpPr>
          <p:nvPr userDrawn="1"/>
        </p:nvGrpSpPr>
        <p:grpSpPr bwMode="black">
          <a:xfrm>
            <a:off x="11369256" y="6276977"/>
            <a:ext cx="346158" cy="355219"/>
            <a:chOff x="7110" y="4004"/>
            <a:chExt cx="191" cy="196"/>
          </a:xfrm>
        </p:grpSpPr>
        <p:sp>
          <p:nvSpPr>
            <p:cNvPr id="9" name="Freeform 5">
              <a:extLst>
                <a:ext uri="{FF2B5EF4-FFF2-40B4-BE49-F238E27FC236}">
                  <a16:creationId xmlns:a16="http://schemas.microsoft.com/office/drawing/2014/main" id="{8047D8B2-F2FA-B48F-F135-B56FBC9C6ED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sp>
          <p:nvSpPr>
            <p:cNvPr id="10" name="Freeform 6">
              <a:extLst>
                <a:ext uri="{FF2B5EF4-FFF2-40B4-BE49-F238E27FC236}">
                  <a16:creationId xmlns:a16="http://schemas.microsoft.com/office/drawing/2014/main" id="{7BA03DB2-86C8-698C-21CB-432AF4446B8D}"/>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sp>
          <p:nvSpPr>
            <p:cNvPr id="11" name="Freeform 7">
              <a:extLst>
                <a:ext uri="{FF2B5EF4-FFF2-40B4-BE49-F238E27FC236}">
                  <a16:creationId xmlns:a16="http://schemas.microsoft.com/office/drawing/2014/main" id="{BA496BD9-BF93-DD5D-7D7A-ADA6FBA2A311}"/>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grpSp>
    </p:spTree>
    <p:extLst>
      <p:ext uri="{BB962C8B-B14F-4D97-AF65-F5344CB8AC3E}">
        <p14:creationId xmlns:p14="http://schemas.microsoft.com/office/powerpoint/2010/main" val="13253147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Key Statement 2">
    <p:spTree>
      <p:nvGrpSpPr>
        <p:cNvPr id="1" name=""/>
        <p:cNvGrpSpPr/>
        <p:nvPr/>
      </p:nvGrpSpPr>
      <p:grpSpPr>
        <a:xfrm>
          <a:off x="0" y="0"/>
          <a:ext cx="0" cy="0"/>
          <a:chOff x="0" y="0"/>
          <a:chExt cx="0" cy="0"/>
        </a:xfrm>
      </p:grpSpPr>
      <p:pic>
        <p:nvPicPr>
          <p:cNvPr id="8" name="Picture 7" descr="A blurry image of a colorful light&#10;&#10;Description automatically generated">
            <a:extLst>
              <a:ext uri="{FF2B5EF4-FFF2-40B4-BE49-F238E27FC236}">
                <a16:creationId xmlns:a16="http://schemas.microsoft.com/office/drawing/2014/main" id="{BFF9BC5C-A44C-B902-3ACE-C29AC4CE3E4C}"/>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sp>
        <p:nvSpPr>
          <p:cNvPr id="7" name="Text Placeholder 6">
            <a:extLst>
              <a:ext uri="{FF2B5EF4-FFF2-40B4-BE49-F238E27FC236}">
                <a16:creationId xmlns:a16="http://schemas.microsoft.com/office/drawing/2014/main" id="{B1F20FD9-346B-5423-9ECF-F0D4E362CCCE}"/>
              </a:ext>
            </a:extLst>
          </p:cNvPr>
          <p:cNvSpPr>
            <a:spLocks noGrp="1"/>
          </p:cNvSpPr>
          <p:nvPr>
            <p:ph type="body" sz="quarter" idx="13"/>
          </p:nvPr>
        </p:nvSpPr>
        <p:spPr>
          <a:xfrm>
            <a:off x="485774" y="1947546"/>
            <a:ext cx="11218863" cy="4304030"/>
          </a:xfrm>
        </p:spPr>
        <p:txBody>
          <a:bodyPr/>
          <a:lstStyle>
            <a:lvl1pPr marL="0" indent="0">
              <a:lnSpc>
                <a:spcPct val="85000"/>
              </a:lnSpc>
              <a:buNone/>
              <a:defRPr sz="8000" b="1">
                <a:solidFill>
                  <a:schemeClr val="tx1"/>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6" name="Group 4">
            <a:extLst>
              <a:ext uri="{FF2B5EF4-FFF2-40B4-BE49-F238E27FC236}">
                <a16:creationId xmlns:a16="http://schemas.microsoft.com/office/drawing/2014/main" id="{C081A8BA-8DFE-338F-01F5-39599146D693}"/>
              </a:ext>
            </a:extLst>
          </p:cNvPr>
          <p:cNvGrpSpPr>
            <a:grpSpLocks noChangeAspect="1"/>
          </p:cNvGrpSpPr>
          <p:nvPr userDrawn="1"/>
        </p:nvGrpSpPr>
        <p:grpSpPr bwMode="black">
          <a:xfrm>
            <a:off x="11369256" y="6276977"/>
            <a:ext cx="346158" cy="355219"/>
            <a:chOff x="7110" y="4004"/>
            <a:chExt cx="191" cy="196"/>
          </a:xfrm>
        </p:grpSpPr>
        <p:sp>
          <p:nvSpPr>
            <p:cNvPr id="9" name="Freeform 5">
              <a:extLst>
                <a:ext uri="{FF2B5EF4-FFF2-40B4-BE49-F238E27FC236}">
                  <a16:creationId xmlns:a16="http://schemas.microsoft.com/office/drawing/2014/main" id="{DA8D385E-A274-4FD5-FDBD-83B333DE84D3}"/>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sp>
          <p:nvSpPr>
            <p:cNvPr id="10" name="Freeform 6">
              <a:extLst>
                <a:ext uri="{FF2B5EF4-FFF2-40B4-BE49-F238E27FC236}">
                  <a16:creationId xmlns:a16="http://schemas.microsoft.com/office/drawing/2014/main" id="{06C3DA5A-DE7C-DBD8-421C-A3EA04C0BADF}"/>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sp>
          <p:nvSpPr>
            <p:cNvPr id="11" name="Freeform 7">
              <a:extLst>
                <a:ext uri="{FF2B5EF4-FFF2-40B4-BE49-F238E27FC236}">
                  <a16:creationId xmlns:a16="http://schemas.microsoft.com/office/drawing/2014/main" id="{97533BD0-0E68-41D4-8E80-044ADCA7ED8A}"/>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a:latin typeface="+mn-lt"/>
              </a:endParaRPr>
            </a:p>
          </p:txBody>
        </p:sp>
      </p:grpSp>
    </p:spTree>
    <p:extLst>
      <p:ext uri="{BB962C8B-B14F-4D97-AF65-F5344CB8AC3E}">
        <p14:creationId xmlns:p14="http://schemas.microsoft.com/office/powerpoint/2010/main" val="1124783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7" name="Picture 6" descr="A blurry image of a colorful light&#10;&#10;Description automatically generated">
            <a:extLst>
              <a:ext uri="{FF2B5EF4-FFF2-40B4-BE49-F238E27FC236}">
                <a16:creationId xmlns:a16="http://schemas.microsoft.com/office/drawing/2014/main" id="{388CF986-E6D2-86D0-6501-D59429EAD0A3}"/>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tx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EYInterstate" panose="02000503020000020004" pitchFamily="2" charset="0"/>
                <a:ea typeface="+mj-ea"/>
                <a:cs typeface="Arial" pitchFamily="34" charset="0"/>
              </a:defRPr>
            </a:lvl1pPr>
          </a:lstStyle>
          <a:p>
            <a:pPr lvl="0"/>
            <a:r>
              <a:rPr lang="en-GB"/>
              <a:t>Chapter 00</a:t>
            </a:r>
            <a:endParaRPr lang="en-US"/>
          </a:p>
        </p:txBody>
      </p:sp>
    </p:spTree>
    <p:extLst>
      <p:ext uri="{BB962C8B-B14F-4D97-AF65-F5344CB8AC3E}">
        <p14:creationId xmlns:p14="http://schemas.microsoft.com/office/powerpoint/2010/main" val="30190926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601" y="294200"/>
            <a:ext cx="10972800" cy="594360"/>
          </a:xfrm>
        </p:spPr>
        <p:txBody>
          <a:bodyPr/>
          <a:lstStyle>
            <a:lvl1pPr>
              <a:defRPr sz="2399">
                <a:solidFill>
                  <a:schemeClr val="bg1"/>
                </a:solidFill>
              </a:defRPr>
            </a:lvl1pPr>
          </a:lstStyle>
          <a:p>
            <a:endParaRPr lang="en-GB"/>
          </a:p>
        </p:txBody>
      </p:sp>
      <p:sp>
        <p:nvSpPr>
          <p:cNvPr id="80" name="Line 10">
            <a:extLst>
              <a:ext uri="{FF2B5EF4-FFF2-40B4-BE49-F238E27FC236}">
                <a16:creationId xmlns:a16="http://schemas.microsoft.com/office/drawing/2014/main" id="{EF8E9275-C0E0-4ABA-8699-73E5E292EC85}"/>
              </a:ext>
            </a:extLst>
          </p:cNvPr>
          <p:cNvSpPr>
            <a:spLocks noChangeShapeType="1"/>
          </p:cNvSpPr>
          <p:nvPr userDrawn="1"/>
        </p:nvSpPr>
        <p:spPr bwMode="auto">
          <a:xfrm>
            <a:off x="609601" y="945458"/>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noProof="0">
              <a:solidFill>
                <a:schemeClr val="bg1"/>
              </a:solidFill>
            </a:endParaRPr>
          </a:p>
        </p:txBody>
      </p:sp>
    </p:spTree>
    <p:extLst>
      <p:ext uri="{BB962C8B-B14F-4D97-AF65-F5344CB8AC3E}">
        <p14:creationId xmlns:p14="http://schemas.microsoft.com/office/powerpoint/2010/main" val="37632348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_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11085" y="157040"/>
            <a:ext cx="10972800" cy="274320"/>
          </a:xfrm>
        </p:spPr>
        <p:txBody>
          <a:bodyPr/>
          <a:lstStyle>
            <a:lvl1pPr>
              <a:defRPr sz="2399">
                <a:solidFill>
                  <a:schemeClr val="bg1"/>
                </a:solidFill>
              </a:defRPr>
            </a:lvl1pPr>
          </a:lstStyle>
          <a:p>
            <a:endParaRPr lang="en-GB"/>
          </a:p>
        </p:txBody>
      </p:sp>
      <p:sp>
        <p:nvSpPr>
          <p:cNvPr id="80" name="Line 10">
            <a:extLst>
              <a:ext uri="{FF2B5EF4-FFF2-40B4-BE49-F238E27FC236}">
                <a16:creationId xmlns:a16="http://schemas.microsoft.com/office/drawing/2014/main" id="{EF8E9275-C0E0-4ABA-8699-73E5E292EC85}"/>
              </a:ext>
            </a:extLst>
          </p:cNvPr>
          <p:cNvSpPr>
            <a:spLocks noChangeShapeType="1"/>
          </p:cNvSpPr>
          <p:nvPr userDrawn="1"/>
        </p:nvSpPr>
        <p:spPr bwMode="auto">
          <a:xfrm>
            <a:off x="609601" y="907750"/>
            <a:ext cx="1097428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noProof="0">
              <a:solidFill>
                <a:schemeClr val="bg1"/>
              </a:solidFill>
            </a:endParaRPr>
          </a:p>
        </p:txBody>
      </p:sp>
      <p:sp>
        <p:nvSpPr>
          <p:cNvPr id="7" name="Text Placeholder 3">
            <a:extLst>
              <a:ext uri="{FF2B5EF4-FFF2-40B4-BE49-F238E27FC236}">
                <a16:creationId xmlns:a16="http://schemas.microsoft.com/office/drawing/2014/main" id="{78655928-A0DE-41CE-986F-B135F4BD87C0}"/>
              </a:ext>
            </a:extLst>
          </p:cNvPr>
          <p:cNvSpPr>
            <a:spLocks noGrp="1"/>
          </p:cNvSpPr>
          <p:nvPr>
            <p:ph type="body" sz="quarter" idx="10"/>
          </p:nvPr>
        </p:nvSpPr>
        <p:spPr>
          <a:xfrm>
            <a:off x="609600" y="532395"/>
            <a:ext cx="10972800" cy="274320"/>
          </a:xfrm>
        </p:spPr>
        <p:txBody>
          <a:bodyPr/>
          <a:lstStyle>
            <a:lvl1pPr marL="0" indent="0">
              <a:buNone/>
              <a:defRPr sz="1599"/>
            </a:lvl1pPr>
          </a:lstStyle>
          <a:p>
            <a:pPr lvl="0"/>
            <a:r>
              <a:rPr lang="en-US"/>
              <a:t>Click to edit Master text styles</a:t>
            </a:r>
          </a:p>
        </p:txBody>
      </p:sp>
    </p:spTree>
    <p:extLst>
      <p:ext uri="{BB962C8B-B14F-4D97-AF65-F5344CB8AC3E}">
        <p14:creationId xmlns:p14="http://schemas.microsoft.com/office/powerpoint/2010/main" val="33723578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4B415-21AD-4001-B06C-1E6E3929765A}"/>
              </a:ext>
            </a:extLst>
          </p:cNvPr>
          <p:cNvSpPr>
            <a:spLocks noGrp="1"/>
          </p:cNvSpPr>
          <p:nvPr>
            <p:ph type="ctrTitle"/>
          </p:nvPr>
        </p:nvSpPr>
        <p:spPr>
          <a:xfrm>
            <a:off x="1524001" y="1122363"/>
            <a:ext cx="9144000" cy="2387600"/>
          </a:xfrm>
        </p:spPr>
        <p:txBody>
          <a:bodyPr anchor="b"/>
          <a:lstStyle>
            <a:lvl1pPr algn="ctr">
              <a:defRPr sz="5997"/>
            </a:lvl1pPr>
          </a:lstStyle>
          <a:p>
            <a:r>
              <a:rPr lang="en-US"/>
              <a:t>Click to edit Master title style</a:t>
            </a:r>
            <a:endParaRPr lang="en-IN"/>
          </a:p>
        </p:txBody>
      </p:sp>
      <p:sp>
        <p:nvSpPr>
          <p:cNvPr id="3" name="Subtitle 2">
            <a:extLst>
              <a:ext uri="{FF2B5EF4-FFF2-40B4-BE49-F238E27FC236}">
                <a16:creationId xmlns:a16="http://schemas.microsoft.com/office/drawing/2014/main" id="{9EBEDD15-AB42-4FD9-8DEF-604E18DEC396}"/>
              </a:ext>
            </a:extLst>
          </p:cNvPr>
          <p:cNvSpPr>
            <a:spLocks noGrp="1"/>
          </p:cNvSpPr>
          <p:nvPr>
            <p:ph type="subTitle" idx="1"/>
          </p:nvPr>
        </p:nvSpPr>
        <p:spPr>
          <a:xfrm>
            <a:off x="1524001" y="3602038"/>
            <a:ext cx="9144000" cy="1655762"/>
          </a:xfrm>
        </p:spPr>
        <p:txBody>
          <a:bodyPr/>
          <a:lstStyle>
            <a:lvl1pPr marL="0" indent="0" algn="ctr">
              <a:buNone/>
              <a:defRPr sz="2399"/>
            </a:lvl1pPr>
            <a:lvl2pPr marL="456971" indent="0" algn="ctr">
              <a:buNone/>
              <a:defRPr sz="1999"/>
            </a:lvl2pPr>
            <a:lvl3pPr marL="913943" indent="0" algn="ctr">
              <a:buNone/>
              <a:defRPr sz="1799"/>
            </a:lvl3pPr>
            <a:lvl4pPr marL="1370914" indent="0" algn="ctr">
              <a:buNone/>
              <a:defRPr sz="1599"/>
            </a:lvl4pPr>
            <a:lvl5pPr marL="1827886" indent="0" algn="ctr">
              <a:buNone/>
              <a:defRPr sz="1599"/>
            </a:lvl5pPr>
            <a:lvl6pPr marL="2284857" indent="0" algn="ctr">
              <a:buNone/>
              <a:defRPr sz="1599"/>
            </a:lvl6pPr>
            <a:lvl7pPr marL="2741828" indent="0" algn="ctr">
              <a:buNone/>
              <a:defRPr sz="1599"/>
            </a:lvl7pPr>
            <a:lvl8pPr marL="3198800" indent="0" algn="ctr">
              <a:buNone/>
              <a:defRPr sz="1599"/>
            </a:lvl8pPr>
            <a:lvl9pPr marL="3655771" indent="0" algn="ctr">
              <a:buNone/>
              <a:defRPr sz="1599"/>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026FED5-D51A-4649-B26D-38AFCD19D6B2}"/>
              </a:ext>
            </a:extLst>
          </p:cNvPr>
          <p:cNvSpPr>
            <a:spLocks noGrp="1"/>
          </p:cNvSpPr>
          <p:nvPr>
            <p:ph type="dt" sz="half" idx="10"/>
          </p:nvPr>
        </p:nvSpPr>
        <p:spPr/>
        <p:txBody>
          <a:bodyPr/>
          <a:lstStyle/>
          <a:p>
            <a:endParaRPr lang="en-IN"/>
          </a:p>
        </p:txBody>
      </p:sp>
      <p:sp>
        <p:nvSpPr>
          <p:cNvPr id="5" name="Footer Placeholder 4">
            <a:extLst>
              <a:ext uri="{FF2B5EF4-FFF2-40B4-BE49-F238E27FC236}">
                <a16:creationId xmlns:a16="http://schemas.microsoft.com/office/drawing/2014/main" id="{85184CB7-77F4-4484-B4CC-7B3AADDFA36E}"/>
              </a:ext>
            </a:extLst>
          </p:cNvPr>
          <p:cNvSpPr>
            <a:spLocks noGrp="1"/>
          </p:cNvSpPr>
          <p:nvPr>
            <p:ph type="ftr" sz="quarter" idx="11"/>
          </p:nvPr>
        </p:nvSpPr>
        <p:spPr>
          <a:xfrm>
            <a:off x="3832861" y="6359532"/>
            <a:ext cx="4526280" cy="365125"/>
          </a:xfrm>
          <a:prstGeom prst="rect">
            <a:avLst/>
          </a:prstGeom>
        </p:spPr>
        <p:txBody>
          <a:bodyPr/>
          <a:lstStyle>
            <a:lvl1pPr>
              <a:defRPr sz="999"/>
            </a:lvl1pPr>
          </a:lstStyle>
          <a:p>
            <a:endParaRPr lang="en-IN"/>
          </a:p>
        </p:txBody>
      </p:sp>
      <p:sp>
        <p:nvSpPr>
          <p:cNvPr id="20" name="Slide Number Placeholder 4">
            <a:extLst>
              <a:ext uri="{FF2B5EF4-FFF2-40B4-BE49-F238E27FC236}">
                <a16:creationId xmlns:a16="http://schemas.microsoft.com/office/drawing/2014/main" id="{F4507663-999B-4074-9602-2C1D574AEE3A}"/>
              </a:ext>
            </a:extLst>
          </p:cNvPr>
          <p:cNvSpPr txBox="1">
            <a:spLocks/>
          </p:cNvSpPr>
          <p:nvPr userDrawn="1"/>
        </p:nvSpPr>
        <p:spPr>
          <a:xfrm>
            <a:off x="609601" y="6530236"/>
            <a:ext cx="663066" cy="180000"/>
          </a:xfrm>
          <a:prstGeom prst="rect">
            <a:avLst/>
          </a:prstGeom>
        </p:spPr>
        <p:txBody>
          <a:bodyPr lIns="0"/>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3943"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srgbClr val="2E2E38"/>
                </a:solidFill>
                <a:effectLst/>
                <a:uLnTx/>
                <a:uFillTx/>
                <a:latin typeface="EYInterstate" panose="02000503020000020004" pitchFamily="2" charset="0"/>
              </a:rPr>
              <a:t>Page </a:t>
            </a:r>
            <a:fld id="{D5B76411-544C-4F9A-8EDE-9EEB2BD21F95}" type="slidenum">
              <a:rPr kumimoji="0" lang="en-IN" sz="800" b="0" i="0" u="none" strike="noStrike" kern="0" cap="none" spc="0" normalizeH="0" baseline="0" noProof="0" smtClean="0">
                <a:ln>
                  <a:noFill/>
                </a:ln>
                <a:solidFill>
                  <a:srgbClr val="2E2E38"/>
                </a:solidFill>
                <a:effectLst/>
                <a:uLnTx/>
                <a:uFillTx/>
                <a:latin typeface="EYInterstate" panose="02000503020000020004" pitchFamily="2" charset="0"/>
              </a:rPr>
              <a:pPr marL="0" marR="0" lvl="0" indent="0" defTabSz="913943" eaLnBrk="1" fontAlgn="auto" latinLnBrk="0" hangingPunct="1">
                <a:lnSpc>
                  <a:spcPct val="100000"/>
                </a:lnSpc>
                <a:spcBef>
                  <a:spcPts val="0"/>
                </a:spcBef>
                <a:spcAft>
                  <a:spcPts val="0"/>
                </a:spcAft>
                <a:buClrTx/>
                <a:buSzTx/>
                <a:buFontTx/>
                <a:buNone/>
                <a:tabLst/>
                <a:defRPr/>
              </a:pPr>
              <a:t>‹#›</a:t>
            </a:fld>
            <a:endParaRPr kumimoji="0" sz="800" b="0" i="0" u="none" strike="noStrike" kern="0" cap="none" spc="0" normalizeH="0" baseline="0" noProof="0">
              <a:ln>
                <a:noFill/>
              </a:ln>
              <a:solidFill>
                <a:srgbClr val="2E2E38"/>
              </a:solidFill>
              <a:effectLst/>
              <a:uLnTx/>
              <a:uFillTx/>
              <a:latin typeface="EYInterstate" panose="02000503020000020004" pitchFamily="2" charset="0"/>
            </a:endParaRPr>
          </a:p>
        </p:txBody>
      </p:sp>
      <p:sp>
        <p:nvSpPr>
          <p:cNvPr id="23" name="Line 10">
            <a:extLst>
              <a:ext uri="{FF2B5EF4-FFF2-40B4-BE49-F238E27FC236}">
                <a16:creationId xmlns:a16="http://schemas.microsoft.com/office/drawing/2014/main" id="{719FCDDF-0C08-46E2-BBBD-656A14F36538}"/>
              </a:ext>
            </a:extLst>
          </p:cNvPr>
          <p:cNvSpPr>
            <a:spLocks noChangeShapeType="1"/>
          </p:cNvSpPr>
          <p:nvPr userDrawn="1"/>
        </p:nvSpPr>
        <p:spPr bwMode="auto">
          <a:xfrm>
            <a:off x="609919" y="907750"/>
            <a:ext cx="10980000" cy="0"/>
          </a:xfrm>
          <a:prstGeom prst="line">
            <a:avLst/>
          </a:prstGeom>
          <a:noFill/>
          <a:ln w="19050">
            <a:solidFill>
              <a:srgbClr val="FFE600"/>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2" name="Footer Placeholder 11">
            <a:extLst>
              <a:ext uri="{FF2B5EF4-FFF2-40B4-BE49-F238E27FC236}">
                <a16:creationId xmlns:a16="http://schemas.microsoft.com/office/drawing/2014/main" id="{4243E2FC-A45B-4759-977E-0F97819327BF}"/>
              </a:ext>
            </a:extLst>
          </p:cNvPr>
          <p:cNvSpPr txBox="1">
            <a:spLocks/>
          </p:cNvSpPr>
          <p:nvPr userDrawn="1"/>
        </p:nvSpPr>
        <p:spPr>
          <a:xfrm>
            <a:off x="3026989" y="6660663"/>
            <a:ext cx="5190463" cy="167012"/>
          </a:xfrm>
          <a:prstGeom prst="rect">
            <a:avLst/>
          </a:prstGeom>
        </p:spPr>
        <p:txBody>
          <a:bodyPr lIns="91272" tIns="45640" rIns="91272" bIns="456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07221">
              <a:spcBef>
                <a:spcPct val="0"/>
              </a:spcBef>
              <a:spcAft>
                <a:spcPct val="0"/>
              </a:spcAft>
            </a:pPr>
            <a:endParaRPr lang="en-US" sz="1199">
              <a:solidFill>
                <a:srgbClr val="000000"/>
              </a:solidFill>
              <a:latin typeface="EYInterstate Light" panose="02000506000000020004" pitchFamily="2" charset="0"/>
            </a:endParaRPr>
          </a:p>
        </p:txBody>
      </p:sp>
    </p:spTree>
    <p:extLst>
      <p:ext uri="{BB962C8B-B14F-4D97-AF65-F5344CB8AC3E}">
        <p14:creationId xmlns:p14="http://schemas.microsoft.com/office/powerpoint/2010/main" val="28796986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79E1-D90C-47EE-A2B7-A74CE464996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FDB3AA9-DB2E-4547-8D43-F5CBB26F372C}"/>
              </a:ext>
            </a:extLst>
          </p:cNvPr>
          <p:cNvSpPr>
            <a:spLocks noGrp="1"/>
          </p:cNvSpPr>
          <p:nvPr>
            <p:ph type="dt" sz="half" idx="10"/>
          </p:nvPr>
        </p:nvSpPr>
        <p:spPr/>
        <p:txBody>
          <a:bodyPr/>
          <a:lstStyle/>
          <a:p>
            <a:endParaRPr lang="en-IN"/>
          </a:p>
        </p:txBody>
      </p:sp>
      <p:sp>
        <p:nvSpPr>
          <p:cNvPr id="5" name="Slide Number Placeholder 4">
            <a:extLst>
              <a:ext uri="{FF2B5EF4-FFF2-40B4-BE49-F238E27FC236}">
                <a16:creationId xmlns:a16="http://schemas.microsoft.com/office/drawing/2014/main" id="{D5DCF909-8197-4A67-AE35-0D0BDA09F232}"/>
              </a:ext>
            </a:extLst>
          </p:cNvPr>
          <p:cNvSpPr>
            <a:spLocks noGrp="1"/>
          </p:cNvSpPr>
          <p:nvPr>
            <p:ph type="sldNum" sz="quarter" idx="12"/>
          </p:nvPr>
        </p:nvSpPr>
        <p:spPr>
          <a:xfrm>
            <a:off x="8610601" y="6356352"/>
            <a:ext cx="2743200" cy="365125"/>
          </a:xfrm>
          <a:prstGeom prst="rect">
            <a:avLst/>
          </a:prstGeom>
        </p:spPr>
        <p:txBody>
          <a:bodyPr/>
          <a:lstStyle/>
          <a:p>
            <a:fld id="{9FC109DC-EE11-4391-A400-BF77D90F69B3}" type="slidenum">
              <a:rPr lang="en-IN" smtClean="0"/>
              <a:t>‹#›</a:t>
            </a:fld>
            <a:endParaRPr lang="en-IN"/>
          </a:p>
        </p:txBody>
      </p:sp>
      <p:sp>
        <p:nvSpPr>
          <p:cNvPr id="6" name="Rectangle 5">
            <a:extLst>
              <a:ext uri="{FF2B5EF4-FFF2-40B4-BE49-F238E27FC236}">
                <a16:creationId xmlns:a16="http://schemas.microsoft.com/office/drawing/2014/main" id="{F56DE8D9-0C09-4FA7-B5C6-0D0F16FBD549}"/>
              </a:ext>
            </a:extLst>
          </p:cNvPr>
          <p:cNvSpPr/>
          <p:nvPr userDrawn="1"/>
        </p:nvSpPr>
        <p:spPr>
          <a:xfrm>
            <a:off x="4125432" y="6450377"/>
            <a:ext cx="6705600" cy="246221"/>
          </a:xfrm>
          <a:prstGeom prst="rect">
            <a:avLst/>
          </a:prstGeom>
        </p:spPr>
        <p:txBody>
          <a:bodyPr>
            <a:spAutoFit/>
          </a:bodyPr>
          <a:lstStyle/>
          <a:p>
            <a:r>
              <a:rPr lang="en-US" sz="999">
                <a:solidFill>
                  <a:srgbClr val="000000"/>
                </a:solidFill>
                <a:latin typeface="EYInterstate Light" panose="02000506000000020004" pitchFamily="2" charset="0"/>
              </a:rPr>
              <a:t>Preliminary and Tentative – Draft for discussion purposes only</a:t>
            </a:r>
            <a:endParaRPr lang="en-IN" sz="999"/>
          </a:p>
        </p:txBody>
      </p:sp>
    </p:spTree>
    <p:extLst>
      <p:ext uri="{BB962C8B-B14F-4D97-AF65-F5344CB8AC3E}">
        <p14:creationId xmlns:p14="http://schemas.microsoft.com/office/powerpoint/2010/main" val="5499120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A513FB-452F-40E7-A6D7-B6809EA453D7}"/>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0C60E043-3451-4A54-9B6F-958B499B50C9}"/>
              </a:ext>
            </a:extLst>
          </p:cNvPr>
          <p:cNvSpPr>
            <a:spLocks noGrp="1"/>
          </p:cNvSpPr>
          <p:nvPr>
            <p:ph type="ftr" sz="quarter" idx="11"/>
          </p:nvPr>
        </p:nvSpPr>
        <p:spPr>
          <a:xfrm>
            <a:off x="4038601" y="6356352"/>
            <a:ext cx="4114800" cy="365125"/>
          </a:xfrm>
          <a:prstGeom prst="rect">
            <a:avLst/>
          </a:prstGeom>
        </p:spPr>
        <p:txBody>
          <a:bodyPr/>
          <a:lstStyle/>
          <a:p>
            <a:endParaRPr lang="en-IN"/>
          </a:p>
        </p:txBody>
      </p:sp>
      <p:sp>
        <p:nvSpPr>
          <p:cNvPr id="4" name="Slide Number Placeholder 3">
            <a:extLst>
              <a:ext uri="{FF2B5EF4-FFF2-40B4-BE49-F238E27FC236}">
                <a16:creationId xmlns:a16="http://schemas.microsoft.com/office/drawing/2014/main" id="{F04BD6CE-7649-4AE9-84A0-CFEC37080941}"/>
              </a:ext>
            </a:extLst>
          </p:cNvPr>
          <p:cNvSpPr>
            <a:spLocks noGrp="1"/>
          </p:cNvSpPr>
          <p:nvPr>
            <p:ph type="sldNum" sz="quarter" idx="12"/>
          </p:nvPr>
        </p:nvSpPr>
        <p:spPr>
          <a:xfrm>
            <a:off x="8610601" y="6356352"/>
            <a:ext cx="2743200" cy="365125"/>
          </a:xfrm>
          <a:prstGeom prst="rect">
            <a:avLst/>
          </a:prstGeom>
        </p:spPr>
        <p:txBody>
          <a:bodyPr/>
          <a:lstStyle/>
          <a:p>
            <a:fld id="{9FC109DC-EE11-4391-A400-BF77D90F69B3}" type="slidenum">
              <a:rPr lang="en-IN" smtClean="0"/>
              <a:t>‹#›</a:t>
            </a:fld>
            <a:endParaRPr lang="en-IN"/>
          </a:p>
        </p:txBody>
      </p:sp>
    </p:spTree>
    <p:extLst>
      <p:ext uri="{BB962C8B-B14F-4D97-AF65-F5344CB8AC3E}">
        <p14:creationId xmlns:p14="http://schemas.microsoft.com/office/powerpoint/2010/main" val="28668398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2_Final legal text">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83BDE2E-2BCF-4140-945E-7D5610CDE4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5206" cy="6858000"/>
          </a:xfrm>
          <a:prstGeom prst="rect">
            <a:avLst/>
          </a:prstGeom>
        </p:spPr>
      </p:pic>
      <p:sp>
        <p:nvSpPr>
          <p:cNvPr id="8" name="Content Placeholder 2"/>
          <p:cNvSpPr>
            <a:spLocks noGrp="1"/>
          </p:cNvSpPr>
          <p:nvPr>
            <p:ph idx="1"/>
          </p:nvPr>
        </p:nvSpPr>
        <p:spPr>
          <a:xfrm>
            <a:off x="607483" y="719139"/>
            <a:ext cx="4675200" cy="5210062"/>
          </a:xfrm>
        </p:spPr>
        <p:txBody>
          <a:bodyPr/>
          <a:lstStyle>
            <a:lvl1pPr marL="0" indent="0" algn="l" defTabSz="994368" rtl="0" fontAlgn="base">
              <a:lnSpc>
                <a:spcPct val="100000"/>
              </a:lnSpc>
              <a:spcBef>
                <a:spcPct val="70000"/>
              </a:spcBef>
              <a:spcAft>
                <a:spcPct val="0"/>
              </a:spcAft>
              <a:buSzPct val="100000"/>
              <a:buNone/>
              <a:defRPr lang="en-US" sz="1198" kern="1200" noProof="0" dirty="0" smtClean="0">
                <a:solidFill>
                  <a:schemeClr val="bg1"/>
                </a:solidFill>
                <a:latin typeface="EYInterstate Light" panose="02000506000000020004" pitchFamily="2" charset="0"/>
                <a:ea typeface="+mn-ea"/>
                <a:cs typeface="Arial" pitchFamily="34" charset="0"/>
              </a:defRPr>
            </a:lvl1pPr>
            <a:lvl2pPr marL="0" indent="0" algn="l" defTabSz="994368"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037" indent="-176037" algn="l" defTabSz="994368"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4368"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725" indent="-188725" algn="l" defTabSz="994368"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35890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1_Cover alternate">
    <p:spTree>
      <p:nvGrpSpPr>
        <p:cNvPr id="1" name=""/>
        <p:cNvGrpSpPr/>
        <p:nvPr/>
      </p:nvGrpSpPr>
      <p:grpSpPr>
        <a:xfrm>
          <a:off x="0" y="0"/>
          <a:ext cx="0" cy="0"/>
          <a:chOff x="0" y="0"/>
          <a:chExt cx="0" cy="0"/>
        </a:xfrm>
      </p:grpSpPr>
      <p:sp>
        <p:nvSpPr>
          <p:cNvPr id="18" name="Freeform 5">
            <a:extLst>
              <a:ext uri="{FF2B5EF4-FFF2-40B4-BE49-F238E27FC236}">
                <a16:creationId xmlns:a16="http://schemas.microsoft.com/office/drawing/2014/main" id="{160A7550-5D67-4923-A7BC-21E832215440}"/>
              </a:ext>
            </a:extLst>
          </p:cNvPr>
          <p:cNvSpPr>
            <a:spLocks noChangeAspect="1"/>
          </p:cNvSpPr>
          <p:nvPr userDrawn="1"/>
        </p:nvSpPr>
        <p:spPr>
          <a:xfrm rot="10800000">
            <a:off x="626740" y="457199"/>
            <a:ext cx="6009412" cy="3805316"/>
          </a:xfrm>
          <a:custGeom>
            <a:avLst/>
            <a:gdLst>
              <a:gd name="connsiteX0" fmla="*/ 0 w 10000"/>
              <a:gd name="connsiteY0" fmla="*/ 0 h 9745"/>
              <a:gd name="connsiteX1" fmla="*/ 921 w 10000"/>
              <a:gd name="connsiteY1" fmla="*/ 9745 h 9745"/>
              <a:gd name="connsiteX2" fmla="*/ 10000 w 10000"/>
              <a:gd name="connsiteY2" fmla="*/ 7201 h 9745"/>
              <a:gd name="connsiteX3" fmla="*/ 10000 w 10000"/>
              <a:gd name="connsiteY3" fmla="*/ 0 h 9745"/>
              <a:gd name="connsiteX4" fmla="*/ 0 w 10000"/>
              <a:gd name="connsiteY4" fmla="*/ 0 h 9745"/>
              <a:gd name="connsiteX0dup0" fmla="*/ 0 w 9079"/>
              <a:gd name="connsiteY0dup0" fmla="*/ 0 h 10000"/>
              <a:gd name="connsiteX1dup0" fmla="*/ 0 w 9079"/>
              <a:gd name="connsiteY1dup0" fmla="*/ 10000 h 10000"/>
              <a:gd name="connsiteX2dup0" fmla="*/ 9079 w 9079"/>
              <a:gd name="connsiteY2dup0" fmla="*/ 7389 h 10000"/>
              <a:gd name="connsiteX3dup0" fmla="*/ 9079 w 9079"/>
              <a:gd name="connsiteY3dup0" fmla="*/ 0 h 10000"/>
              <a:gd name="connsiteX4dup0" fmla="*/ 0 w 9079"/>
              <a:gd name="connsiteY4dup0" fmla="*/ 0 h 10000"/>
              <a:gd name="connsiteX0dup0dup1" fmla="*/ 5 w 10000"/>
              <a:gd name="connsiteY0dup0dup1" fmla="*/ 2555 h 10000"/>
              <a:gd name="connsiteX1dup0dup1" fmla="*/ 0 w 10000"/>
              <a:gd name="connsiteY1dup0dup1" fmla="*/ 10000 h 10000"/>
              <a:gd name="connsiteX2dup0dup1" fmla="*/ 10000 w 10000"/>
              <a:gd name="connsiteY2dup0dup1" fmla="*/ 7389 h 10000"/>
              <a:gd name="connsiteX3dup0dup1" fmla="*/ 10000 w 10000"/>
              <a:gd name="connsiteY3dup0dup1" fmla="*/ 0 h 10000"/>
              <a:gd name="connsiteX4dup0dup1" fmla="*/ 5 w 10000"/>
              <a:gd name="connsiteY4dup0dup1" fmla="*/ 2555 h 10000"/>
              <a:gd name="connsiteX0dup0dup1dup2" fmla="*/ 5 w 10000"/>
              <a:gd name="connsiteY0dup0dup1dup2" fmla="*/ 0 h 7445"/>
              <a:gd name="connsiteX1dup0dup1dup2" fmla="*/ 0 w 10000"/>
              <a:gd name="connsiteY1dup0dup1dup2" fmla="*/ 7445 h 7445"/>
              <a:gd name="connsiteX2dup0dup1dup2" fmla="*/ 10000 w 10000"/>
              <a:gd name="connsiteY2dup0dup1dup2" fmla="*/ 4834 h 7445"/>
              <a:gd name="connsiteX3dup0dup1dup2" fmla="*/ 10000 w 10000"/>
              <a:gd name="connsiteY3dup0dup1dup2" fmla="*/ 7 h 7445"/>
              <a:gd name="connsiteX4dup0dup1dup2" fmla="*/ 5 w 10000"/>
              <a:gd name="connsiteY4dup0dup1dup2" fmla="*/ 0 h 7445"/>
              <a:gd name="connsiteX0dup0dup1dup2dup3" fmla="*/ 5 w 10000"/>
              <a:gd name="connsiteY0dup0dup1dup2dup3" fmla="*/ 0 h 10000"/>
              <a:gd name="connsiteX1dup0dup1dup2dup3" fmla="*/ 0 w 10000"/>
              <a:gd name="connsiteY1dup0dup1dup2dup3" fmla="*/ 10000 h 10000"/>
              <a:gd name="connsiteX2dup0dup1dup2dup3" fmla="*/ 8453 w 10000"/>
              <a:gd name="connsiteY2dup0dup1dup2dup3" fmla="*/ 7036 h 10000"/>
              <a:gd name="connsiteX3dup0dup1dup2dup3" fmla="*/ 10000 w 10000"/>
              <a:gd name="connsiteY3dup0dup1dup2dup3" fmla="*/ 9 h 10000"/>
              <a:gd name="connsiteX4dup0dup1dup2dup3" fmla="*/ 5 w 10000"/>
              <a:gd name="connsiteY4dup0dup1dup2dup3" fmla="*/ 0 h 10000"/>
              <a:gd name="connsiteX0dup0dup1dup2dup3dup4" fmla="*/ 5 w 8453"/>
              <a:gd name="connsiteY0dup0dup1dup2dup3dup4" fmla="*/ 4143 h 14143"/>
              <a:gd name="connsiteX1dup0dup1dup2dup3dup4" fmla="*/ 0 w 8453"/>
              <a:gd name="connsiteY1dup0dup1dup2dup3dup4" fmla="*/ 14143 h 14143"/>
              <a:gd name="connsiteX2dup0dup1dup2dup3dup4" fmla="*/ 8453 w 8453"/>
              <a:gd name="connsiteY2dup0dup1dup2dup3dup4" fmla="*/ 11179 h 14143"/>
              <a:gd name="connsiteX3dup0dup1dup2dup3dup4" fmla="*/ 8453 w 8453"/>
              <a:gd name="connsiteY3dup0dup1dup2dup3dup4" fmla="*/ 0 h 14143"/>
              <a:gd name="connsiteX4dup0dup1dup2dup3dup4" fmla="*/ 5 w 8453"/>
              <a:gd name="connsiteY4dup0dup1dup2dup3dup4" fmla="*/ 4143 h 14143"/>
              <a:gd name="connsiteX0dup0dup1dup2dup3dup4dup5" fmla="*/ 6 w 10000"/>
              <a:gd name="connsiteY0dup0dup1dup2dup3dup4dup5" fmla="*/ 0 h 10007"/>
              <a:gd name="connsiteX1dup0dup1dup2dup3dup4dup5" fmla="*/ 0 w 10000"/>
              <a:gd name="connsiteY1dup0dup1dup2dup3dup4dup5" fmla="*/ 10007 h 10007"/>
              <a:gd name="connsiteX2dup0dup1dup2dup3dup4dup5" fmla="*/ 10000 w 10000"/>
              <a:gd name="connsiteY2dup0dup1dup2dup3dup4dup5" fmla="*/ 7911 h 10007"/>
              <a:gd name="connsiteX3dup0dup1dup2dup3dup4dup5" fmla="*/ 10000 w 10000"/>
              <a:gd name="connsiteY3dup0dup1dup2dup3dup4dup5" fmla="*/ 7 h 10007"/>
              <a:gd name="connsiteX4dup0dup1dup2dup3dup4dup5" fmla="*/ 6 w 10000"/>
              <a:gd name="connsiteY4dup0dup1dup2dup3dup4dup5" fmla="*/ 0 h 10007"/>
            </a:gdLst>
            <a:ahLst/>
            <a:cxnLst>
              <a:cxn ang="0">
                <a:pos x="connsiteX0dup0dup1dup2dup3dup4dup5" y="connsiteY0dup0dup1dup2dup3dup4dup5"/>
              </a:cxn>
              <a:cxn ang="0">
                <a:pos x="connsiteX1dup0dup1dup2dup3dup4dup5" y="connsiteY1dup0dup1dup2dup3dup4dup5"/>
              </a:cxn>
              <a:cxn ang="0">
                <a:pos x="connsiteX2dup0dup1dup2dup3dup4dup5" y="connsiteY2dup0dup1dup2dup3dup4dup5"/>
              </a:cxn>
              <a:cxn ang="0">
                <a:pos x="connsiteX3dup0dup1dup2dup3dup4dup5" y="connsiteY3dup0dup1dup2dup3dup4dup5"/>
              </a:cxn>
              <a:cxn ang="0">
                <a:pos x="connsiteX4dup0dup1dup2dup3dup4dup5" y="connsiteY4dup0dup1dup2dup3dup4dup5"/>
              </a:cxn>
            </a:cxnLst>
            <a:rect l="l" t="t" r="r" b="b"/>
            <a:pathLst>
              <a:path w="10000" h="10007">
                <a:moveTo>
                  <a:pt x="6" y="0"/>
                </a:moveTo>
                <a:cubicBezTo>
                  <a:pt x="4" y="2358"/>
                  <a:pt x="2" y="7650"/>
                  <a:pt x="0" y="10007"/>
                </a:cubicBezTo>
                <a:lnTo>
                  <a:pt x="10000" y="7911"/>
                </a:lnTo>
                <a:lnTo>
                  <a:pt x="10000" y="7"/>
                </a:lnTo>
                <a:lnTo>
                  <a:pt x="6" y="0"/>
                </a:lnTo>
                <a:close/>
              </a:path>
            </a:pathLst>
          </a:custGeom>
          <a:solidFill>
            <a:srgbClr val="FFE600"/>
          </a:solidFill>
          <a:ln w="9525">
            <a:noFill/>
            <a:round/>
          </a:ln>
        </p:spPr>
        <p:txBody>
          <a:bodyPr vert="horz" wrap="square" lIns="91392" tIns="45696" rIns="91392" bIns="45696" numCol="1" anchor="t" anchorCtr="0" compatLnSpc="1">
            <a:prstTxWarp prst="textNoShape">
              <a:avLst/>
            </a:prstTxWarp>
          </a:bodyPr>
          <a:lstStyle/>
          <a:p>
            <a:endParaRPr lang="en-GB" sz="1099"/>
          </a:p>
        </p:txBody>
      </p:sp>
      <p:sp>
        <p:nvSpPr>
          <p:cNvPr id="19" name="Title 1">
            <a:extLst>
              <a:ext uri="{FF2B5EF4-FFF2-40B4-BE49-F238E27FC236}">
                <a16:creationId xmlns:a16="http://schemas.microsoft.com/office/drawing/2014/main" id="{D57A982A-5252-472B-BD55-97D51532138C}"/>
              </a:ext>
            </a:extLst>
          </p:cNvPr>
          <p:cNvSpPr>
            <a:spLocks noGrp="1"/>
          </p:cNvSpPr>
          <p:nvPr>
            <p:ph type="ctrTitle" hasCustomPrompt="1"/>
          </p:nvPr>
        </p:nvSpPr>
        <p:spPr>
          <a:xfrm>
            <a:off x="915101" y="1476598"/>
            <a:ext cx="5084552" cy="860400"/>
          </a:xfrm>
        </p:spPr>
        <p:txBody>
          <a:bodyPr/>
          <a:lstStyle>
            <a:lvl1pPr>
              <a:defRPr b="0">
                <a:solidFill>
                  <a:srgbClr val="404040"/>
                </a:solidFill>
                <a:latin typeface="EYInterstate Light" panose="02000506000000020004" pitchFamily="2" charset="0"/>
                <a:cs typeface="Arial" pitchFamily="34" charset="0"/>
              </a:defRPr>
            </a:lvl1pPr>
          </a:lstStyle>
          <a:p>
            <a:r>
              <a:rPr lang="en-GB"/>
              <a:t>Title (EY Interstate Light </a:t>
            </a:r>
            <a:br>
              <a:rPr lang="en-GB"/>
            </a:br>
            <a:r>
              <a:rPr lang="en-GB"/>
              <a:t>30 point)</a:t>
            </a:r>
          </a:p>
        </p:txBody>
      </p:sp>
      <p:sp>
        <p:nvSpPr>
          <p:cNvPr id="20" name="Subtitle 2">
            <a:extLst>
              <a:ext uri="{FF2B5EF4-FFF2-40B4-BE49-F238E27FC236}">
                <a16:creationId xmlns:a16="http://schemas.microsoft.com/office/drawing/2014/main" id="{F809C9F7-7674-4F00-8A7B-4EBDB5F94FBD}"/>
              </a:ext>
            </a:extLst>
          </p:cNvPr>
          <p:cNvSpPr>
            <a:spLocks noGrp="1"/>
          </p:cNvSpPr>
          <p:nvPr>
            <p:ph type="subTitle" idx="1" hasCustomPrompt="1"/>
          </p:nvPr>
        </p:nvSpPr>
        <p:spPr>
          <a:xfrm>
            <a:off x="915102" y="2422864"/>
            <a:ext cx="5084552" cy="645742"/>
          </a:xfrm>
        </p:spPr>
        <p:txBody>
          <a:bodyPr/>
          <a:lstStyle>
            <a:lvl1pPr marL="0" marR="0" indent="0" algn="l" defTabSz="913913" rtl="0" eaLnBrk="1" fontAlgn="auto" latinLnBrk="0" hangingPunct="1">
              <a:lnSpc>
                <a:spcPct val="100000"/>
              </a:lnSpc>
              <a:spcBef>
                <a:spcPct val="20000"/>
              </a:spcBef>
              <a:spcAft>
                <a:spcPts val="1199"/>
              </a:spcAft>
              <a:buClr>
                <a:schemeClr val="accent2"/>
              </a:buClr>
              <a:buSzPct val="70000"/>
              <a:buFont typeface="Arial" pitchFamily="34" charset="0"/>
              <a:buNone/>
              <a:defRPr sz="1599">
                <a:solidFill>
                  <a:srgbClr val="404040"/>
                </a:solidFill>
                <a:latin typeface="EYInterstate" panose="02000503020000020004" pitchFamily="2" charset="0"/>
                <a:cs typeface="Arial" pitchFamily="34" charset="0"/>
              </a:defRPr>
            </a:lvl1pPr>
            <a:lvl2pPr marL="0" indent="0" algn="l">
              <a:buNone/>
              <a:defRPr sz="1599">
                <a:solidFill>
                  <a:srgbClr val="404040"/>
                </a:solidFill>
              </a:defRPr>
            </a:lvl2pPr>
            <a:lvl3pPr marL="913913" indent="0" algn="ctr">
              <a:buNone/>
              <a:defRPr>
                <a:solidFill>
                  <a:schemeClr val="tx1">
                    <a:tint val="75000"/>
                  </a:schemeClr>
                </a:solidFill>
              </a:defRPr>
            </a:lvl3pPr>
            <a:lvl4pPr marL="1370869" indent="0" algn="ctr">
              <a:buNone/>
              <a:defRPr>
                <a:solidFill>
                  <a:schemeClr val="tx1">
                    <a:tint val="75000"/>
                  </a:schemeClr>
                </a:solidFill>
              </a:defRPr>
            </a:lvl4pPr>
            <a:lvl5pPr marL="1827827" indent="0" algn="ctr">
              <a:buNone/>
              <a:defRPr>
                <a:solidFill>
                  <a:schemeClr val="tx1">
                    <a:tint val="75000"/>
                  </a:schemeClr>
                </a:solidFill>
              </a:defRPr>
            </a:lvl5pPr>
            <a:lvl6pPr marL="2284783" indent="0" algn="ctr">
              <a:buNone/>
              <a:defRPr>
                <a:solidFill>
                  <a:schemeClr val="tx1">
                    <a:tint val="75000"/>
                  </a:schemeClr>
                </a:solidFill>
              </a:defRPr>
            </a:lvl6pPr>
            <a:lvl7pPr marL="2741739" indent="0" algn="ctr">
              <a:buNone/>
              <a:defRPr>
                <a:solidFill>
                  <a:schemeClr val="tx1">
                    <a:tint val="75000"/>
                  </a:schemeClr>
                </a:solidFill>
              </a:defRPr>
            </a:lvl7pPr>
            <a:lvl8pPr marL="3198696" indent="0" algn="ctr">
              <a:buNone/>
              <a:defRPr>
                <a:solidFill>
                  <a:schemeClr val="tx1">
                    <a:tint val="75000"/>
                  </a:schemeClr>
                </a:solidFill>
              </a:defRPr>
            </a:lvl8pPr>
            <a:lvl9pPr marL="3655652" indent="0" algn="ctr">
              <a:buNone/>
              <a:defRPr>
                <a:solidFill>
                  <a:schemeClr val="tx1">
                    <a:tint val="75000"/>
                  </a:schemeClr>
                </a:solidFill>
              </a:defRPr>
            </a:lvl9pPr>
          </a:lstStyle>
          <a:p>
            <a:r>
              <a:rPr lang="en-GB" sz="1599"/>
              <a:t>Subtitle (EY Interstate 16 point)</a:t>
            </a:r>
          </a:p>
          <a:p>
            <a:pPr marL="0" marR="0" lvl="0" indent="0" algn="l" defTabSz="913913" rtl="0" eaLnBrk="1" fontAlgn="auto" latinLnBrk="0" hangingPunct="1">
              <a:lnSpc>
                <a:spcPct val="100000"/>
              </a:lnSpc>
              <a:spcBef>
                <a:spcPct val="20000"/>
              </a:spcBef>
              <a:spcAft>
                <a:spcPts val="1199"/>
              </a:spcAft>
              <a:buClr>
                <a:schemeClr val="accent2"/>
              </a:buClr>
              <a:buSzPct val="70000"/>
              <a:buFont typeface="Arial" pitchFamily="34" charset="0"/>
              <a:buNone/>
              <a:defRPr/>
            </a:pPr>
            <a:r>
              <a:rPr lang="en-IN" b="1"/>
              <a:t>XX Month 200X (EY Interstate bold 16 point)</a:t>
            </a:r>
            <a:endParaRPr lang="en-GB" sz="1599"/>
          </a:p>
        </p:txBody>
      </p:sp>
      <p:grpSp>
        <p:nvGrpSpPr>
          <p:cNvPr id="22" name="Group 4">
            <a:extLst>
              <a:ext uri="{FF2B5EF4-FFF2-40B4-BE49-F238E27FC236}">
                <a16:creationId xmlns:a16="http://schemas.microsoft.com/office/drawing/2014/main" id="{2FBA4DFB-2D74-4887-91FA-9FE36EADD25F}"/>
              </a:ext>
            </a:extLst>
          </p:cNvPr>
          <p:cNvGrpSpPr/>
          <p:nvPr userDrawn="1"/>
        </p:nvGrpSpPr>
        <p:grpSpPr>
          <a:xfrm>
            <a:off x="10280653" y="5340350"/>
            <a:ext cx="1316567" cy="1157288"/>
            <a:chOff x="4857" y="3364"/>
            <a:chExt cx="622" cy="729"/>
          </a:xfrm>
        </p:grpSpPr>
        <p:sp>
          <p:nvSpPr>
            <p:cNvPr id="23" name="AutoShape 3">
              <a:extLst>
                <a:ext uri="{FF2B5EF4-FFF2-40B4-BE49-F238E27FC236}">
                  <a16:creationId xmlns:a16="http://schemas.microsoft.com/office/drawing/2014/main" id="{B223B0E3-13DC-4092-840F-C19C33D0170D}"/>
                </a:ext>
              </a:extLst>
            </p:cNvPr>
            <p:cNvSpPr>
              <a:spLocks noChangeAspect="1" noChangeArrowheads="1" noTextEdit="1"/>
            </p:cNvSpPr>
            <p:nvPr userDrawn="1"/>
          </p:nvSpPr>
          <p:spPr>
            <a:xfrm>
              <a:off x="4857" y="3364"/>
              <a:ext cx="622"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sz="1099"/>
            </a:p>
          </p:txBody>
        </p:sp>
        <p:sp>
          <p:nvSpPr>
            <p:cNvPr id="24" name="Freeform 5">
              <a:extLst>
                <a:ext uri="{FF2B5EF4-FFF2-40B4-BE49-F238E27FC236}">
                  <a16:creationId xmlns:a16="http://schemas.microsoft.com/office/drawing/2014/main" id="{720F86E7-783D-48A5-9A99-BBE51AD8BB9F}"/>
                </a:ext>
              </a:extLst>
            </p:cNvPr>
            <p:cNvSpPr/>
            <p:nvPr userDrawn="1"/>
          </p:nvSpPr>
          <p:spPr>
            <a:xfrm>
              <a:off x="4857" y="3364"/>
              <a:ext cx="498" cy="182"/>
            </a:xfrm>
            <a:custGeom>
              <a:avLst/>
              <a:gdLst>
                <a:gd name="T0" fmla="*/ 2491 w 2491"/>
                <a:gd name="T1" fmla="*/ 0 h 910"/>
                <a:gd name="T2" fmla="*/ 0 w 2491"/>
                <a:gd name="T3" fmla="*/ 910 h 910"/>
                <a:gd name="T4" fmla="*/ 2491 w 2491"/>
                <a:gd name="T5" fmla="*/ 469 h 910"/>
                <a:gd name="T6" fmla="*/ 2491 w 2491"/>
                <a:gd name="T7" fmla="*/ 0 h 910"/>
              </a:gdLst>
              <a:ahLst/>
              <a:cxnLst>
                <a:cxn ang="0">
                  <a:pos x="T0" y="T1"/>
                </a:cxn>
                <a:cxn ang="0">
                  <a:pos x="T2" y="T3"/>
                </a:cxn>
                <a:cxn ang="0">
                  <a:pos x="T4" y="T5"/>
                </a:cxn>
                <a:cxn ang="0">
                  <a:pos x="T6" y="T7"/>
                </a:cxn>
              </a:cxnLst>
              <a:rect l="0" t="0" r="r" b="b"/>
              <a:pathLst>
                <a:path w="2491" h="910">
                  <a:moveTo>
                    <a:pt x="2491" y="0"/>
                  </a:moveTo>
                  <a:lnTo>
                    <a:pt x="0" y="910"/>
                  </a:lnTo>
                  <a:lnTo>
                    <a:pt x="2491" y="469"/>
                  </a:lnTo>
                  <a:lnTo>
                    <a:pt x="2491" y="0"/>
                  </a:lnTo>
                  <a:close/>
                </a:path>
              </a:pathLst>
            </a:custGeom>
            <a:solidFill>
              <a:srgbClr val="FEE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099"/>
            </a:p>
          </p:txBody>
        </p:sp>
        <p:sp>
          <p:nvSpPr>
            <p:cNvPr id="25" name="Freeform 6">
              <a:extLst>
                <a:ext uri="{FF2B5EF4-FFF2-40B4-BE49-F238E27FC236}">
                  <a16:creationId xmlns:a16="http://schemas.microsoft.com/office/drawing/2014/main" id="{8EA618E4-F6E6-47C9-85C3-E1EF97EB6DF8}"/>
                </a:ext>
              </a:extLst>
            </p:cNvPr>
            <p:cNvSpPr>
              <a:spLocks noEditPoints="1"/>
            </p:cNvSpPr>
            <p:nvPr userDrawn="1"/>
          </p:nvSpPr>
          <p:spPr>
            <a:xfrm>
              <a:off x="4857" y="3622"/>
              <a:ext cx="622" cy="471"/>
            </a:xfrm>
            <a:custGeom>
              <a:avLst/>
              <a:gdLst>
                <a:gd name="T0" fmla="*/ 235 w 3110"/>
                <a:gd name="T1" fmla="*/ 1600 h 2357"/>
                <a:gd name="T2" fmla="*/ 255 w 3110"/>
                <a:gd name="T3" fmla="*/ 1809 h 2357"/>
                <a:gd name="T4" fmla="*/ 152 w 3110"/>
                <a:gd name="T5" fmla="*/ 1823 h 2357"/>
                <a:gd name="T6" fmla="*/ 353 w 3110"/>
                <a:gd name="T7" fmla="*/ 1774 h 2357"/>
                <a:gd name="T8" fmla="*/ 419 w 3110"/>
                <a:gd name="T9" fmla="*/ 1871 h 2357"/>
                <a:gd name="T10" fmla="*/ 1148 w 3110"/>
                <a:gd name="T11" fmla="*/ 1664 h 2357"/>
                <a:gd name="T12" fmla="*/ 1225 w 3110"/>
                <a:gd name="T13" fmla="*/ 1751 h 2357"/>
                <a:gd name="T14" fmla="*/ 701 w 3110"/>
                <a:gd name="T15" fmla="*/ 1558 h 2357"/>
                <a:gd name="T16" fmla="*/ 744 w 3110"/>
                <a:gd name="T17" fmla="*/ 1723 h 2357"/>
                <a:gd name="T18" fmla="*/ 866 w 3110"/>
                <a:gd name="T19" fmla="*/ 1868 h 2357"/>
                <a:gd name="T20" fmla="*/ 838 w 3110"/>
                <a:gd name="T21" fmla="*/ 1696 h 2357"/>
                <a:gd name="T22" fmla="*/ 2035 w 3110"/>
                <a:gd name="T23" fmla="*/ 1874 h 2357"/>
                <a:gd name="T24" fmla="*/ 2173 w 3110"/>
                <a:gd name="T25" fmla="*/ 1760 h 2357"/>
                <a:gd name="T26" fmla="*/ 2115 w 3110"/>
                <a:gd name="T27" fmla="*/ 1743 h 2357"/>
                <a:gd name="T28" fmla="*/ 2074 w 3110"/>
                <a:gd name="T29" fmla="*/ 1696 h 2357"/>
                <a:gd name="T30" fmla="*/ 1318 w 3110"/>
                <a:gd name="T31" fmla="*/ 1748 h 2357"/>
                <a:gd name="T32" fmla="*/ 1455 w 3110"/>
                <a:gd name="T33" fmla="*/ 1858 h 2357"/>
                <a:gd name="T34" fmla="*/ 1484 w 3110"/>
                <a:gd name="T35" fmla="*/ 1938 h 2357"/>
                <a:gd name="T36" fmla="*/ 1378 w 3110"/>
                <a:gd name="T37" fmla="*/ 1794 h 2357"/>
                <a:gd name="T38" fmla="*/ 1740 w 3110"/>
                <a:gd name="T39" fmla="*/ 1690 h 2357"/>
                <a:gd name="T40" fmla="*/ 1644 w 3110"/>
                <a:gd name="T41" fmla="*/ 1791 h 2357"/>
                <a:gd name="T42" fmla="*/ 1835 w 3110"/>
                <a:gd name="T43" fmla="*/ 1723 h 2357"/>
                <a:gd name="T44" fmla="*/ 1698 w 3110"/>
                <a:gd name="T45" fmla="*/ 1800 h 2357"/>
                <a:gd name="T46" fmla="*/ 1721 w 3110"/>
                <a:gd name="T47" fmla="*/ 1831 h 2357"/>
                <a:gd name="T48" fmla="*/ 2256 w 3110"/>
                <a:gd name="T49" fmla="*/ 1780 h 2357"/>
                <a:gd name="T50" fmla="*/ 2243 w 3110"/>
                <a:gd name="T51" fmla="*/ 1665 h 2357"/>
                <a:gd name="T52" fmla="*/ 2306 w 3110"/>
                <a:gd name="T53" fmla="*/ 1880 h 2357"/>
                <a:gd name="T54" fmla="*/ 2338 w 3110"/>
                <a:gd name="T55" fmla="*/ 1722 h 2357"/>
                <a:gd name="T56" fmla="*/ 2929 w 3110"/>
                <a:gd name="T57" fmla="*/ 1763 h 2357"/>
                <a:gd name="T58" fmla="*/ 2750 w 3110"/>
                <a:gd name="T59" fmla="*/ 1695 h 2357"/>
                <a:gd name="T60" fmla="*/ 2872 w 3110"/>
                <a:gd name="T61" fmla="*/ 1874 h 2357"/>
                <a:gd name="T62" fmla="*/ 2658 w 3110"/>
                <a:gd name="T63" fmla="*/ 1797 h 2357"/>
                <a:gd name="T64" fmla="*/ 2623 w 3110"/>
                <a:gd name="T65" fmla="*/ 1867 h 2357"/>
                <a:gd name="T66" fmla="*/ 2482 w 3110"/>
                <a:gd name="T67" fmla="*/ 1876 h 2357"/>
                <a:gd name="T68" fmla="*/ 2513 w 3110"/>
                <a:gd name="T69" fmla="*/ 1825 h 2357"/>
                <a:gd name="T70" fmla="*/ 3019 w 3110"/>
                <a:gd name="T71" fmla="*/ 1651 h 2357"/>
                <a:gd name="T72" fmla="*/ 981 w 3110"/>
                <a:gd name="T73" fmla="*/ 1874 h 2357"/>
                <a:gd name="T74" fmla="*/ 2433 w 3110"/>
                <a:gd name="T75" fmla="*/ 2085 h 2357"/>
                <a:gd name="T76" fmla="*/ 2528 w 3110"/>
                <a:gd name="T77" fmla="*/ 2268 h 2357"/>
                <a:gd name="T78" fmla="*/ 2503 w 3110"/>
                <a:gd name="T79" fmla="*/ 2090 h 2357"/>
                <a:gd name="T80" fmla="*/ 631 w 3110"/>
                <a:gd name="T81" fmla="*/ 2093 h 2357"/>
                <a:gd name="T82" fmla="*/ 677 w 3110"/>
                <a:gd name="T83" fmla="*/ 2105 h 2357"/>
                <a:gd name="T84" fmla="*/ 203 w 3110"/>
                <a:gd name="T85" fmla="*/ 2151 h 2357"/>
                <a:gd name="T86" fmla="*/ 312 w 3110"/>
                <a:gd name="T87" fmla="*/ 2190 h 2357"/>
                <a:gd name="T88" fmla="*/ 507 w 3110"/>
                <a:gd name="T89" fmla="*/ 2190 h 2357"/>
                <a:gd name="T90" fmla="*/ 377 w 3110"/>
                <a:gd name="T91" fmla="*/ 2201 h 2357"/>
                <a:gd name="T92" fmla="*/ 442 w 3110"/>
                <a:gd name="T93" fmla="*/ 2201 h 2357"/>
                <a:gd name="T94" fmla="*/ 2213 w 3110"/>
                <a:gd name="T95" fmla="*/ 2056 h 2357"/>
                <a:gd name="T96" fmla="*/ 1608 w 3110"/>
                <a:gd name="T97" fmla="*/ 2042 h 2357"/>
                <a:gd name="T98" fmla="*/ 1951 w 3110"/>
                <a:gd name="T99" fmla="*/ 2062 h 2357"/>
                <a:gd name="T100" fmla="*/ 2016 w 3110"/>
                <a:gd name="T101" fmla="*/ 2271 h 2357"/>
                <a:gd name="T102" fmla="*/ 2075 w 3110"/>
                <a:gd name="T103" fmla="*/ 2057 h 2357"/>
                <a:gd name="T104" fmla="*/ 2016 w 3110"/>
                <a:gd name="T105" fmla="*/ 2089 h 2357"/>
                <a:gd name="T106" fmla="*/ 772 w 3110"/>
                <a:gd name="T107" fmla="*/ 1949 h 2357"/>
                <a:gd name="T108" fmla="*/ 1210 w 3110"/>
                <a:gd name="T109" fmla="*/ 2052 h 2357"/>
                <a:gd name="T110" fmla="*/ 1116 w 3110"/>
                <a:gd name="T111" fmla="*/ 2102 h 2357"/>
                <a:gd name="T112" fmla="*/ 1289 w 3110"/>
                <a:gd name="T113" fmla="*/ 2093 h 2357"/>
                <a:gd name="T114" fmla="*/ 1395 w 3110"/>
                <a:gd name="T115" fmla="*/ 2266 h 2357"/>
                <a:gd name="T116" fmla="*/ 1413 w 3110"/>
                <a:gd name="T117" fmla="*/ 2350 h 2357"/>
                <a:gd name="T118" fmla="*/ 1364 w 3110"/>
                <a:gd name="T119" fmla="*/ 2217 h 2357"/>
                <a:gd name="T120" fmla="*/ 1000 w 3110"/>
                <a:gd name="T121" fmla="*/ 2139 h 2357"/>
                <a:gd name="T122" fmla="*/ 400 w 3110"/>
                <a:gd name="T123" fmla="*/ 970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0" h="2357">
                  <a:moveTo>
                    <a:pt x="259" y="1777"/>
                  </a:moveTo>
                  <a:lnTo>
                    <a:pt x="259" y="1777"/>
                  </a:lnTo>
                  <a:lnTo>
                    <a:pt x="259" y="1769"/>
                  </a:lnTo>
                  <a:lnTo>
                    <a:pt x="258" y="1762"/>
                  </a:lnTo>
                  <a:lnTo>
                    <a:pt x="255" y="1749"/>
                  </a:lnTo>
                  <a:lnTo>
                    <a:pt x="249" y="1738"/>
                  </a:lnTo>
                  <a:lnTo>
                    <a:pt x="242" y="1729"/>
                  </a:lnTo>
                  <a:lnTo>
                    <a:pt x="235" y="1722"/>
                  </a:lnTo>
                  <a:lnTo>
                    <a:pt x="227" y="1717"/>
                  </a:lnTo>
                  <a:lnTo>
                    <a:pt x="220" y="1712"/>
                  </a:lnTo>
                  <a:lnTo>
                    <a:pt x="213" y="1709"/>
                  </a:lnTo>
                  <a:lnTo>
                    <a:pt x="213" y="1709"/>
                  </a:lnTo>
                  <a:lnTo>
                    <a:pt x="221" y="1703"/>
                  </a:lnTo>
                  <a:lnTo>
                    <a:pt x="228" y="1698"/>
                  </a:lnTo>
                  <a:lnTo>
                    <a:pt x="233" y="1691"/>
                  </a:lnTo>
                  <a:lnTo>
                    <a:pt x="239" y="1683"/>
                  </a:lnTo>
                  <a:lnTo>
                    <a:pt x="243" y="1675"/>
                  </a:lnTo>
                  <a:lnTo>
                    <a:pt x="246" y="1666"/>
                  </a:lnTo>
                  <a:lnTo>
                    <a:pt x="248" y="1658"/>
                  </a:lnTo>
                  <a:lnTo>
                    <a:pt x="248" y="1648"/>
                  </a:lnTo>
                  <a:lnTo>
                    <a:pt x="248" y="1648"/>
                  </a:lnTo>
                  <a:lnTo>
                    <a:pt x="248" y="1639"/>
                  </a:lnTo>
                  <a:lnTo>
                    <a:pt x="247" y="1630"/>
                  </a:lnTo>
                  <a:lnTo>
                    <a:pt x="245" y="1622"/>
                  </a:lnTo>
                  <a:lnTo>
                    <a:pt x="242" y="1614"/>
                  </a:lnTo>
                  <a:lnTo>
                    <a:pt x="239" y="1606"/>
                  </a:lnTo>
                  <a:lnTo>
                    <a:pt x="235" y="1600"/>
                  </a:lnTo>
                  <a:lnTo>
                    <a:pt x="229" y="1594"/>
                  </a:lnTo>
                  <a:lnTo>
                    <a:pt x="223" y="1589"/>
                  </a:lnTo>
                  <a:lnTo>
                    <a:pt x="217" y="1584"/>
                  </a:lnTo>
                  <a:lnTo>
                    <a:pt x="210" y="1580"/>
                  </a:lnTo>
                  <a:lnTo>
                    <a:pt x="202" y="1576"/>
                  </a:lnTo>
                  <a:lnTo>
                    <a:pt x="193" y="1573"/>
                  </a:lnTo>
                  <a:lnTo>
                    <a:pt x="185" y="1571"/>
                  </a:lnTo>
                  <a:lnTo>
                    <a:pt x="175" y="1569"/>
                  </a:lnTo>
                  <a:lnTo>
                    <a:pt x="165" y="1569"/>
                  </a:lnTo>
                  <a:lnTo>
                    <a:pt x="153" y="1568"/>
                  </a:lnTo>
                  <a:lnTo>
                    <a:pt x="22" y="1568"/>
                  </a:lnTo>
                  <a:lnTo>
                    <a:pt x="22" y="1874"/>
                  </a:lnTo>
                  <a:lnTo>
                    <a:pt x="152" y="1874"/>
                  </a:lnTo>
                  <a:lnTo>
                    <a:pt x="152" y="1874"/>
                  </a:lnTo>
                  <a:lnTo>
                    <a:pt x="165" y="1874"/>
                  </a:lnTo>
                  <a:lnTo>
                    <a:pt x="176" y="1873"/>
                  </a:lnTo>
                  <a:lnTo>
                    <a:pt x="187" y="1871"/>
                  </a:lnTo>
                  <a:lnTo>
                    <a:pt x="197" y="1868"/>
                  </a:lnTo>
                  <a:lnTo>
                    <a:pt x="207" y="1864"/>
                  </a:lnTo>
                  <a:lnTo>
                    <a:pt x="216" y="1860"/>
                  </a:lnTo>
                  <a:lnTo>
                    <a:pt x="223" y="1854"/>
                  </a:lnTo>
                  <a:lnTo>
                    <a:pt x="230" y="1849"/>
                  </a:lnTo>
                  <a:lnTo>
                    <a:pt x="237" y="1842"/>
                  </a:lnTo>
                  <a:lnTo>
                    <a:pt x="242" y="1834"/>
                  </a:lnTo>
                  <a:lnTo>
                    <a:pt x="248" y="1827"/>
                  </a:lnTo>
                  <a:lnTo>
                    <a:pt x="251" y="1818"/>
                  </a:lnTo>
                  <a:lnTo>
                    <a:pt x="255" y="1809"/>
                  </a:lnTo>
                  <a:lnTo>
                    <a:pt x="257" y="1799"/>
                  </a:lnTo>
                  <a:lnTo>
                    <a:pt x="258" y="1788"/>
                  </a:lnTo>
                  <a:lnTo>
                    <a:pt x="259" y="1777"/>
                  </a:lnTo>
                  <a:lnTo>
                    <a:pt x="259" y="1777"/>
                  </a:lnTo>
                  <a:close/>
                  <a:moveTo>
                    <a:pt x="152" y="1823"/>
                  </a:moveTo>
                  <a:lnTo>
                    <a:pt x="79" y="1823"/>
                  </a:lnTo>
                  <a:lnTo>
                    <a:pt x="79" y="1735"/>
                  </a:lnTo>
                  <a:lnTo>
                    <a:pt x="152" y="1735"/>
                  </a:lnTo>
                  <a:lnTo>
                    <a:pt x="152" y="1735"/>
                  </a:lnTo>
                  <a:lnTo>
                    <a:pt x="163" y="1737"/>
                  </a:lnTo>
                  <a:lnTo>
                    <a:pt x="172" y="1738"/>
                  </a:lnTo>
                  <a:lnTo>
                    <a:pt x="180" y="1741"/>
                  </a:lnTo>
                  <a:lnTo>
                    <a:pt x="187" y="1747"/>
                  </a:lnTo>
                  <a:lnTo>
                    <a:pt x="192" y="1752"/>
                  </a:lnTo>
                  <a:lnTo>
                    <a:pt x="196" y="1760"/>
                  </a:lnTo>
                  <a:lnTo>
                    <a:pt x="198" y="1769"/>
                  </a:lnTo>
                  <a:lnTo>
                    <a:pt x="199" y="1779"/>
                  </a:lnTo>
                  <a:lnTo>
                    <a:pt x="199" y="1779"/>
                  </a:lnTo>
                  <a:lnTo>
                    <a:pt x="198" y="1789"/>
                  </a:lnTo>
                  <a:lnTo>
                    <a:pt x="196" y="1798"/>
                  </a:lnTo>
                  <a:lnTo>
                    <a:pt x="191" y="1805"/>
                  </a:lnTo>
                  <a:lnTo>
                    <a:pt x="187" y="1811"/>
                  </a:lnTo>
                  <a:lnTo>
                    <a:pt x="180" y="1817"/>
                  </a:lnTo>
                  <a:lnTo>
                    <a:pt x="172" y="1820"/>
                  </a:lnTo>
                  <a:lnTo>
                    <a:pt x="162" y="1822"/>
                  </a:lnTo>
                  <a:lnTo>
                    <a:pt x="152" y="1823"/>
                  </a:lnTo>
                  <a:lnTo>
                    <a:pt x="152" y="1823"/>
                  </a:lnTo>
                  <a:close/>
                  <a:moveTo>
                    <a:pt x="151" y="1685"/>
                  </a:moveTo>
                  <a:lnTo>
                    <a:pt x="79" y="1685"/>
                  </a:lnTo>
                  <a:lnTo>
                    <a:pt x="79" y="1620"/>
                  </a:lnTo>
                  <a:lnTo>
                    <a:pt x="149" y="1620"/>
                  </a:lnTo>
                  <a:lnTo>
                    <a:pt x="149" y="1620"/>
                  </a:lnTo>
                  <a:lnTo>
                    <a:pt x="158" y="1621"/>
                  </a:lnTo>
                  <a:lnTo>
                    <a:pt x="167" y="1622"/>
                  </a:lnTo>
                  <a:lnTo>
                    <a:pt x="173" y="1624"/>
                  </a:lnTo>
                  <a:lnTo>
                    <a:pt x="179" y="1628"/>
                  </a:lnTo>
                  <a:lnTo>
                    <a:pt x="183" y="1633"/>
                  </a:lnTo>
                  <a:lnTo>
                    <a:pt x="187" y="1639"/>
                  </a:lnTo>
                  <a:lnTo>
                    <a:pt x="188" y="1645"/>
                  </a:lnTo>
                  <a:lnTo>
                    <a:pt x="189" y="1653"/>
                  </a:lnTo>
                  <a:lnTo>
                    <a:pt x="189" y="1653"/>
                  </a:lnTo>
                  <a:lnTo>
                    <a:pt x="189" y="1659"/>
                  </a:lnTo>
                  <a:lnTo>
                    <a:pt x="188" y="1664"/>
                  </a:lnTo>
                  <a:lnTo>
                    <a:pt x="186" y="1670"/>
                  </a:lnTo>
                  <a:lnTo>
                    <a:pt x="182" y="1674"/>
                  </a:lnTo>
                  <a:lnTo>
                    <a:pt x="177" y="1679"/>
                  </a:lnTo>
                  <a:lnTo>
                    <a:pt x="170" y="1682"/>
                  </a:lnTo>
                  <a:lnTo>
                    <a:pt x="162" y="1684"/>
                  </a:lnTo>
                  <a:lnTo>
                    <a:pt x="151" y="1685"/>
                  </a:lnTo>
                  <a:lnTo>
                    <a:pt x="151" y="1685"/>
                  </a:lnTo>
                  <a:close/>
                  <a:moveTo>
                    <a:pt x="298" y="1778"/>
                  </a:moveTo>
                  <a:lnTo>
                    <a:pt x="298" y="1651"/>
                  </a:lnTo>
                  <a:lnTo>
                    <a:pt x="353" y="1651"/>
                  </a:lnTo>
                  <a:lnTo>
                    <a:pt x="353" y="1774"/>
                  </a:lnTo>
                  <a:lnTo>
                    <a:pt x="353" y="1774"/>
                  </a:lnTo>
                  <a:lnTo>
                    <a:pt x="353" y="1787"/>
                  </a:lnTo>
                  <a:lnTo>
                    <a:pt x="356" y="1799"/>
                  </a:lnTo>
                  <a:lnTo>
                    <a:pt x="359" y="1808"/>
                  </a:lnTo>
                  <a:lnTo>
                    <a:pt x="363" y="1815"/>
                  </a:lnTo>
                  <a:lnTo>
                    <a:pt x="369" y="1821"/>
                  </a:lnTo>
                  <a:lnTo>
                    <a:pt x="376" y="1825"/>
                  </a:lnTo>
                  <a:lnTo>
                    <a:pt x="385" y="1828"/>
                  </a:lnTo>
                  <a:lnTo>
                    <a:pt x="395" y="1829"/>
                  </a:lnTo>
                  <a:lnTo>
                    <a:pt x="395" y="1829"/>
                  </a:lnTo>
                  <a:lnTo>
                    <a:pt x="405" y="1828"/>
                  </a:lnTo>
                  <a:lnTo>
                    <a:pt x="412" y="1825"/>
                  </a:lnTo>
                  <a:lnTo>
                    <a:pt x="420" y="1821"/>
                  </a:lnTo>
                  <a:lnTo>
                    <a:pt x="426" y="1815"/>
                  </a:lnTo>
                  <a:lnTo>
                    <a:pt x="430" y="1808"/>
                  </a:lnTo>
                  <a:lnTo>
                    <a:pt x="433" y="1798"/>
                  </a:lnTo>
                  <a:lnTo>
                    <a:pt x="436" y="1787"/>
                  </a:lnTo>
                  <a:lnTo>
                    <a:pt x="436" y="1774"/>
                  </a:lnTo>
                  <a:lnTo>
                    <a:pt x="436" y="1651"/>
                  </a:lnTo>
                  <a:lnTo>
                    <a:pt x="491" y="1651"/>
                  </a:lnTo>
                  <a:lnTo>
                    <a:pt x="491" y="1874"/>
                  </a:lnTo>
                  <a:lnTo>
                    <a:pt x="436" y="1874"/>
                  </a:lnTo>
                  <a:lnTo>
                    <a:pt x="436" y="1857"/>
                  </a:lnTo>
                  <a:lnTo>
                    <a:pt x="436" y="1857"/>
                  </a:lnTo>
                  <a:lnTo>
                    <a:pt x="431" y="1862"/>
                  </a:lnTo>
                  <a:lnTo>
                    <a:pt x="425" y="1867"/>
                  </a:lnTo>
                  <a:lnTo>
                    <a:pt x="419" y="1871"/>
                  </a:lnTo>
                  <a:lnTo>
                    <a:pt x="412" y="1873"/>
                  </a:lnTo>
                  <a:lnTo>
                    <a:pt x="406" y="1877"/>
                  </a:lnTo>
                  <a:lnTo>
                    <a:pt x="398" y="1878"/>
                  </a:lnTo>
                  <a:lnTo>
                    <a:pt x="390" y="1879"/>
                  </a:lnTo>
                  <a:lnTo>
                    <a:pt x="382" y="1880"/>
                  </a:lnTo>
                  <a:lnTo>
                    <a:pt x="382" y="1880"/>
                  </a:lnTo>
                  <a:lnTo>
                    <a:pt x="369" y="1879"/>
                  </a:lnTo>
                  <a:lnTo>
                    <a:pt x="358" y="1877"/>
                  </a:lnTo>
                  <a:lnTo>
                    <a:pt x="348" y="1873"/>
                  </a:lnTo>
                  <a:lnTo>
                    <a:pt x="338" y="1869"/>
                  </a:lnTo>
                  <a:lnTo>
                    <a:pt x="330" y="1863"/>
                  </a:lnTo>
                  <a:lnTo>
                    <a:pt x="323" y="1858"/>
                  </a:lnTo>
                  <a:lnTo>
                    <a:pt x="318" y="1850"/>
                  </a:lnTo>
                  <a:lnTo>
                    <a:pt x="312" y="1842"/>
                  </a:lnTo>
                  <a:lnTo>
                    <a:pt x="309" y="1834"/>
                  </a:lnTo>
                  <a:lnTo>
                    <a:pt x="306" y="1827"/>
                  </a:lnTo>
                  <a:lnTo>
                    <a:pt x="301" y="1809"/>
                  </a:lnTo>
                  <a:lnTo>
                    <a:pt x="299" y="1792"/>
                  </a:lnTo>
                  <a:lnTo>
                    <a:pt x="298" y="1778"/>
                  </a:lnTo>
                  <a:lnTo>
                    <a:pt x="298" y="1778"/>
                  </a:lnTo>
                  <a:close/>
                  <a:moveTo>
                    <a:pt x="1143" y="1874"/>
                  </a:moveTo>
                  <a:lnTo>
                    <a:pt x="1087" y="1874"/>
                  </a:lnTo>
                  <a:lnTo>
                    <a:pt x="1087" y="1651"/>
                  </a:lnTo>
                  <a:lnTo>
                    <a:pt x="1143" y="1651"/>
                  </a:lnTo>
                  <a:lnTo>
                    <a:pt x="1143" y="1670"/>
                  </a:lnTo>
                  <a:lnTo>
                    <a:pt x="1143" y="1670"/>
                  </a:lnTo>
                  <a:lnTo>
                    <a:pt x="1148" y="1664"/>
                  </a:lnTo>
                  <a:lnTo>
                    <a:pt x="1154" y="1659"/>
                  </a:lnTo>
                  <a:lnTo>
                    <a:pt x="1160" y="1655"/>
                  </a:lnTo>
                  <a:lnTo>
                    <a:pt x="1167" y="1652"/>
                  </a:lnTo>
                  <a:lnTo>
                    <a:pt x="1175" y="1649"/>
                  </a:lnTo>
                  <a:lnTo>
                    <a:pt x="1182" y="1648"/>
                  </a:lnTo>
                  <a:lnTo>
                    <a:pt x="1190" y="1646"/>
                  </a:lnTo>
                  <a:lnTo>
                    <a:pt x="1198" y="1645"/>
                  </a:lnTo>
                  <a:lnTo>
                    <a:pt x="1198" y="1645"/>
                  </a:lnTo>
                  <a:lnTo>
                    <a:pt x="1208" y="1646"/>
                  </a:lnTo>
                  <a:lnTo>
                    <a:pt x="1217" y="1648"/>
                  </a:lnTo>
                  <a:lnTo>
                    <a:pt x="1226" y="1650"/>
                  </a:lnTo>
                  <a:lnTo>
                    <a:pt x="1234" y="1652"/>
                  </a:lnTo>
                  <a:lnTo>
                    <a:pt x="1242" y="1655"/>
                  </a:lnTo>
                  <a:lnTo>
                    <a:pt x="1248" y="1661"/>
                  </a:lnTo>
                  <a:lnTo>
                    <a:pt x="1254" y="1665"/>
                  </a:lnTo>
                  <a:lnTo>
                    <a:pt x="1259" y="1672"/>
                  </a:lnTo>
                  <a:lnTo>
                    <a:pt x="1265" y="1679"/>
                  </a:lnTo>
                  <a:lnTo>
                    <a:pt x="1268" y="1686"/>
                  </a:lnTo>
                  <a:lnTo>
                    <a:pt x="1273" y="1694"/>
                  </a:lnTo>
                  <a:lnTo>
                    <a:pt x="1275" y="1703"/>
                  </a:lnTo>
                  <a:lnTo>
                    <a:pt x="1277" y="1713"/>
                  </a:lnTo>
                  <a:lnTo>
                    <a:pt x="1279" y="1724"/>
                  </a:lnTo>
                  <a:lnTo>
                    <a:pt x="1280" y="1735"/>
                  </a:lnTo>
                  <a:lnTo>
                    <a:pt x="1280" y="1748"/>
                  </a:lnTo>
                  <a:lnTo>
                    <a:pt x="1280" y="1874"/>
                  </a:lnTo>
                  <a:lnTo>
                    <a:pt x="1225" y="1874"/>
                  </a:lnTo>
                  <a:lnTo>
                    <a:pt x="1225" y="1751"/>
                  </a:lnTo>
                  <a:lnTo>
                    <a:pt x="1225" y="1751"/>
                  </a:lnTo>
                  <a:lnTo>
                    <a:pt x="1225" y="1738"/>
                  </a:lnTo>
                  <a:lnTo>
                    <a:pt x="1223" y="1727"/>
                  </a:lnTo>
                  <a:lnTo>
                    <a:pt x="1219" y="1718"/>
                  </a:lnTo>
                  <a:lnTo>
                    <a:pt x="1215" y="1710"/>
                  </a:lnTo>
                  <a:lnTo>
                    <a:pt x="1209" y="1704"/>
                  </a:lnTo>
                  <a:lnTo>
                    <a:pt x="1203" y="1700"/>
                  </a:lnTo>
                  <a:lnTo>
                    <a:pt x="1195" y="1698"/>
                  </a:lnTo>
                  <a:lnTo>
                    <a:pt x="1185" y="1696"/>
                  </a:lnTo>
                  <a:lnTo>
                    <a:pt x="1185" y="1696"/>
                  </a:lnTo>
                  <a:lnTo>
                    <a:pt x="1175" y="1698"/>
                  </a:lnTo>
                  <a:lnTo>
                    <a:pt x="1166" y="1700"/>
                  </a:lnTo>
                  <a:lnTo>
                    <a:pt x="1159" y="1704"/>
                  </a:lnTo>
                  <a:lnTo>
                    <a:pt x="1154" y="1710"/>
                  </a:lnTo>
                  <a:lnTo>
                    <a:pt x="1148" y="1718"/>
                  </a:lnTo>
                  <a:lnTo>
                    <a:pt x="1145" y="1728"/>
                  </a:lnTo>
                  <a:lnTo>
                    <a:pt x="1143" y="1739"/>
                  </a:lnTo>
                  <a:lnTo>
                    <a:pt x="1143" y="1751"/>
                  </a:lnTo>
                  <a:lnTo>
                    <a:pt x="1143" y="1874"/>
                  </a:lnTo>
                  <a:close/>
                  <a:moveTo>
                    <a:pt x="597" y="1755"/>
                  </a:moveTo>
                  <a:lnTo>
                    <a:pt x="597" y="1874"/>
                  </a:lnTo>
                  <a:lnTo>
                    <a:pt x="541" y="1874"/>
                  </a:lnTo>
                  <a:lnTo>
                    <a:pt x="541" y="1651"/>
                  </a:lnTo>
                  <a:lnTo>
                    <a:pt x="597" y="1651"/>
                  </a:lnTo>
                  <a:lnTo>
                    <a:pt x="597" y="1755"/>
                  </a:lnTo>
                  <a:close/>
                  <a:moveTo>
                    <a:pt x="646" y="1585"/>
                  </a:moveTo>
                  <a:lnTo>
                    <a:pt x="701" y="1558"/>
                  </a:lnTo>
                  <a:lnTo>
                    <a:pt x="701" y="1760"/>
                  </a:lnTo>
                  <a:lnTo>
                    <a:pt x="701" y="1874"/>
                  </a:lnTo>
                  <a:lnTo>
                    <a:pt x="646" y="1874"/>
                  </a:lnTo>
                  <a:lnTo>
                    <a:pt x="646" y="1585"/>
                  </a:lnTo>
                  <a:close/>
                  <a:moveTo>
                    <a:pt x="877" y="1666"/>
                  </a:moveTo>
                  <a:lnTo>
                    <a:pt x="877" y="1666"/>
                  </a:lnTo>
                  <a:lnTo>
                    <a:pt x="873" y="1661"/>
                  </a:lnTo>
                  <a:lnTo>
                    <a:pt x="867" y="1658"/>
                  </a:lnTo>
                  <a:lnTo>
                    <a:pt x="860" y="1653"/>
                  </a:lnTo>
                  <a:lnTo>
                    <a:pt x="855" y="1651"/>
                  </a:lnTo>
                  <a:lnTo>
                    <a:pt x="848" y="1649"/>
                  </a:lnTo>
                  <a:lnTo>
                    <a:pt x="841" y="1646"/>
                  </a:lnTo>
                  <a:lnTo>
                    <a:pt x="828" y="1645"/>
                  </a:lnTo>
                  <a:lnTo>
                    <a:pt x="828" y="1645"/>
                  </a:lnTo>
                  <a:lnTo>
                    <a:pt x="818" y="1646"/>
                  </a:lnTo>
                  <a:lnTo>
                    <a:pt x="808" y="1648"/>
                  </a:lnTo>
                  <a:lnTo>
                    <a:pt x="799" y="1650"/>
                  </a:lnTo>
                  <a:lnTo>
                    <a:pt x="791" y="1653"/>
                  </a:lnTo>
                  <a:lnTo>
                    <a:pt x="784" y="1658"/>
                  </a:lnTo>
                  <a:lnTo>
                    <a:pt x="776" y="1663"/>
                  </a:lnTo>
                  <a:lnTo>
                    <a:pt x="769" y="1670"/>
                  </a:lnTo>
                  <a:lnTo>
                    <a:pt x="764" y="1676"/>
                  </a:lnTo>
                  <a:lnTo>
                    <a:pt x="758" y="1684"/>
                  </a:lnTo>
                  <a:lnTo>
                    <a:pt x="754" y="1693"/>
                  </a:lnTo>
                  <a:lnTo>
                    <a:pt x="749" y="1702"/>
                  </a:lnTo>
                  <a:lnTo>
                    <a:pt x="746" y="1712"/>
                  </a:lnTo>
                  <a:lnTo>
                    <a:pt x="744" y="1723"/>
                  </a:lnTo>
                  <a:lnTo>
                    <a:pt x="741" y="1735"/>
                  </a:lnTo>
                  <a:lnTo>
                    <a:pt x="740" y="1748"/>
                  </a:lnTo>
                  <a:lnTo>
                    <a:pt x="740" y="1760"/>
                  </a:lnTo>
                  <a:lnTo>
                    <a:pt x="740" y="1760"/>
                  </a:lnTo>
                  <a:lnTo>
                    <a:pt x="740" y="1774"/>
                  </a:lnTo>
                  <a:lnTo>
                    <a:pt x="741" y="1787"/>
                  </a:lnTo>
                  <a:lnTo>
                    <a:pt x="744" y="1799"/>
                  </a:lnTo>
                  <a:lnTo>
                    <a:pt x="746" y="1810"/>
                  </a:lnTo>
                  <a:lnTo>
                    <a:pt x="749" y="1821"/>
                  </a:lnTo>
                  <a:lnTo>
                    <a:pt x="752" y="1831"/>
                  </a:lnTo>
                  <a:lnTo>
                    <a:pt x="757" y="1840"/>
                  </a:lnTo>
                  <a:lnTo>
                    <a:pt x="762" y="1848"/>
                  </a:lnTo>
                  <a:lnTo>
                    <a:pt x="769" y="1856"/>
                  </a:lnTo>
                  <a:lnTo>
                    <a:pt x="775" y="1861"/>
                  </a:lnTo>
                  <a:lnTo>
                    <a:pt x="783" y="1867"/>
                  </a:lnTo>
                  <a:lnTo>
                    <a:pt x="790" y="1871"/>
                  </a:lnTo>
                  <a:lnTo>
                    <a:pt x="798" y="1874"/>
                  </a:lnTo>
                  <a:lnTo>
                    <a:pt x="807" y="1878"/>
                  </a:lnTo>
                  <a:lnTo>
                    <a:pt x="817" y="1879"/>
                  </a:lnTo>
                  <a:lnTo>
                    <a:pt x="827" y="1880"/>
                  </a:lnTo>
                  <a:lnTo>
                    <a:pt x="827" y="1880"/>
                  </a:lnTo>
                  <a:lnTo>
                    <a:pt x="834" y="1879"/>
                  </a:lnTo>
                  <a:lnTo>
                    <a:pt x="840" y="1878"/>
                  </a:lnTo>
                  <a:lnTo>
                    <a:pt x="847" y="1877"/>
                  </a:lnTo>
                  <a:lnTo>
                    <a:pt x="854" y="1874"/>
                  </a:lnTo>
                  <a:lnTo>
                    <a:pt x="859" y="1871"/>
                  </a:lnTo>
                  <a:lnTo>
                    <a:pt x="866" y="1868"/>
                  </a:lnTo>
                  <a:lnTo>
                    <a:pt x="871" y="1863"/>
                  </a:lnTo>
                  <a:lnTo>
                    <a:pt x="877" y="1858"/>
                  </a:lnTo>
                  <a:lnTo>
                    <a:pt x="877" y="1874"/>
                  </a:lnTo>
                  <a:lnTo>
                    <a:pt x="933" y="1874"/>
                  </a:lnTo>
                  <a:lnTo>
                    <a:pt x="933" y="1558"/>
                  </a:lnTo>
                  <a:lnTo>
                    <a:pt x="877" y="1585"/>
                  </a:lnTo>
                  <a:lnTo>
                    <a:pt x="877" y="1666"/>
                  </a:lnTo>
                  <a:close/>
                  <a:moveTo>
                    <a:pt x="838" y="1829"/>
                  </a:moveTo>
                  <a:lnTo>
                    <a:pt x="838" y="1829"/>
                  </a:lnTo>
                  <a:lnTo>
                    <a:pt x="831" y="1828"/>
                  </a:lnTo>
                  <a:lnTo>
                    <a:pt x="824" y="1825"/>
                  </a:lnTo>
                  <a:lnTo>
                    <a:pt x="817" y="1822"/>
                  </a:lnTo>
                  <a:lnTo>
                    <a:pt x="810" y="1815"/>
                  </a:lnTo>
                  <a:lnTo>
                    <a:pt x="805" y="1807"/>
                  </a:lnTo>
                  <a:lnTo>
                    <a:pt x="800" y="1794"/>
                  </a:lnTo>
                  <a:lnTo>
                    <a:pt x="797" y="1779"/>
                  </a:lnTo>
                  <a:lnTo>
                    <a:pt x="796" y="1759"/>
                  </a:lnTo>
                  <a:lnTo>
                    <a:pt x="796" y="1759"/>
                  </a:lnTo>
                  <a:lnTo>
                    <a:pt x="797" y="1741"/>
                  </a:lnTo>
                  <a:lnTo>
                    <a:pt x="800" y="1728"/>
                  </a:lnTo>
                  <a:lnTo>
                    <a:pt x="805" y="1717"/>
                  </a:lnTo>
                  <a:lnTo>
                    <a:pt x="810" y="1709"/>
                  </a:lnTo>
                  <a:lnTo>
                    <a:pt x="816" y="1702"/>
                  </a:lnTo>
                  <a:lnTo>
                    <a:pt x="824" y="1699"/>
                  </a:lnTo>
                  <a:lnTo>
                    <a:pt x="830" y="1696"/>
                  </a:lnTo>
                  <a:lnTo>
                    <a:pt x="838" y="1696"/>
                  </a:lnTo>
                  <a:lnTo>
                    <a:pt x="838" y="1696"/>
                  </a:lnTo>
                  <a:lnTo>
                    <a:pt x="845" y="1696"/>
                  </a:lnTo>
                  <a:lnTo>
                    <a:pt x="851" y="1699"/>
                  </a:lnTo>
                  <a:lnTo>
                    <a:pt x="858" y="1701"/>
                  </a:lnTo>
                  <a:lnTo>
                    <a:pt x="863" y="1704"/>
                  </a:lnTo>
                  <a:lnTo>
                    <a:pt x="867" y="1708"/>
                  </a:lnTo>
                  <a:lnTo>
                    <a:pt x="871" y="1711"/>
                  </a:lnTo>
                  <a:lnTo>
                    <a:pt x="877" y="1719"/>
                  </a:lnTo>
                  <a:lnTo>
                    <a:pt x="877" y="1807"/>
                  </a:lnTo>
                  <a:lnTo>
                    <a:pt x="877" y="1807"/>
                  </a:lnTo>
                  <a:lnTo>
                    <a:pt x="870" y="1814"/>
                  </a:lnTo>
                  <a:lnTo>
                    <a:pt x="863" y="1821"/>
                  </a:lnTo>
                  <a:lnTo>
                    <a:pt x="858" y="1824"/>
                  </a:lnTo>
                  <a:lnTo>
                    <a:pt x="851" y="1827"/>
                  </a:lnTo>
                  <a:lnTo>
                    <a:pt x="846" y="1828"/>
                  </a:lnTo>
                  <a:lnTo>
                    <a:pt x="838" y="1829"/>
                  </a:lnTo>
                  <a:lnTo>
                    <a:pt x="838" y="1829"/>
                  </a:lnTo>
                  <a:close/>
                  <a:moveTo>
                    <a:pt x="2084" y="1645"/>
                  </a:moveTo>
                  <a:lnTo>
                    <a:pt x="2084" y="1645"/>
                  </a:lnTo>
                  <a:lnTo>
                    <a:pt x="2079" y="1646"/>
                  </a:lnTo>
                  <a:lnTo>
                    <a:pt x="2072" y="1648"/>
                  </a:lnTo>
                  <a:lnTo>
                    <a:pt x="2059" y="1651"/>
                  </a:lnTo>
                  <a:lnTo>
                    <a:pt x="2046" y="1658"/>
                  </a:lnTo>
                  <a:lnTo>
                    <a:pt x="2035" y="1666"/>
                  </a:lnTo>
                  <a:lnTo>
                    <a:pt x="2035" y="1563"/>
                  </a:lnTo>
                  <a:lnTo>
                    <a:pt x="1980" y="1591"/>
                  </a:lnTo>
                  <a:lnTo>
                    <a:pt x="1980" y="1874"/>
                  </a:lnTo>
                  <a:lnTo>
                    <a:pt x="2035" y="1874"/>
                  </a:lnTo>
                  <a:lnTo>
                    <a:pt x="2035" y="1858"/>
                  </a:lnTo>
                  <a:lnTo>
                    <a:pt x="2035" y="1858"/>
                  </a:lnTo>
                  <a:lnTo>
                    <a:pt x="2040" y="1863"/>
                  </a:lnTo>
                  <a:lnTo>
                    <a:pt x="2046" y="1868"/>
                  </a:lnTo>
                  <a:lnTo>
                    <a:pt x="2052" y="1871"/>
                  </a:lnTo>
                  <a:lnTo>
                    <a:pt x="2059" y="1874"/>
                  </a:lnTo>
                  <a:lnTo>
                    <a:pt x="2064" y="1877"/>
                  </a:lnTo>
                  <a:lnTo>
                    <a:pt x="2072" y="1878"/>
                  </a:lnTo>
                  <a:lnTo>
                    <a:pt x="2079" y="1879"/>
                  </a:lnTo>
                  <a:lnTo>
                    <a:pt x="2085" y="1880"/>
                  </a:lnTo>
                  <a:lnTo>
                    <a:pt x="2085" y="1880"/>
                  </a:lnTo>
                  <a:lnTo>
                    <a:pt x="2095" y="1879"/>
                  </a:lnTo>
                  <a:lnTo>
                    <a:pt x="2105" y="1878"/>
                  </a:lnTo>
                  <a:lnTo>
                    <a:pt x="2114" y="1876"/>
                  </a:lnTo>
                  <a:lnTo>
                    <a:pt x="2123" y="1871"/>
                  </a:lnTo>
                  <a:lnTo>
                    <a:pt x="2131" y="1867"/>
                  </a:lnTo>
                  <a:lnTo>
                    <a:pt x="2137" y="1862"/>
                  </a:lnTo>
                  <a:lnTo>
                    <a:pt x="2144" y="1856"/>
                  </a:lnTo>
                  <a:lnTo>
                    <a:pt x="2150" y="1849"/>
                  </a:lnTo>
                  <a:lnTo>
                    <a:pt x="2155" y="1840"/>
                  </a:lnTo>
                  <a:lnTo>
                    <a:pt x="2160" y="1831"/>
                  </a:lnTo>
                  <a:lnTo>
                    <a:pt x="2163" y="1821"/>
                  </a:lnTo>
                  <a:lnTo>
                    <a:pt x="2166" y="1811"/>
                  </a:lnTo>
                  <a:lnTo>
                    <a:pt x="2170" y="1800"/>
                  </a:lnTo>
                  <a:lnTo>
                    <a:pt x="2171" y="1788"/>
                  </a:lnTo>
                  <a:lnTo>
                    <a:pt x="2172" y="1774"/>
                  </a:lnTo>
                  <a:lnTo>
                    <a:pt x="2173" y="1760"/>
                  </a:lnTo>
                  <a:lnTo>
                    <a:pt x="2173" y="1760"/>
                  </a:lnTo>
                  <a:lnTo>
                    <a:pt x="2172" y="1748"/>
                  </a:lnTo>
                  <a:lnTo>
                    <a:pt x="2171" y="1735"/>
                  </a:lnTo>
                  <a:lnTo>
                    <a:pt x="2169" y="1723"/>
                  </a:lnTo>
                  <a:lnTo>
                    <a:pt x="2166" y="1712"/>
                  </a:lnTo>
                  <a:lnTo>
                    <a:pt x="2163" y="1702"/>
                  </a:lnTo>
                  <a:lnTo>
                    <a:pt x="2159" y="1693"/>
                  </a:lnTo>
                  <a:lnTo>
                    <a:pt x="2154" y="1684"/>
                  </a:lnTo>
                  <a:lnTo>
                    <a:pt x="2149" y="1676"/>
                  </a:lnTo>
                  <a:lnTo>
                    <a:pt x="2143" y="1670"/>
                  </a:lnTo>
                  <a:lnTo>
                    <a:pt x="2136" y="1663"/>
                  </a:lnTo>
                  <a:lnTo>
                    <a:pt x="2129" y="1658"/>
                  </a:lnTo>
                  <a:lnTo>
                    <a:pt x="2121" y="1653"/>
                  </a:lnTo>
                  <a:lnTo>
                    <a:pt x="2113" y="1650"/>
                  </a:lnTo>
                  <a:lnTo>
                    <a:pt x="2104" y="1648"/>
                  </a:lnTo>
                  <a:lnTo>
                    <a:pt x="2094" y="1646"/>
                  </a:lnTo>
                  <a:lnTo>
                    <a:pt x="2084" y="1645"/>
                  </a:lnTo>
                  <a:lnTo>
                    <a:pt x="2084" y="1645"/>
                  </a:lnTo>
                  <a:close/>
                  <a:moveTo>
                    <a:pt x="2074" y="1696"/>
                  </a:moveTo>
                  <a:lnTo>
                    <a:pt x="2074" y="1696"/>
                  </a:lnTo>
                  <a:lnTo>
                    <a:pt x="2082" y="1698"/>
                  </a:lnTo>
                  <a:lnTo>
                    <a:pt x="2090" y="1700"/>
                  </a:lnTo>
                  <a:lnTo>
                    <a:pt x="2096" y="1704"/>
                  </a:lnTo>
                  <a:lnTo>
                    <a:pt x="2103" y="1711"/>
                  </a:lnTo>
                  <a:lnTo>
                    <a:pt x="2109" y="1719"/>
                  </a:lnTo>
                  <a:lnTo>
                    <a:pt x="2112" y="1730"/>
                  </a:lnTo>
                  <a:lnTo>
                    <a:pt x="2115" y="1743"/>
                  </a:lnTo>
                  <a:lnTo>
                    <a:pt x="2116" y="1759"/>
                  </a:lnTo>
                  <a:lnTo>
                    <a:pt x="2116" y="1759"/>
                  </a:lnTo>
                  <a:lnTo>
                    <a:pt x="2115" y="1775"/>
                  </a:lnTo>
                  <a:lnTo>
                    <a:pt x="2113" y="1790"/>
                  </a:lnTo>
                  <a:lnTo>
                    <a:pt x="2111" y="1801"/>
                  </a:lnTo>
                  <a:lnTo>
                    <a:pt x="2106" y="1811"/>
                  </a:lnTo>
                  <a:lnTo>
                    <a:pt x="2100" y="1819"/>
                  </a:lnTo>
                  <a:lnTo>
                    <a:pt x="2093" y="1824"/>
                  </a:lnTo>
                  <a:lnTo>
                    <a:pt x="2085" y="1828"/>
                  </a:lnTo>
                  <a:lnTo>
                    <a:pt x="2075" y="1829"/>
                  </a:lnTo>
                  <a:lnTo>
                    <a:pt x="2075" y="1829"/>
                  </a:lnTo>
                  <a:lnTo>
                    <a:pt x="2067" y="1828"/>
                  </a:lnTo>
                  <a:lnTo>
                    <a:pt x="2061" y="1827"/>
                  </a:lnTo>
                  <a:lnTo>
                    <a:pt x="2055" y="1823"/>
                  </a:lnTo>
                  <a:lnTo>
                    <a:pt x="2050" y="1821"/>
                  </a:lnTo>
                  <a:lnTo>
                    <a:pt x="2041" y="1813"/>
                  </a:lnTo>
                  <a:lnTo>
                    <a:pt x="2035" y="1808"/>
                  </a:lnTo>
                  <a:lnTo>
                    <a:pt x="2035" y="1719"/>
                  </a:lnTo>
                  <a:lnTo>
                    <a:pt x="2035" y="1719"/>
                  </a:lnTo>
                  <a:lnTo>
                    <a:pt x="2039" y="1714"/>
                  </a:lnTo>
                  <a:lnTo>
                    <a:pt x="2043" y="1710"/>
                  </a:lnTo>
                  <a:lnTo>
                    <a:pt x="2047" y="1705"/>
                  </a:lnTo>
                  <a:lnTo>
                    <a:pt x="2052" y="1702"/>
                  </a:lnTo>
                  <a:lnTo>
                    <a:pt x="2057" y="1700"/>
                  </a:lnTo>
                  <a:lnTo>
                    <a:pt x="2063" y="1698"/>
                  </a:lnTo>
                  <a:lnTo>
                    <a:pt x="2069" y="1696"/>
                  </a:lnTo>
                  <a:lnTo>
                    <a:pt x="2074" y="1696"/>
                  </a:lnTo>
                  <a:lnTo>
                    <a:pt x="2074" y="1696"/>
                  </a:lnTo>
                  <a:close/>
                  <a:moveTo>
                    <a:pt x="1455" y="1666"/>
                  </a:moveTo>
                  <a:lnTo>
                    <a:pt x="1455" y="1666"/>
                  </a:lnTo>
                  <a:lnTo>
                    <a:pt x="1451" y="1662"/>
                  </a:lnTo>
                  <a:lnTo>
                    <a:pt x="1445" y="1658"/>
                  </a:lnTo>
                  <a:lnTo>
                    <a:pt x="1438" y="1654"/>
                  </a:lnTo>
                  <a:lnTo>
                    <a:pt x="1433" y="1651"/>
                  </a:lnTo>
                  <a:lnTo>
                    <a:pt x="1426" y="1649"/>
                  </a:lnTo>
                  <a:lnTo>
                    <a:pt x="1419" y="1646"/>
                  </a:lnTo>
                  <a:lnTo>
                    <a:pt x="1413" y="1646"/>
                  </a:lnTo>
                  <a:lnTo>
                    <a:pt x="1406" y="1645"/>
                  </a:lnTo>
                  <a:lnTo>
                    <a:pt x="1406" y="1645"/>
                  </a:lnTo>
                  <a:lnTo>
                    <a:pt x="1396" y="1646"/>
                  </a:lnTo>
                  <a:lnTo>
                    <a:pt x="1386" y="1648"/>
                  </a:lnTo>
                  <a:lnTo>
                    <a:pt x="1377" y="1650"/>
                  </a:lnTo>
                  <a:lnTo>
                    <a:pt x="1369" y="1653"/>
                  </a:lnTo>
                  <a:lnTo>
                    <a:pt x="1362" y="1658"/>
                  </a:lnTo>
                  <a:lnTo>
                    <a:pt x="1354" y="1663"/>
                  </a:lnTo>
                  <a:lnTo>
                    <a:pt x="1347" y="1670"/>
                  </a:lnTo>
                  <a:lnTo>
                    <a:pt x="1342" y="1676"/>
                  </a:lnTo>
                  <a:lnTo>
                    <a:pt x="1336" y="1684"/>
                  </a:lnTo>
                  <a:lnTo>
                    <a:pt x="1332" y="1693"/>
                  </a:lnTo>
                  <a:lnTo>
                    <a:pt x="1327" y="1702"/>
                  </a:lnTo>
                  <a:lnTo>
                    <a:pt x="1324" y="1712"/>
                  </a:lnTo>
                  <a:lnTo>
                    <a:pt x="1322" y="1723"/>
                  </a:lnTo>
                  <a:lnTo>
                    <a:pt x="1319" y="1735"/>
                  </a:lnTo>
                  <a:lnTo>
                    <a:pt x="1318" y="1748"/>
                  </a:lnTo>
                  <a:lnTo>
                    <a:pt x="1318" y="1760"/>
                  </a:lnTo>
                  <a:lnTo>
                    <a:pt x="1318" y="1760"/>
                  </a:lnTo>
                  <a:lnTo>
                    <a:pt x="1318" y="1774"/>
                  </a:lnTo>
                  <a:lnTo>
                    <a:pt x="1319" y="1787"/>
                  </a:lnTo>
                  <a:lnTo>
                    <a:pt x="1322" y="1799"/>
                  </a:lnTo>
                  <a:lnTo>
                    <a:pt x="1324" y="1810"/>
                  </a:lnTo>
                  <a:lnTo>
                    <a:pt x="1327" y="1821"/>
                  </a:lnTo>
                  <a:lnTo>
                    <a:pt x="1330" y="1831"/>
                  </a:lnTo>
                  <a:lnTo>
                    <a:pt x="1336" y="1840"/>
                  </a:lnTo>
                  <a:lnTo>
                    <a:pt x="1340" y="1848"/>
                  </a:lnTo>
                  <a:lnTo>
                    <a:pt x="1347" y="1856"/>
                  </a:lnTo>
                  <a:lnTo>
                    <a:pt x="1353" y="1861"/>
                  </a:lnTo>
                  <a:lnTo>
                    <a:pt x="1360" y="1867"/>
                  </a:lnTo>
                  <a:lnTo>
                    <a:pt x="1368" y="1871"/>
                  </a:lnTo>
                  <a:lnTo>
                    <a:pt x="1376" y="1874"/>
                  </a:lnTo>
                  <a:lnTo>
                    <a:pt x="1385" y="1878"/>
                  </a:lnTo>
                  <a:lnTo>
                    <a:pt x="1395" y="1879"/>
                  </a:lnTo>
                  <a:lnTo>
                    <a:pt x="1405" y="1879"/>
                  </a:lnTo>
                  <a:lnTo>
                    <a:pt x="1405" y="1879"/>
                  </a:lnTo>
                  <a:lnTo>
                    <a:pt x="1412" y="1879"/>
                  </a:lnTo>
                  <a:lnTo>
                    <a:pt x="1418" y="1878"/>
                  </a:lnTo>
                  <a:lnTo>
                    <a:pt x="1425" y="1877"/>
                  </a:lnTo>
                  <a:lnTo>
                    <a:pt x="1432" y="1874"/>
                  </a:lnTo>
                  <a:lnTo>
                    <a:pt x="1438" y="1871"/>
                  </a:lnTo>
                  <a:lnTo>
                    <a:pt x="1444" y="1867"/>
                  </a:lnTo>
                  <a:lnTo>
                    <a:pt x="1449" y="1863"/>
                  </a:lnTo>
                  <a:lnTo>
                    <a:pt x="1455" y="1858"/>
                  </a:lnTo>
                  <a:lnTo>
                    <a:pt x="1455" y="1863"/>
                  </a:lnTo>
                  <a:lnTo>
                    <a:pt x="1455" y="1863"/>
                  </a:lnTo>
                  <a:lnTo>
                    <a:pt x="1455" y="1872"/>
                  </a:lnTo>
                  <a:lnTo>
                    <a:pt x="1454" y="1882"/>
                  </a:lnTo>
                  <a:lnTo>
                    <a:pt x="1452" y="1892"/>
                  </a:lnTo>
                  <a:lnTo>
                    <a:pt x="1449" y="1897"/>
                  </a:lnTo>
                  <a:lnTo>
                    <a:pt x="1446" y="1901"/>
                  </a:lnTo>
                  <a:lnTo>
                    <a:pt x="1443" y="1906"/>
                  </a:lnTo>
                  <a:lnTo>
                    <a:pt x="1438" y="1910"/>
                  </a:lnTo>
                  <a:lnTo>
                    <a:pt x="1432" y="1913"/>
                  </a:lnTo>
                  <a:lnTo>
                    <a:pt x="1425" y="1916"/>
                  </a:lnTo>
                  <a:lnTo>
                    <a:pt x="1417" y="1919"/>
                  </a:lnTo>
                  <a:lnTo>
                    <a:pt x="1407" y="1920"/>
                  </a:lnTo>
                  <a:lnTo>
                    <a:pt x="1396" y="1922"/>
                  </a:lnTo>
                  <a:lnTo>
                    <a:pt x="1384" y="1922"/>
                  </a:lnTo>
                  <a:lnTo>
                    <a:pt x="1382" y="1922"/>
                  </a:lnTo>
                  <a:lnTo>
                    <a:pt x="1401" y="1966"/>
                  </a:lnTo>
                  <a:lnTo>
                    <a:pt x="1402" y="1966"/>
                  </a:lnTo>
                  <a:lnTo>
                    <a:pt x="1402" y="1966"/>
                  </a:lnTo>
                  <a:lnTo>
                    <a:pt x="1415" y="1966"/>
                  </a:lnTo>
                  <a:lnTo>
                    <a:pt x="1427" y="1963"/>
                  </a:lnTo>
                  <a:lnTo>
                    <a:pt x="1439" y="1961"/>
                  </a:lnTo>
                  <a:lnTo>
                    <a:pt x="1449" y="1958"/>
                  </a:lnTo>
                  <a:lnTo>
                    <a:pt x="1459" y="1954"/>
                  </a:lnTo>
                  <a:lnTo>
                    <a:pt x="1468" y="1950"/>
                  </a:lnTo>
                  <a:lnTo>
                    <a:pt x="1476" y="1943"/>
                  </a:lnTo>
                  <a:lnTo>
                    <a:pt x="1484" y="1938"/>
                  </a:lnTo>
                  <a:lnTo>
                    <a:pt x="1491" y="1930"/>
                  </a:lnTo>
                  <a:lnTo>
                    <a:pt x="1495" y="1921"/>
                  </a:lnTo>
                  <a:lnTo>
                    <a:pt x="1501" y="1912"/>
                  </a:lnTo>
                  <a:lnTo>
                    <a:pt x="1504" y="1902"/>
                  </a:lnTo>
                  <a:lnTo>
                    <a:pt x="1507" y="1891"/>
                  </a:lnTo>
                  <a:lnTo>
                    <a:pt x="1509" y="1880"/>
                  </a:lnTo>
                  <a:lnTo>
                    <a:pt x="1511" y="1868"/>
                  </a:lnTo>
                  <a:lnTo>
                    <a:pt x="1511" y="1853"/>
                  </a:lnTo>
                  <a:lnTo>
                    <a:pt x="1511" y="1651"/>
                  </a:lnTo>
                  <a:lnTo>
                    <a:pt x="1455" y="1651"/>
                  </a:lnTo>
                  <a:lnTo>
                    <a:pt x="1455" y="1666"/>
                  </a:lnTo>
                  <a:close/>
                  <a:moveTo>
                    <a:pt x="1455" y="1719"/>
                  </a:moveTo>
                  <a:lnTo>
                    <a:pt x="1455" y="1807"/>
                  </a:lnTo>
                  <a:lnTo>
                    <a:pt x="1455" y="1807"/>
                  </a:lnTo>
                  <a:lnTo>
                    <a:pt x="1448" y="1814"/>
                  </a:lnTo>
                  <a:lnTo>
                    <a:pt x="1439" y="1822"/>
                  </a:lnTo>
                  <a:lnTo>
                    <a:pt x="1435" y="1824"/>
                  </a:lnTo>
                  <a:lnTo>
                    <a:pt x="1429" y="1827"/>
                  </a:lnTo>
                  <a:lnTo>
                    <a:pt x="1423" y="1828"/>
                  </a:lnTo>
                  <a:lnTo>
                    <a:pt x="1416" y="1829"/>
                  </a:lnTo>
                  <a:lnTo>
                    <a:pt x="1416" y="1829"/>
                  </a:lnTo>
                  <a:lnTo>
                    <a:pt x="1408" y="1828"/>
                  </a:lnTo>
                  <a:lnTo>
                    <a:pt x="1402" y="1825"/>
                  </a:lnTo>
                  <a:lnTo>
                    <a:pt x="1394" y="1821"/>
                  </a:lnTo>
                  <a:lnTo>
                    <a:pt x="1388" y="1815"/>
                  </a:lnTo>
                  <a:lnTo>
                    <a:pt x="1383" y="1807"/>
                  </a:lnTo>
                  <a:lnTo>
                    <a:pt x="1378" y="1794"/>
                  </a:lnTo>
                  <a:lnTo>
                    <a:pt x="1375" y="1779"/>
                  </a:lnTo>
                  <a:lnTo>
                    <a:pt x="1374" y="1759"/>
                  </a:lnTo>
                  <a:lnTo>
                    <a:pt x="1374" y="1759"/>
                  </a:lnTo>
                  <a:lnTo>
                    <a:pt x="1375" y="1741"/>
                  </a:lnTo>
                  <a:lnTo>
                    <a:pt x="1378" y="1728"/>
                  </a:lnTo>
                  <a:lnTo>
                    <a:pt x="1383" y="1717"/>
                  </a:lnTo>
                  <a:lnTo>
                    <a:pt x="1388" y="1709"/>
                  </a:lnTo>
                  <a:lnTo>
                    <a:pt x="1394" y="1702"/>
                  </a:lnTo>
                  <a:lnTo>
                    <a:pt x="1402" y="1699"/>
                  </a:lnTo>
                  <a:lnTo>
                    <a:pt x="1408" y="1696"/>
                  </a:lnTo>
                  <a:lnTo>
                    <a:pt x="1416" y="1696"/>
                  </a:lnTo>
                  <a:lnTo>
                    <a:pt x="1416" y="1696"/>
                  </a:lnTo>
                  <a:lnTo>
                    <a:pt x="1423" y="1696"/>
                  </a:lnTo>
                  <a:lnTo>
                    <a:pt x="1429" y="1699"/>
                  </a:lnTo>
                  <a:lnTo>
                    <a:pt x="1436" y="1701"/>
                  </a:lnTo>
                  <a:lnTo>
                    <a:pt x="1441" y="1703"/>
                  </a:lnTo>
                  <a:lnTo>
                    <a:pt x="1445" y="1708"/>
                  </a:lnTo>
                  <a:lnTo>
                    <a:pt x="1449" y="1711"/>
                  </a:lnTo>
                  <a:lnTo>
                    <a:pt x="1455" y="1719"/>
                  </a:lnTo>
                  <a:lnTo>
                    <a:pt x="1455" y="1719"/>
                  </a:lnTo>
                  <a:close/>
                  <a:moveTo>
                    <a:pt x="1683" y="1705"/>
                  </a:moveTo>
                  <a:lnTo>
                    <a:pt x="1683" y="1705"/>
                  </a:lnTo>
                  <a:lnTo>
                    <a:pt x="1696" y="1699"/>
                  </a:lnTo>
                  <a:lnTo>
                    <a:pt x="1709" y="1694"/>
                  </a:lnTo>
                  <a:lnTo>
                    <a:pt x="1724" y="1691"/>
                  </a:lnTo>
                  <a:lnTo>
                    <a:pt x="1740" y="1690"/>
                  </a:lnTo>
                  <a:lnTo>
                    <a:pt x="1740" y="1690"/>
                  </a:lnTo>
                  <a:lnTo>
                    <a:pt x="1750" y="1691"/>
                  </a:lnTo>
                  <a:lnTo>
                    <a:pt x="1757" y="1692"/>
                  </a:lnTo>
                  <a:lnTo>
                    <a:pt x="1764" y="1694"/>
                  </a:lnTo>
                  <a:lnTo>
                    <a:pt x="1770" y="1699"/>
                  </a:lnTo>
                  <a:lnTo>
                    <a:pt x="1774" y="1703"/>
                  </a:lnTo>
                  <a:lnTo>
                    <a:pt x="1777" y="1709"/>
                  </a:lnTo>
                  <a:lnTo>
                    <a:pt x="1780" y="1714"/>
                  </a:lnTo>
                  <a:lnTo>
                    <a:pt x="1780" y="1722"/>
                  </a:lnTo>
                  <a:lnTo>
                    <a:pt x="1780" y="1738"/>
                  </a:lnTo>
                  <a:lnTo>
                    <a:pt x="1780" y="1738"/>
                  </a:lnTo>
                  <a:lnTo>
                    <a:pt x="1770" y="1733"/>
                  </a:lnTo>
                  <a:lnTo>
                    <a:pt x="1757" y="1730"/>
                  </a:lnTo>
                  <a:lnTo>
                    <a:pt x="1745" y="1728"/>
                  </a:lnTo>
                  <a:lnTo>
                    <a:pt x="1732" y="1727"/>
                  </a:lnTo>
                  <a:lnTo>
                    <a:pt x="1732" y="1727"/>
                  </a:lnTo>
                  <a:lnTo>
                    <a:pt x="1716" y="1728"/>
                  </a:lnTo>
                  <a:lnTo>
                    <a:pt x="1701" y="1731"/>
                  </a:lnTo>
                  <a:lnTo>
                    <a:pt x="1686" y="1735"/>
                  </a:lnTo>
                  <a:lnTo>
                    <a:pt x="1678" y="1739"/>
                  </a:lnTo>
                  <a:lnTo>
                    <a:pt x="1672" y="1743"/>
                  </a:lnTo>
                  <a:lnTo>
                    <a:pt x="1666" y="1748"/>
                  </a:lnTo>
                  <a:lnTo>
                    <a:pt x="1661" y="1753"/>
                  </a:lnTo>
                  <a:lnTo>
                    <a:pt x="1655" y="1759"/>
                  </a:lnTo>
                  <a:lnTo>
                    <a:pt x="1651" y="1765"/>
                  </a:lnTo>
                  <a:lnTo>
                    <a:pt x="1647" y="1773"/>
                  </a:lnTo>
                  <a:lnTo>
                    <a:pt x="1645" y="1782"/>
                  </a:lnTo>
                  <a:lnTo>
                    <a:pt x="1644" y="1791"/>
                  </a:lnTo>
                  <a:lnTo>
                    <a:pt x="1643" y="1800"/>
                  </a:lnTo>
                  <a:lnTo>
                    <a:pt x="1643" y="1800"/>
                  </a:lnTo>
                  <a:lnTo>
                    <a:pt x="1644" y="1811"/>
                  </a:lnTo>
                  <a:lnTo>
                    <a:pt x="1645" y="1821"/>
                  </a:lnTo>
                  <a:lnTo>
                    <a:pt x="1647" y="1829"/>
                  </a:lnTo>
                  <a:lnTo>
                    <a:pt x="1651" y="1838"/>
                  </a:lnTo>
                  <a:lnTo>
                    <a:pt x="1654" y="1844"/>
                  </a:lnTo>
                  <a:lnTo>
                    <a:pt x="1659" y="1851"/>
                  </a:lnTo>
                  <a:lnTo>
                    <a:pt x="1664" y="1857"/>
                  </a:lnTo>
                  <a:lnTo>
                    <a:pt x="1671" y="1862"/>
                  </a:lnTo>
                  <a:lnTo>
                    <a:pt x="1676" y="1867"/>
                  </a:lnTo>
                  <a:lnTo>
                    <a:pt x="1683" y="1870"/>
                  </a:lnTo>
                  <a:lnTo>
                    <a:pt x="1697" y="1876"/>
                  </a:lnTo>
                  <a:lnTo>
                    <a:pt x="1712" y="1879"/>
                  </a:lnTo>
                  <a:lnTo>
                    <a:pt x="1726" y="1880"/>
                  </a:lnTo>
                  <a:lnTo>
                    <a:pt x="1726" y="1880"/>
                  </a:lnTo>
                  <a:lnTo>
                    <a:pt x="1738" y="1878"/>
                  </a:lnTo>
                  <a:lnTo>
                    <a:pt x="1746" y="1877"/>
                  </a:lnTo>
                  <a:lnTo>
                    <a:pt x="1753" y="1874"/>
                  </a:lnTo>
                  <a:lnTo>
                    <a:pt x="1761" y="1871"/>
                  </a:lnTo>
                  <a:lnTo>
                    <a:pt x="1767" y="1867"/>
                  </a:lnTo>
                  <a:lnTo>
                    <a:pt x="1774" y="1862"/>
                  </a:lnTo>
                  <a:lnTo>
                    <a:pt x="1780" y="1857"/>
                  </a:lnTo>
                  <a:lnTo>
                    <a:pt x="1780" y="1874"/>
                  </a:lnTo>
                  <a:lnTo>
                    <a:pt x="1835" y="1874"/>
                  </a:lnTo>
                  <a:lnTo>
                    <a:pt x="1835" y="1723"/>
                  </a:lnTo>
                  <a:lnTo>
                    <a:pt x="1835" y="1723"/>
                  </a:lnTo>
                  <a:lnTo>
                    <a:pt x="1835" y="1714"/>
                  </a:lnTo>
                  <a:lnTo>
                    <a:pt x="1834" y="1707"/>
                  </a:lnTo>
                  <a:lnTo>
                    <a:pt x="1832" y="1699"/>
                  </a:lnTo>
                  <a:lnTo>
                    <a:pt x="1830" y="1691"/>
                  </a:lnTo>
                  <a:lnTo>
                    <a:pt x="1825" y="1684"/>
                  </a:lnTo>
                  <a:lnTo>
                    <a:pt x="1822" y="1678"/>
                  </a:lnTo>
                  <a:lnTo>
                    <a:pt x="1816" y="1672"/>
                  </a:lnTo>
                  <a:lnTo>
                    <a:pt x="1811" y="1666"/>
                  </a:lnTo>
                  <a:lnTo>
                    <a:pt x="1805" y="1662"/>
                  </a:lnTo>
                  <a:lnTo>
                    <a:pt x="1798" y="1658"/>
                  </a:lnTo>
                  <a:lnTo>
                    <a:pt x="1791" y="1654"/>
                  </a:lnTo>
                  <a:lnTo>
                    <a:pt x="1783" y="1651"/>
                  </a:lnTo>
                  <a:lnTo>
                    <a:pt x="1774" y="1649"/>
                  </a:lnTo>
                  <a:lnTo>
                    <a:pt x="1765" y="1648"/>
                  </a:lnTo>
                  <a:lnTo>
                    <a:pt x="1755" y="1646"/>
                  </a:lnTo>
                  <a:lnTo>
                    <a:pt x="1745" y="1645"/>
                  </a:lnTo>
                  <a:lnTo>
                    <a:pt x="1745" y="1645"/>
                  </a:lnTo>
                  <a:lnTo>
                    <a:pt x="1733" y="1646"/>
                  </a:lnTo>
                  <a:lnTo>
                    <a:pt x="1723" y="1646"/>
                  </a:lnTo>
                  <a:lnTo>
                    <a:pt x="1712" y="1649"/>
                  </a:lnTo>
                  <a:lnTo>
                    <a:pt x="1701" y="1651"/>
                  </a:lnTo>
                  <a:lnTo>
                    <a:pt x="1691" y="1654"/>
                  </a:lnTo>
                  <a:lnTo>
                    <a:pt x="1681" y="1658"/>
                  </a:lnTo>
                  <a:lnTo>
                    <a:pt x="1671" y="1662"/>
                  </a:lnTo>
                  <a:lnTo>
                    <a:pt x="1661" y="1668"/>
                  </a:lnTo>
                  <a:lnTo>
                    <a:pt x="1683" y="1705"/>
                  </a:lnTo>
                  <a:close/>
                  <a:moveTo>
                    <a:pt x="1698" y="1800"/>
                  </a:moveTo>
                  <a:lnTo>
                    <a:pt x="1698" y="1800"/>
                  </a:lnTo>
                  <a:lnTo>
                    <a:pt x="1698" y="1793"/>
                  </a:lnTo>
                  <a:lnTo>
                    <a:pt x="1701" y="1787"/>
                  </a:lnTo>
                  <a:lnTo>
                    <a:pt x="1704" y="1781"/>
                  </a:lnTo>
                  <a:lnTo>
                    <a:pt x="1708" y="1777"/>
                  </a:lnTo>
                  <a:lnTo>
                    <a:pt x="1714" y="1773"/>
                  </a:lnTo>
                  <a:lnTo>
                    <a:pt x="1721" y="1771"/>
                  </a:lnTo>
                  <a:lnTo>
                    <a:pt x="1728" y="1769"/>
                  </a:lnTo>
                  <a:lnTo>
                    <a:pt x="1736" y="1769"/>
                  </a:lnTo>
                  <a:lnTo>
                    <a:pt x="1736" y="1769"/>
                  </a:lnTo>
                  <a:lnTo>
                    <a:pt x="1748" y="1769"/>
                  </a:lnTo>
                  <a:lnTo>
                    <a:pt x="1760" y="1771"/>
                  </a:lnTo>
                  <a:lnTo>
                    <a:pt x="1770" y="1774"/>
                  </a:lnTo>
                  <a:lnTo>
                    <a:pt x="1780" y="1780"/>
                  </a:lnTo>
                  <a:lnTo>
                    <a:pt x="1780" y="1810"/>
                  </a:lnTo>
                  <a:lnTo>
                    <a:pt x="1780" y="1810"/>
                  </a:lnTo>
                  <a:lnTo>
                    <a:pt x="1777" y="1814"/>
                  </a:lnTo>
                  <a:lnTo>
                    <a:pt x="1773" y="1819"/>
                  </a:lnTo>
                  <a:lnTo>
                    <a:pt x="1768" y="1823"/>
                  </a:lnTo>
                  <a:lnTo>
                    <a:pt x="1763" y="1827"/>
                  </a:lnTo>
                  <a:lnTo>
                    <a:pt x="1757" y="1830"/>
                  </a:lnTo>
                  <a:lnTo>
                    <a:pt x="1751" y="1832"/>
                  </a:lnTo>
                  <a:lnTo>
                    <a:pt x="1744" y="1833"/>
                  </a:lnTo>
                  <a:lnTo>
                    <a:pt x="1736" y="1834"/>
                  </a:lnTo>
                  <a:lnTo>
                    <a:pt x="1736" y="1834"/>
                  </a:lnTo>
                  <a:lnTo>
                    <a:pt x="1728" y="1833"/>
                  </a:lnTo>
                  <a:lnTo>
                    <a:pt x="1721" y="1831"/>
                  </a:lnTo>
                  <a:lnTo>
                    <a:pt x="1714" y="1829"/>
                  </a:lnTo>
                  <a:lnTo>
                    <a:pt x="1708" y="1824"/>
                  </a:lnTo>
                  <a:lnTo>
                    <a:pt x="1704" y="1820"/>
                  </a:lnTo>
                  <a:lnTo>
                    <a:pt x="1701" y="1814"/>
                  </a:lnTo>
                  <a:lnTo>
                    <a:pt x="1699" y="1808"/>
                  </a:lnTo>
                  <a:lnTo>
                    <a:pt x="1698" y="1800"/>
                  </a:lnTo>
                  <a:lnTo>
                    <a:pt x="1698" y="1800"/>
                  </a:lnTo>
                  <a:close/>
                  <a:moveTo>
                    <a:pt x="2350" y="1810"/>
                  </a:moveTo>
                  <a:lnTo>
                    <a:pt x="2350" y="1810"/>
                  </a:lnTo>
                  <a:lnTo>
                    <a:pt x="2342" y="1817"/>
                  </a:lnTo>
                  <a:lnTo>
                    <a:pt x="2332" y="1822"/>
                  </a:lnTo>
                  <a:lnTo>
                    <a:pt x="2326" y="1824"/>
                  </a:lnTo>
                  <a:lnTo>
                    <a:pt x="2320" y="1827"/>
                  </a:lnTo>
                  <a:lnTo>
                    <a:pt x="2313" y="1828"/>
                  </a:lnTo>
                  <a:lnTo>
                    <a:pt x="2306" y="1829"/>
                  </a:lnTo>
                  <a:lnTo>
                    <a:pt x="2306" y="1829"/>
                  </a:lnTo>
                  <a:lnTo>
                    <a:pt x="2301" y="1828"/>
                  </a:lnTo>
                  <a:lnTo>
                    <a:pt x="2294" y="1828"/>
                  </a:lnTo>
                  <a:lnTo>
                    <a:pt x="2286" y="1825"/>
                  </a:lnTo>
                  <a:lnTo>
                    <a:pt x="2277" y="1821"/>
                  </a:lnTo>
                  <a:lnTo>
                    <a:pt x="2270" y="1815"/>
                  </a:lnTo>
                  <a:lnTo>
                    <a:pt x="2266" y="1811"/>
                  </a:lnTo>
                  <a:lnTo>
                    <a:pt x="2263" y="1807"/>
                  </a:lnTo>
                  <a:lnTo>
                    <a:pt x="2261" y="1801"/>
                  </a:lnTo>
                  <a:lnTo>
                    <a:pt x="2259" y="1794"/>
                  </a:lnTo>
                  <a:lnTo>
                    <a:pt x="2257" y="1788"/>
                  </a:lnTo>
                  <a:lnTo>
                    <a:pt x="2256" y="1780"/>
                  </a:lnTo>
                  <a:lnTo>
                    <a:pt x="2393" y="1780"/>
                  </a:lnTo>
                  <a:lnTo>
                    <a:pt x="2393" y="1780"/>
                  </a:lnTo>
                  <a:lnTo>
                    <a:pt x="2394" y="1763"/>
                  </a:lnTo>
                  <a:lnTo>
                    <a:pt x="2394" y="1763"/>
                  </a:lnTo>
                  <a:lnTo>
                    <a:pt x="2394" y="1750"/>
                  </a:lnTo>
                  <a:lnTo>
                    <a:pt x="2392" y="1738"/>
                  </a:lnTo>
                  <a:lnTo>
                    <a:pt x="2391" y="1725"/>
                  </a:lnTo>
                  <a:lnTo>
                    <a:pt x="2388" y="1714"/>
                  </a:lnTo>
                  <a:lnTo>
                    <a:pt x="2384" y="1704"/>
                  </a:lnTo>
                  <a:lnTo>
                    <a:pt x="2380" y="1694"/>
                  </a:lnTo>
                  <a:lnTo>
                    <a:pt x="2374" y="1685"/>
                  </a:lnTo>
                  <a:lnTo>
                    <a:pt x="2369" y="1678"/>
                  </a:lnTo>
                  <a:lnTo>
                    <a:pt x="2362" y="1670"/>
                  </a:lnTo>
                  <a:lnTo>
                    <a:pt x="2355" y="1664"/>
                  </a:lnTo>
                  <a:lnTo>
                    <a:pt x="2348" y="1659"/>
                  </a:lnTo>
                  <a:lnTo>
                    <a:pt x="2339" y="1654"/>
                  </a:lnTo>
                  <a:lnTo>
                    <a:pt x="2330" y="1651"/>
                  </a:lnTo>
                  <a:lnTo>
                    <a:pt x="2321" y="1648"/>
                  </a:lnTo>
                  <a:lnTo>
                    <a:pt x="2311" y="1646"/>
                  </a:lnTo>
                  <a:lnTo>
                    <a:pt x="2300" y="1645"/>
                  </a:lnTo>
                  <a:lnTo>
                    <a:pt x="2300" y="1645"/>
                  </a:lnTo>
                  <a:lnTo>
                    <a:pt x="2290" y="1646"/>
                  </a:lnTo>
                  <a:lnTo>
                    <a:pt x="2280" y="1648"/>
                  </a:lnTo>
                  <a:lnTo>
                    <a:pt x="2270" y="1651"/>
                  </a:lnTo>
                  <a:lnTo>
                    <a:pt x="2260" y="1654"/>
                  </a:lnTo>
                  <a:lnTo>
                    <a:pt x="2251" y="1659"/>
                  </a:lnTo>
                  <a:lnTo>
                    <a:pt x="2243" y="1665"/>
                  </a:lnTo>
                  <a:lnTo>
                    <a:pt x="2235" y="1671"/>
                  </a:lnTo>
                  <a:lnTo>
                    <a:pt x="2229" y="1679"/>
                  </a:lnTo>
                  <a:lnTo>
                    <a:pt x="2222" y="1686"/>
                  </a:lnTo>
                  <a:lnTo>
                    <a:pt x="2216" y="1695"/>
                  </a:lnTo>
                  <a:lnTo>
                    <a:pt x="2212" y="1705"/>
                  </a:lnTo>
                  <a:lnTo>
                    <a:pt x="2207" y="1715"/>
                  </a:lnTo>
                  <a:lnTo>
                    <a:pt x="2204" y="1727"/>
                  </a:lnTo>
                  <a:lnTo>
                    <a:pt x="2202" y="1739"/>
                  </a:lnTo>
                  <a:lnTo>
                    <a:pt x="2201" y="1750"/>
                  </a:lnTo>
                  <a:lnTo>
                    <a:pt x="2200" y="1763"/>
                  </a:lnTo>
                  <a:lnTo>
                    <a:pt x="2200" y="1763"/>
                  </a:lnTo>
                  <a:lnTo>
                    <a:pt x="2201" y="1775"/>
                  </a:lnTo>
                  <a:lnTo>
                    <a:pt x="2202" y="1788"/>
                  </a:lnTo>
                  <a:lnTo>
                    <a:pt x="2204" y="1800"/>
                  </a:lnTo>
                  <a:lnTo>
                    <a:pt x="2207" y="1811"/>
                  </a:lnTo>
                  <a:lnTo>
                    <a:pt x="2212" y="1821"/>
                  </a:lnTo>
                  <a:lnTo>
                    <a:pt x="2216" y="1831"/>
                  </a:lnTo>
                  <a:lnTo>
                    <a:pt x="2222" y="1840"/>
                  </a:lnTo>
                  <a:lnTo>
                    <a:pt x="2229" y="1848"/>
                  </a:lnTo>
                  <a:lnTo>
                    <a:pt x="2236" y="1854"/>
                  </a:lnTo>
                  <a:lnTo>
                    <a:pt x="2244" y="1861"/>
                  </a:lnTo>
                  <a:lnTo>
                    <a:pt x="2253" y="1867"/>
                  </a:lnTo>
                  <a:lnTo>
                    <a:pt x="2262" y="1871"/>
                  </a:lnTo>
                  <a:lnTo>
                    <a:pt x="2272" y="1874"/>
                  </a:lnTo>
                  <a:lnTo>
                    <a:pt x="2283" y="1878"/>
                  </a:lnTo>
                  <a:lnTo>
                    <a:pt x="2294" y="1879"/>
                  </a:lnTo>
                  <a:lnTo>
                    <a:pt x="2306" y="1880"/>
                  </a:lnTo>
                  <a:lnTo>
                    <a:pt x="2306" y="1880"/>
                  </a:lnTo>
                  <a:lnTo>
                    <a:pt x="2317" y="1879"/>
                  </a:lnTo>
                  <a:lnTo>
                    <a:pt x="2327" y="1878"/>
                  </a:lnTo>
                  <a:lnTo>
                    <a:pt x="2339" y="1874"/>
                  </a:lnTo>
                  <a:lnTo>
                    <a:pt x="2349" y="1871"/>
                  </a:lnTo>
                  <a:lnTo>
                    <a:pt x="2359" y="1866"/>
                  </a:lnTo>
                  <a:lnTo>
                    <a:pt x="2368" y="1860"/>
                  </a:lnTo>
                  <a:lnTo>
                    <a:pt x="2376" y="1852"/>
                  </a:lnTo>
                  <a:lnTo>
                    <a:pt x="2385" y="1844"/>
                  </a:lnTo>
                  <a:lnTo>
                    <a:pt x="2350" y="1810"/>
                  </a:lnTo>
                  <a:close/>
                  <a:moveTo>
                    <a:pt x="2257" y="1739"/>
                  </a:moveTo>
                  <a:lnTo>
                    <a:pt x="2257" y="1739"/>
                  </a:lnTo>
                  <a:lnTo>
                    <a:pt x="2259" y="1729"/>
                  </a:lnTo>
                  <a:lnTo>
                    <a:pt x="2261" y="1720"/>
                  </a:lnTo>
                  <a:lnTo>
                    <a:pt x="2264" y="1712"/>
                  </a:lnTo>
                  <a:lnTo>
                    <a:pt x="2270" y="1705"/>
                  </a:lnTo>
                  <a:lnTo>
                    <a:pt x="2275" y="1700"/>
                  </a:lnTo>
                  <a:lnTo>
                    <a:pt x="2282" y="1696"/>
                  </a:lnTo>
                  <a:lnTo>
                    <a:pt x="2290" y="1693"/>
                  </a:lnTo>
                  <a:lnTo>
                    <a:pt x="2299" y="1693"/>
                  </a:lnTo>
                  <a:lnTo>
                    <a:pt x="2299" y="1693"/>
                  </a:lnTo>
                  <a:lnTo>
                    <a:pt x="2309" y="1694"/>
                  </a:lnTo>
                  <a:lnTo>
                    <a:pt x="2317" y="1696"/>
                  </a:lnTo>
                  <a:lnTo>
                    <a:pt x="2324" y="1701"/>
                  </a:lnTo>
                  <a:lnTo>
                    <a:pt x="2330" y="1708"/>
                  </a:lnTo>
                  <a:lnTo>
                    <a:pt x="2334" y="1714"/>
                  </a:lnTo>
                  <a:lnTo>
                    <a:pt x="2338" y="1722"/>
                  </a:lnTo>
                  <a:lnTo>
                    <a:pt x="2340" y="1731"/>
                  </a:lnTo>
                  <a:lnTo>
                    <a:pt x="2341" y="1739"/>
                  </a:lnTo>
                  <a:lnTo>
                    <a:pt x="2257" y="1739"/>
                  </a:lnTo>
                  <a:close/>
                  <a:moveTo>
                    <a:pt x="2884" y="1810"/>
                  </a:moveTo>
                  <a:lnTo>
                    <a:pt x="2884" y="1810"/>
                  </a:lnTo>
                  <a:lnTo>
                    <a:pt x="2875" y="1817"/>
                  </a:lnTo>
                  <a:lnTo>
                    <a:pt x="2867" y="1822"/>
                  </a:lnTo>
                  <a:lnTo>
                    <a:pt x="2860" y="1824"/>
                  </a:lnTo>
                  <a:lnTo>
                    <a:pt x="2854" y="1827"/>
                  </a:lnTo>
                  <a:lnTo>
                    <a:pt x="2848" y="1828"/>
                  </a:lnTo>
                  <a:lnTo>
                    <a:pt x="2840" y="1829"/>
                  </a:lnTo>
                  <a:lnTo>
                    <a:pt x="2840" y="1829"/>
                  </a:lnTo>
                  <a:lnTo>
                    <a:pt x="2834" y="1828"/>
                  </a:lnTo>
                  <a:lnTo>
                    <a:pt x="2828" y="1828"/>
                  </a:lnTo>
                  <a:lnTo>
                    <a:pt x="2820" y="1825"/>
                  </a:lnTo>
                  <a:lnTo>
                    <a:pt x="2812" y="1821"/>
                  </a:lnTo>
                  <a:lnTo>
                    <a:pt x="2804" y="1815"/>
                  </a:lnTo>
                  <a:lnTo>
                    <a:pt x="2801" y="1811"/>
                  </a:lnTo>
                  <a:lnTo>
                    <a:pt x="2798" y="1807"/>
                  </a:lnTo>
                  <a:lnTo>
                    <a:pt x="2795" y="1801"/>
                  </a:lnTo>
                  <a:lnTo>
                    <a:pt x="2793" y="1794"/>
                  </a:lnTo>
                  <a:lnTo>
                    <a:pt x="2791" y="1788"/>
                  </a:lnTo>
                  <a:lnTo>
                    <a:pt x="2790" y="1780"/>
                  </a:lnTo>
                  <a:lnTo>
                    <a:pt x="2928" y="1780"/>
                  </a:lnTo>
                  <a:lnTo>
                    <a:pt x="2928" y="1780"/>
                  </a:lnTo>
                  <a:lnTo>
                    <a:pt x="2929" y="1763"/>
                  </a:lnTo>
                  <a:lnTo>
                    <a:pt x="2929" y="1763"/>
                  </a:lnTo>
                  <a:lnTo>
                    <a:pt x="2928" y="1750"/>
                  </a:lnTo>
                  <a:lnTo>
                    <a:pt x="2927" y="1738"/>
                  </a:lnTo>
                  <a:lnTo>
                    <a:pt x="2924" y="1725"/>
                  </a:lnTo>
                  <a:lnTo>
                    <a:pt x="2922" y="1714"/>
                  </a:lnTo>
                  <a:lnTo>
                    <a:pt x="2918" y="1704"/>
                  </a:lnTo>
                  <a:lnTo>
                    <a:pt x="2913" y="1694"/>
                  </a:lnTo>
                  <a:lnTo>
                    <a:pt x="2909" y="1685"/>
                  </a:lnTo>
                  <a:lnTo>
                    <a:pt x="2903" y="1678"/>
                  </a:lnTo>
                  <a:lnTo>
                    <a:pt x="2897" y="1670"/>
                  </a:lnTo>
                  <a:lnTo>
                    <a:pt x="2889" y="1664"/>
                  </a:lnTo>
                  <a:lnTo>
                    <a:pt x="2881" y="1659"/>
                  </a:lnTo>
                  <a:lnTo>
                    <a:pt x="2873" y="1654"/>
                  </a:lnTo>
                  <a:lnTo>
                    <a:pt x="2864" y="1651"/>
                  </a:lnTo>
                  <a:lnTo>
                    <a:pt x="2854" y="1648"/>
                  </a:lnTo>
                  <a:lnTo>
                    <a:pt x="2844" y="1646"/>
                  </a:lnTo>
                  <a:lnTo>
                    <a:pt x="2834" y="1645"/>
                  </a:lnTo>
                  <a:lnTo>
                    <a:pt x="2834" y="1645"/>
                  </a:lnTo>
                  <a:lnTo>
                    <a:pt x="2823" y="1646"/>
                  </a:lnTo>
                  <a:lnTo>
                    <a:pt x="2813" y="1648"/>
                  </a:lnTo>
                  <a:lnTo>
                    <a:pt x="2803" y="1651"/>
                  </a:lnTo>
                  <a:lnTo>
                    <a:pt x="2794" y="1654"/>
                  </a:lnTo>
                  <a:lnTo>
                    <a:pt x="2785" y="1659"/>
                  </a:lnTo>
                  <a:lnTo>
                    <a:pt x="2777" y="1665"/>
                  </a:lnTo>
                  <a:lnTo>
                    <a:pt x="2770" y="1671"/>
                  </a:lnTo>
                  <a:lnTo>
                    <a:pt x="2762" y="1679"/>
                  </a:lnTo>
                  <a:lnTo>
                    <a:pt x="2755" y="1686"/>
                  </a:lnTo>
                  <a:lnTo>
                    <a:pt x="2750" y="1695"/>
                  </a:lnTo>
                  <a:lnTo>
                    <a:pt x="2745" y="1705"/>
                  </a:lnTo>
                  <a:lnTo>
                    <a:pt x="2741" y="1715"/>
                  </a:lnTo>
                  <a:lnTo>
                    <a:pt x="2739" y="1727"/>
                  </a:lnTo>
                  <a:lnTo>
                    <a:pt x="2735" y="1739"/>
                  </a:lnTo>
                  <a:lnTo>
                    <a:pt x="2734" y="1750"/>
                  </a:lnTo>
                  <a:lnTo>
                    <a:pt x="2734" y="1763"/>
                  </a:lnTo>
                  <a:lnTo>
                    <a:pt x="2734" y="1763"/>
                  </a:lnTo>
                  <a:lnTo>
                    <a:pt x="2734" y="1775"/>
                  </a:lnTo>
                  <a:lnTo>
                    <a:pt x="2735" y="1788"/>
                  </a:lnTo>
                  <a:lnTo>
                    <a:pt x="2738" y="1800"/>
                  </a:lnTo>
                  <a:lnTo>
                    <a:pt x="2741" y="1811"/>
                  </a:lnTo>
                  <a:lnTo>
                    <a:pt x="2745" y="1821"/>
                  </a:lnTo>
                  <a:lnTo>
                    <a:pt x="2751" y="1831"/>
                  </a:lnTo>
                  <a:lnTo>
                    <a:pt x="2757" y="1840"/>
                  </a:lnTo>
                  <a:lnTo>
                    <a:pt x="2763" y="1848"/>
                  </a:lnTo>
                  <a:lnTo>
                    <a:pt x="2770" y="1854"/>
                  </a:lnTo>
                  <a:lnTo>
                    <a:pt x="2778" y="1861"/>
                  </a:lnTo>
                  <a:lnTo>
                    <a:pt x="2787" y="1867"/>
                  </a:lnTo>
                  <a:lnTo>
                    <a:pt x="2797" y="1871"/>
                  </a:lnTo>
                  <a:lnTo>
                    <a:pt x="2807" y="1874"/>
                  </a:lnTo>
                  <a:lnTo>
                    <a:pt x="2817" y="1878"/>
                  </a:lnTo>
                  <a:lnTo>
                    <a:pt x="2829" y="1879"/>
                  </a:lnTo>
                  <a:lnTo>
                    <a:pt x="2840" y="1880"/>
                  </a:lnTo>
                  <a:lnTo>
                    <a:pt x="2840" y="1880"/>
                  </a:lnTo>
                  <a:lnTo>
                    <a:pt x="2851" y="1879"/>
                  </a:lnTo>
                  <a:lnTo>
                    <a:pt x="2862" y="1878"/>
                  </a:lnTo>
                  <a:lnTo>
                    <a:pt x="2872" y="1874"/>
                  </a:lnTo>
                  <a:lnTo>
                    <a:pt x="2882" y="1871"/>
                  </a:lnTo>
                  <a:lnTo>
                    <a:pt x="2892" y="1866"/>
                  </a:lnTo>
                  <a:lnTo>
                    <a:pt x="2902" y="1860"/>
                  </a:lnTo>
                  <a:lnTo>
                    <a:pt x="2911" y="1852"/>
                  </a:lnTo>
                  <a:lnTo>
                    <a:pt x="2919" y="1844"/>
                  </a:lnTo>
                  <a:lnTo>
                    <a:pt x="2884" y="1810"/>
                  </a:lnTo>
                  <a:close/>
                  <a:moveTo>
                    <a:pt x="2791" y="1739"/>
                  </a:moveTo>
                  <a:lnTo>
                    <a:pt x="2791" y="1739"/>
                  </a:lnTo>
                  <a:lnTo>
                    <a:pt x="2792" y="1729"/>
                  </a:lnTo>
                  <a:lnTo>
                    <a:pt x="2795" y="1720"/>
                  </a:lnTo>
                  <a:lnTo>
                    <a:pt x="2799" y="1712"/>
                  </a:lnTo>
                  <a:lnTo>
                    <a:pt x="2803" y="1705"/>
                  </a:lnTo>
                  <a:lnTo>
                    <a:pt x="2810" y="1700"/>
                  </a:lnTo>
                  <a:lnTo>
                    <a:pt x="2817" y="1696"/>
                  </a:lnTo>
                  <a:lnTo>
                    <a:pt x="2824" y="1693"/>
                  </a:lnTo>
                  <a:lnTo>
                    <a:pt x="2833" y="1693"/>
                  </a:lnTo>
                  <a:lnTo>
                    <a:pt x="2833" y="1693"/>
                  </a:lnTo>
                  <a:lnTo>
                    <a:pt x="2843" y="1694"/>
                  </a:lnTo>
                  <a:lnTo>
                    <a:pt x="2851" y="1696"/>
                  </a:lnTo>
                  <a:lnTo>
                    <a:pt x="2859" y="1701"/>
                  </a:lnTo>
                  <a:lnTo>
                    <a:pt x="2864" y="1708"/>
                  </a:lnTo>
                  <a:lnTo>
                    <a:pt x="2869" y="1714"/>
                  </a:lnTo>
                  <a:lnTo>
                    <a:pt x="2872" y="1722"/>
                  </a:lnTo>
                  <a:lnTo>
                    <a:pt x="2874" y="1731"/>
                  </a:lnTo>
                  <a:lnTo>
                    <a:pt x="2875" y="1739"/>
                  </a:lnTo>
                  <a:lnTo>
                    <a:pt x="2791" y="1739"/>
                  </a:lnTo>
                  <a:close/>
                  <a:moveTo>
                    <a:pt x="2658" y="1797"/>
                  </a:moveTo>
                  <a:lnTo>
                    <a:pt x="2658" y="1797"/>
                  </a:lnTo>
                  <a:lnTo>
                    <a:pt x="2658" y="1804"/>
                  </a:lnTo>
                  <a:lnTo>
                    <a:pt x="2659" y="1810"/>
                  </a:lnTo>
                  <a:lnTo>
                    <a:pt x="2661" y="1815"/>
                  </a:lnTo>
                  <a:lnTo>
                    <a:pt x="2663" y="1820"/>
                  </a:lnTo>
                  <a:lnTo>
                    <a:pt x="2667" y="1823"/>
                  </a:lnTo>
                  <a:lnTo>
                    <a:pt x="2671" y="1825"/>
                  </a:lnTo>
                  <a:lnTo>
                    <a:pt x="2675" y="1827"/>
                  </a:lnTo>
                  <a:lnTo>
                    <a:pt x="2682" y="1827"/>
                  </a:lnTo>
                  <a:lnTo>
                    <a:pt x="2682" y="1827"/>
                  </a:lnTo>
                  <a:lnTo>
                    <a:pt x="2690" y="1827"/>
                  </a:lnTo>
                  <a:lnTo>
                    <a:pt x="2699" y="1824"/>
                  </a:lnTo>
                  <a:lnTo>
                    <a:pt x="2708" y="1821"/>
                  </a:lnTo>
                  <a:lnTo>
                    <a:pt x="2715" y="1817"/>
                  </a:lnTo>
                  <a:lnTo>
                    <a:pt x="2709" y="1869"/>
                  </a:lnTo>
                  <a:lnTo>
                    <a:pt x="2709" y="1869"/>
                  </a:lnTo>
                  <a:lnTo>
                    <a:pt x="2699" y="1873"/>
                  </a:lnTo>
                  <a:lnTo>
                    <a:pt x="2687" y="1877"/>
                  </a:lnTo>
                  <a:lnTo>
                    <a:pt x="2674" y="1879"/>
                  </a:lnTo>
                  <a:lnTo>
                    <a:pt x="2662" y="1880"/>
                  </a:lnTo>
                  <a:lnTo>
                    <a:pt x="2662" y="1880"/>
                  </a:lnTo>
                  <a:lnTo>
                    <a:pt x="2654" y="1879"/>
                  </a:lnTo>
                  <a:lnTo>
                    <a:pt x="2647" y="1878"/>
                  </a:lnTo>
                  <a:lnTo>
                    <a:pt x="2640" y="1876"/>
                  </a:lnTo>
                  <a:lnTo>
                    <a:pt x="2634" y="1873"/>
                  </a:lnTo>
                  <a:lnTo>
                    <a:pt x="2629" y="1870"/>
                  </a:lnTo>
                  <a:lnTo>
                    <a:pt x="2623" y="1867"/>
                  </a:lnTo>
                  <a:lnTo>
                    <a:pt x="2620" y="1862"/>
                  </a:lnTo>
                  <a:lnTo>
                    <a:pt x="2615" y="1857"/>
                  </a:lnTo>
                  <a:lnTo>
                    <a:pt x="2610" y="1847"/>
                  </a:lnTo>
                  <a:lnTo>
                    <a:pt x="2605" y="1834"/>
                  </a:lnTo>
                  <a:lnTo>
                    <a:pt x="2603" y="1823"/>
                  </a:lnTo>
                  <a:lnTo>
                    <a:pt x="2602" y="1811"/>
                  </a:lnTo>
                  <a:lnTo>
                    <a:pt x="2602" y="1702"/>
                  </a:lnTo>
                  <a:lnTo>
                    <a:pt x="2568" y="1702"/>
                  </a:lnTo>
                  <a:lnTo>
                    <a:pt x="2568" y="1651"/>
                  </a:lnTo>
                  <a:lnTo>
                    <a:pt x="2602" y="1651"/>
                  </a:lnTo>
                  <a:lnTo>
                    <a:pt x="2602" y="1593"/>
                  </a:lnTo>
                  <a:lnTo>
                    <a:pt x="2658" y="1565"/>
                  </a:lnTo>
                  <a:lnTo>
                    <a:pt x="2658" y="1651"/>
                  </a:lnTo>
                  <a:lnTo>
                    <a:pt x="2708" y="1651"/>
                  </a:lnTo>
                  <a:lnTo>
                    <a:pt x="2708" y="1702"/>
                  </a:lnTo>
                  <a:lnTo>
                    <a:pt x="2658" y="1702"/>
                  </a:lnTo>
                  <a:lnTo>
                    <a:pt x="2658" y="1797"/>
                  </a:lnTo>
                  <a:close/>
                  <a:moveTo>
                    <a:pt x="2550" y="1869"/>
                  </a:moveTo>
                  <a:lnTo>
                    <a:pt x="2550" y="1869"/>
                  </a:lnTo>
                  <a:lnTo>
                    <a:pt x="2540" y="1873"/>
                  </a:lnTo>
                  <a:lnTo>
                    <a:pt x="2529" y="1877"/>
                  </a:lnTo>
                  <a:lnTo>
                    <a:pt x="2516" y="1879"/>
                  </a:lnTo>
                  <a:lnTo>
                    <a:pt x="2504" y="1880"/>
                  </a:lnTo>
                  <a:lnTo>
                    <a:pt x="2504" y="1880"/>
                  </a:lnTo>
                  <a:lnTo>
                    <a:pt x="2495" y="1879"/>
                  </a:lnTo>
                  <a:lnTo>
                    <a:pt x="2489" y="1878"/>
                  </a:lnTo>
                  <a:lnTo>
                    <a:pt x="2482" y="1876"/>
                  </a:lnTo>
                  <a:lnTo>
                    <a:pt x="2475" y="1873"/>
                  </a:lnTo>
                  <a:lnTo>
                    <a:pt x="2471" y="1870"/>
                  </a:lnTo>
                  <a:lnTo>
                    <a:pt x="2465" y="1867"/>
                  </a:lnTo>
                  <a:lnTo>
                    <a:pt x="2461" y="1862"/>
                  </a:lnTo>
                  <a:lnTo>
                    <a:pt x="2458" y="1857"/>
                  </a:lnTo>
                  <a:lnTo>
                    <a:pt x="2451" y="1847"/>
                  </a:lnTo>
                  <a:lnTo>
                    <a:pt x="2448" y="1834"/>
                  </a:lnTo>
                  <a:lnTo>
                    <a:pt x="2444" y="1823"/>
                  </a:lnTo>
                  <a:lnTo>
                    <a:pt x="2444" y="1811"/>
                  </a:lnTo>
                  <a:lnTo>
                    <a:pt x="2444" y="1702"/>
                  </a:lnTo>
                  <a:lnTo>
                    <a:pt x="2410" y="1702"/>
                  </a:lnTo>
                  <a:lnTo>
                    <a:pt x="2410" y="1651"/>
                  </a:lnTo>
                  <a:lnTo>
                    <a:pt x="2444" y="1651"/>
                  </a:lnTo>
                  <a:lnTo>
                    <a:pt x="2444" y="1593"/>
                  </a:lnTo>
                  <a:lnTo>
                    <a:pt x="2500" y="1565"/>
                  </a:lnTo>
                  <a:lnTo>
                    <a:pt x="2500" y="1651"/>
                  </a:lnTo>
                  <a:lnTo>
                    <a:pt x="2546" y="1651"/>
                  </a:lnTo>
                  <a:lnTo>
                    <a:pt x="2546" y="1702"/>
                  </a:lnTo>
                  <a:lnTo>
                    <a:pt x="2500" y="1702"/>
                  </a:lnTo>
                  <a:lnTo>
                    <a:pt x="2500" y="1797"/>
                  </a:lnTo>
                  <a:lnTo>
                    <a:pt x="2500" y="1797"/>
                  </a:lnTo>
                  <a:lnTo>
                    <a:pt x="2500" y="1804"/>
                  </a:lnTo>
                  <a:lnTo>
                    <a:pt x="2501" y="1810"/>
                  </a:lnTo>
                  <a:lnTo>
                    <a:pt x="2503" y="1815"/>
                  </a:lnTo>
                  <a:lnTo>
                    <a:pt x="2505" y="1820"/>
                  </a:lnTo>
                  <a:lnTo>
                    <a:pt x="2509" y="1823"/>
                  </a:lnTo>
                  <a:lnTo>
                    <a:pt x="2513" y="1825"/>
                  </a:lnTo>
                  <a:lnTo>
                    <a:pt x="2518" y="1827"/>
                  </a:lnTo>
                  <a:lnTo>
                    <a:pt x="2523" y="1827"/>
                  </a:lnTo>
                  <a:lnTo>
                    <a:pt x="2523" y="1827"/>
                  </a:lnTo>
                  <a:lnTo>
                    <a:pt x="2532" y="1827"/>
                  </a:lnTo>
                  <a:lnTo>
                    <a:pt x="2541" y="1824"/>
                  </a:lnTo>
                  <a:lnTo>
                    <a:pt x="2549" y="1821"/>
                  </a:lnTo>
                  <a:lnTo>
                    <a:pt x="2556" y="1817"/>
                  </a:lnTo>
                  <a:lnTo>
                    <a:pt x="2550" y="1869"/>
                  </a:lnTo>
                  <a:close/>
                  <a:moveTo>
                    <a:pt x="3096" y="1713"/>
                  </a:moveTo>
                  <a:lnTo>
                    <a:pt x="3096" y="1713"/>
                  </a:lnTo>
                  <a:lnTo>
                    <a:pt x="3088" y="1708"/>
                  </a:lnTo>
                  <a:lnTo>
                    <a:pt x="3079" y="1704"/>
                  </a:lnTo>
                  <a:lnTo>
                    <a:pt x="3069" y="1702"/>
                  </a:lnTo>
                  <a:lnTo>
                    <a:pt x="3059" y="1701"/>
                  </a:lnTo>
                  <a:lnTo>
                    <a:pt x="3059" y="1701"/>
                  </a:lnTo>
                  <a:lnTo>
                    <a:pt x="3050" y="1702"/>
                  </a:lnTo>
                  <a:lnTo>
                    <a:pt x="3041" y="1704"/>
                  </a:lnTo>
                  <a:lnTo>
                    <a:pt x="3034" y="1709"/>
                  </a:lnTo>
                  <a:lnTo>
                    <a:pt x="3029" y="1714"/>
                  </a:lnTo>
                  <a:lnTo>
                    <a:pt x="3024" y="1721"/>
                  </a:lnTo>
                  <a:lnTo>
                    <a:pt x="3022" y="1730"/>
                  </a:lnTo>
                  <a:lnTo>
                    <a:pt x="3020" y="1741"/>
                  </a:lnTo>
                  <a:lnTo>
                    <a:pt x="3019" y="1753"/>
                  </a:lnTo>
                  <a:lnTo>
                    <a:pt x="3019" y="1874"/>
                  </a:lnTo>
                  <a:lnTo>
                    <a:pt x="2964" y="1874"/>
                  </a:lnTo>
                  <a:lnTo>
                    <a:pt x="2964" y="1651"/>
                  </a:lnTo>
                  <a:lnTo>
                    <a:pt x="3019" y="1651"/>
                  </a:lnTo>
                  <a:lnTo>
                    <a:pt x="3019" y="1670"/>
                  </a:lnTo>
                  <a:lnTo>
                    <a:pt x="3019" y="1670"/>
                  </a:lnTo>
                  <a:lnTo>
                    <a:pt x="3024" y="1664"/>
                  </a:lnTo>
                  <a:lnTo>
                    <a:pt x="3030" y="1659"/>
                  </a:lnTo>
                  <a:lnTo>
                    <a:pt x="3036" y="1655"/>
                  </a:lnTo>
                  <a:lnTo>
                    <a:pt x="3042" y="1652"/>
                  </a:lnTo>
                  <a:lnTo>
                    <a:pt x="3048" y="1649"/>
                  </a:lnTo>
                  <a:lnTo>
                    <a:pt x="3054" y="1648"/>
                  </a:lnTo>
                  <a:lnTo>
                    <a:pt x="3061" y="1646"/>
                  </a:lnTo>
                  <a:lnTo>
                    <a:pt x="3069" y="1645"/>
                  </a:lnTo>
                  <a:lnTo>
                    <a:pt x="3069" y="1645"/>
                  </a:lnTo>
                  <a:lnTo>
                    <a:pt x="3080" y="1646"/>
                  </a:lnTo>
                  <a:lnTo>
                    <a:pt x="3091" y="1650"/>
                  </a:lnTo>
                  <a:lnTo>
                    <a:pt x="3101" y="1653"/>
                  </a:lnTo>
                  <a:lnTo>
                    <a:pt x="3110" y="1659"/>
                  </a:lnTo>
                  <a:lnTo>
                    <a:pt x="3096" y="1713"/>
                  </a:lnTo>
                  <a:close/>
                  <a:moveTo>
                    <a:pt x="597" y="1591"/>
                  </a:moveTo>
                  <a:lnTo>
                    <a:pt x="597" y="1619"/>
                  </a:lnTo>
                  <a:lnTo>
                    <a:pt x="541" y="1619"/>
                  </a:lnTo>
                  <a:lnTo>
                    <a:pt x="541" y="1563"/>
                  </a:lnTo>
                  <a:lnTo>
                    <a:pt x="597" y="1563"/>
                  </a:lnTo>
                  <a:lnTo>
                    <a:pt x="597" y="1591"/>
                  </a:lnTo>
                  <a:close/>
                  <a:moveTo>
                    <a:pt x="981" y="1651"/>
                  </a:moveTo>
                  <a:lnTo>
                    <a:pt x="1037" y="1651"/>
                  </a:lnTo>
                  <a:lnTo>
                    <a:pt x="1037" y="1751"/>
                  </a:lnTo>
                  <a:lnTo>
                    <a:pt x="1037" y="1874"/>
                  </a:lnTo>
                  <a:lnTo>
                    <a:pt x="981" y="1874"/>
                  </a:lnTo>
                  <a:lnTo>
                    <a:pt x="981" y="1651"/>
                  </a:lnTo>
                  <a:close/>
                  <a:moveTo>
                    <a:pt x="1037" y="1591"/>
                  </a:moveTo>
                  <a:lnTo>
                    <a:pt x="1037" y="1619"/>
                  </a:lnTo>
                  <a:lnTo>
                    <a:pt x="981" y="1619"/>
                  </a:lnTo>
                  <a:lnTo>
                    <a:pt x="981" y="1563"/>
                  </a:lnTo>
                  <a:lnTo>
                    <a:pt x="1037" y="1563"/>
                  </a:lnTo>
                  <a:lnTo>
                    <a:pt x="1037" y="1591"/>
                  </a:lnTo>
                  <a:close/>
                  <a:moveTo>
                    <a:pt x="2558" y="2058"/>
                  </a:moveTo>
                  <a:lnTo>
                    <a:pt x="2558" y="2058"/>
                  </a:lnTo>
                  <a:lnTo>
                    <a:pt x="2552" y="2053"/>
                  </a:lnTo>
                  <a:lnTo>
                    <a:pt x="2546" y="2049"/>
                  </a:lnTo>
                  <a:lnTo>
                    <a:pt x="2541" y="2046"/>
                  </a:lnTo>
                  <a:lnTo>
                    <a:pt x="2534" y="2042"/>
                  </a:lnTo>
                  <a:lnTo>
                    <a:pt x="2529" y="2040"/>
                  </a:lnTo>
                  <a:lnTo>
                    <a:pt x="2522" y="2039"/>
                  </a:lnTo>
                  <a:lnTo>
                    <a:pt x="2508" y="2037"/>
                  </a:lnTo>
                  <a:lnTo>
                    <a:pt x="2508" y="2037"/>
                  </a:lnTo>
                  <a:lnTo>
                    <a:pt x="2498" y="2038"/>
                  </a:lnTo>
                  <a:lnTo>
                    <a:pt x="2489" y="2039"/>
                  </a:lnTo>
                  <a:lnTo>
                    <a:pt x="2480" y="2042"/>
                  </a:lnTo>
                  <a:lnTo>
                    <a:pt x="2471" y="2046"/>
                  </a:lnTo>
                  <a:lnTo>
                    <a:pt x="2463" y="2050"/>
                  </a:lnTo>
                  <a:lnTo>
                    <a:pt x="2456" y="2055"/>
                  </a:lnTo>
                  <a:lnTo>
                    <a:pt x="2450" y="2061"/>
                  </a:lnTo>
                  <a:lnTo>
                    <a:pt x="2443" y="2068"/>
                  </a:lnTo>
                  <a:lnTo>
                    <a:pt x="2439" y="2076"/>
                  </a:lnTo>
                  <a:lnTo>
                    <a:pt x="2433" y="2085"/>
                  </a:lnTo>
                  <a:lnTo>
                    <a:pt x="2430" y="2093"/>
                  </a:lnTo>
                  <a:lnTo>
                    <a:pt x="2426" y="2105"/>
                  </a:lnTo>
                  <a:lnTo>
                    <a:pt x="2423" y="2115"/>
                  </a:lnTo>
                  <a:lnTo>
                    <a:pt x="2422" y="2127"/>
                  </a:lnTo>
                  <a:lnTo>
                    <a:pt x="2421" y="2139"/>
                  </a:lnTo>
                  <a:lnTo>
                    <a:pt x="2420" y="2152"/>
                  </a:lnTo>
                  <a:lnTo>
                    <a:pt x="2420" y="2152"/>
                  </a:lnTo>
                  <a:lnTo>
                    <a:pt x="2421" y="2166"/>
                  </a:lnTo>
                  <a:lnTo>
                    <a:pt x="2422" y="2178"/>
                  </a:lnTo>
                  <a:lnTo>
                    <a:pt x="2423" y="2190"/>
                  </a:lnTo>
                  <a:lnTo>
                    <a:pt x="2426" y="2202"/>
                  </a:lnTo>
                  <a:lnTo>
                    <a:pt x="2429" y="2212"/>
                  </a:lnTo>
                  <a:lnTo>
                    <a:pt x="2433" y="2222"/>
                  </a:lnTo>
                  <a:lnTo>
                    <a:pt x="2438" y="2231"/>
                  </a:lnTo>
                  <a:lnTo>
                    <a:pt x="2443" y="2239"/>
                  </a:lnTo>
                  <a:lnTo>
                    <a:pt x="2449" y="2247"/>
                  </a:lnTo>
                  <a:lnTo>
                    <a:pt x="2455" y="2252"/>
                  </a:lnTo>
                  <a:lnTo>
                    <a:pt x="2462" y="2258"/>
                  </a:lnTo>
                  <a:lnTo>
                    <a:pt x="2470" y="2262"/>
                  </a:lnTo>
                  <a:lnTo>
                    <a:pt x="2479" y="2267"/>
                  </a:lnTo>
                  <a:lnTo>
                    <a:pt x="2488" y="2269"/>
                  </a:lnTo>
                  <a:lnTo>
                    <a:pt x="2496" y="2270"/>
                  </a:lnTo>
                  <a:lnTo>
                    <a:pt x="2506" y="2271"/>
                  </a:lnTo>
                  <a:lnTo>
                    <a:pt x="2506" y="2271"/>
                  </a:lnTo>
                  <a:lnTo>
                    <a:pt x="2513" y="2270"/>
                  </a:lnTo>
                  <a:lnTo>
                    <a:pt x="2521" y="2269"/>
                  </a:lnTo>
                  <a:lnTo>
                    <a:pt x="2528" y="2268"/>
                  </a:lnTo>
                  <a:lnTo>
                    <a:pt x="2533" y="2266"/>
                  </a:lnTo>
                  <a:lnTo>
                    <a:pt x="2540" y="2262"/>
                  </a:lnTo>
                  <a:lnTo>
                    <a:pt x="2546" y="2259"/>
                  </a:lnTo>
                  <a:lnTo>
                    <a:pt x="2552" y="2255"/>
                  </a:lnTo>
                  <a:lnTo>
                    <a:pt x="2558" y="2249"/>
                  </a:lnTo>
                  <a:lnTo>
                    <a:pt x="2558" y="2266"/>
                  </a:lnTo>
                  <a:lnTo>
                    <a:pt x="2613" y="2266"/>
                  </a:lnTo>
                  <a:lnTo>
                    <a:pt x="2613" y="1949"/>
                  </a:lnTo>
                  <a:lnTo>
                    <a:pt x="2558" y="1977"/>
                  </a:lnTo>
                  <a:lnTo>
                    <a:pt x="2558" y="2058"/>
                  </a:lnTo>
                  <a:close/>
                  <a:moveTo>
                    <a:pt x="2519" y="2220"/>
                  </a:moveTo>
                  <a:lnTo>
                    <a:pt x="2519" y="2220"/>
                  </a:lnTo>
                  <a:lnTo>
                    <a:pt x="2511" y="2219"/>
                  </a:lnTo>
                  <a:lnTo>
                    <a:pt x="2504" y="2217"/>
                  </a:lnTo>
                  <a:lnTo>
                    <a:pt x="2496" y="2214"/>
                  </a:lnTo>
                  <a:lnTo>
                    <a:pt x="2490" y="2207"/>
                  </a:lnTo>
                  <a:lnTo>
                    <a:pt x="2484" y="2198"/>
                  </a:lnTo>
                  <a:lnTo>
                    <a:pt x="2480" y="2186"/>
                  </a:lnTo>
                  <a:lnTo>
                    <a:pt x="2478" y="2170"/>
                  </a:lnTo>
                  <a:lnTo>
                    <a:pt x="2476" y="2150"/>
                  </a:lnTo>
                  <a:lnTo>
                    <a:pt x="2476" y="2150"/>
                  </a:lnTo>
                  <a:lnTo>
                    <a:pt x="2478" y="2133"/>
                  </a:lnTo>
                  <a:lnTo>
                    <a:pt x="2480" y="2119"/>
                  </a:lnTo>
                  <a:lnTo>
                    <a:pt x="2484" y="2108"/>
                  </a:lnTo>
                  <a:lnTo>
                    <a:pt x="2490" y="2100"/>
                  </a:lnTo>
                  <a:lnTo>
                    <a:pt x="2496" y="2095"/>
                  </a:lnTo>
                  <a:lnTo>
                    <a:pt x="2503" y="2090"/>
                  </a:lnTo>
                  <a:lnTo>
                    <a:pt x="2511" y="2089"/>
                  </a:lnTo>
                  <a:lnTo>
                    <a:pt x="2518" y="2088"/>
                  </a:lnTo>
                  <a:lnTo>
                    <a:pt x="2518" y="2088"/>
                  </a:lnTo>
                  <a:lnTo>
                    <a:pt x="2525" y="2089"/>
                  </a:lnTo>
                  <a:lnTo>
                    <a:pt x="2532" y="2090"/>
                  </a:lnTo>
                  <a:lnTo>
                    <a:pt x="2538" y="2092"/>
                  </a:lnTo>
                  <a:lnTo>
                    <a:pt x="2543" y="2096"/>
                  </a:lnTo>
                  <a:lnTo>
                    <a:pt x="2548" y="2099"/>
                  </a:lnTo>
                  <a:lnTo>
                    <a:pt x="2552" y="2102"/>
                  </a:lnTo>
                  <a:lnTo>
                    <a:pt x="2558" y="2110"/>
                  </a:lnTo>
                  <a:lnTo>
                    <a:pt x="2558" y="2198"/>
                  </a:lnTo>
                  <a:lnTo>
                    <a:pt x="2558" y="2198"/>
                  </a:lnTo>
                  <a:lnTo>
                    <a:pt x="2551" y="2206"/>
                  </a:lnTo>
                  <a:lnTo>
                    <a:pt x="2543" y="2212"/>
                  </a:lnTo>
                  <a:lnTo>
                    <a:pt x="2538" y="2216"/>
                  </a:lnTo>
                  <a:lnTo>
                    <a:pt x="2532" y="2218"/>
                  </a:lnTo>
                  <a:lnTo>
                    <a:pt x="2525" y="2219"/>
                  </a:lnTo>
                  <a:lnTo>
                    <a:pt x="2519" y="2220"/>
                  </a:lnTo>
                  <a:lnTo>
                    <a:pt x="2519" y="2220"/>
                  </a:lnTo>
                  <a:close/>
                  <a:moveTo>
                    <a:pt x="677" y="2105"/>
                  </a:moveTo>
                  <a:lnTo>
                    <a:pt x="677" y="2105"/>
                  </a:lnTo>
                  <a:lnTo>
                    <a:pt x="669" y="2100"/>
                  </a:lnTo>
                  <a:lnTo>
                    <a:pt x="660" y="2096"/>
                  </a:lnTo>
                  <a:lnTo>
                    <a:pt x="650" y="2093"/>
                  </a:lnTo>
                  <a:lnTo>
                    <a:pt x="640" y="2092"/>
                  </a:lnTo>
                  <a:lnTo>
                    <a:pt x="640" y="2092"/>
                  </a:lnTo>
                  <a:lnTo>
                    <a:pt x="631" y="2093"/>
                  </a:lnTo>
                  <a:lnTo>
                    <a:pt x="622" y="2096"/>
                  </a:lnTo>
                  <a:lnTo>
                    <a:pt x="616" y="2100"/>
                  </a:lnTo>
                  <a:lnTo>
                    <a:pt x="610" y="2106"/>
                  </a:lnTo>
                  <a:lnTo>
                    <a:pt x="606" y="2112"/>
                  </a:lnTo>
                  <a:lnTo>
                    <a:pt x="604" y="2121"/>
                  </a:lnTo>
                  <a:lnTo>
                    <a:pt x="601" y="2132"/>
                  </a:lnTo>
                  <a:lnTo>
                    <a:pt x="600" y="2145"/>
                  </a:lnTo>
                  <a:lnTo>
                    <a:pt x="600" y="2266"/>
                  </a:lnTo>
                  <a:lnTo>
                    <a:pt x="546" y="2266"/>
                  </a:lnTo>
                  <a:lnTo>
                    <a:pt x="546" y="2042"/>
                  </a:lnTo>
                  <a:lnTo>
                    <a:pt x="600" y="2042"/>
                  </a:lnTo>
                  <a:lnTo>
                    <a:pt x="600" y="2061"/>
                  </a:lnTo>
                  <a:lnTo>
                    <a:pt x="600" y="2061"/>
                  </a:lnTo>
                  <a:lnTo>
                    <a:pt x="606" y="2056"/>
                  </a:lnTo>
                  <a:lnTo>
                    <a:pt x="611" y="2050"/>
                  </a:lnTo>
                  <a:lnTo>
                    <a:pt x="617" y="2047"/>
                  </a:lnTo>
                  <a:lnTo>
                    <a:pt x="624" y="2043"/>
                  </a:lnTo>
                  <a:lnTo>
                    <a:pt x="629" y="2040"/>
                  </a:lnTo>
                  <a:lnTo>
                    <a:pt x="636" y="2039"/>
                  </a:lnTo>
                  <a:lnTo>
                    <a:pt x="644" y="2038"/>
                  </a:lnTo>
                  <a:lnTo>
                    <a:pt x="650" y="2037"/>
                  </a:lnTo>
                  <a:lnTo>
                    <a:pt x="650" y="2037"/>
                  </a:lnTo>
                  <a:lnTo>
                    <a:pt x="661" y="2038"/>
                  </a:lnTo>
                  <a:lnTo>
                    <a:pt x="672" y="2041"/>
                  </a:lnTo>
                  <a:lnTo>
                    <a:pt x="684" y="2046"/>
                  </a:lnTo>
                  <a:lnTo>
                    <a:pt x="692" y="2051"/>
                  </a:lnTo>
                  <a:lnTo>
                    <a:pt x="677" y="2105"/>
                  </a:lnTo>
                  <a:close/>
                  <a:moveTo>
                    <a:pt x="242" y="2042"/>
                  </a:moveTo>
                  <a:lnTo>
                    <a:pt x="297" y="2042"/>
                  </a:lnTo>
                  <a:lnTo>
                    <a:pt x="233" y="2266"/>
                  </a:lnTo>
                  <a:lnTo>
                    <a:pt x="186" y="2266"/>
                  </a:lnTo>
                  <a:lnTo>
                    <a:pt x="161" y="2174"/>
                  </a:lnTo>
                  <a:lnTo>
                    <a:pt x="161" y="2174"/>
                  </a:lnTo>
                  <a:lnTo>
                    <a:pt x="149" y="2125"/>
                  </a:lnTo>
                  <a:lnTo>
                    <a:pt x="149" y="2125"/>
                  </a:lnTo>
                  <a:lnTo>
                    <a:pt x="143" y="2148"/>
                  </a:lnTo>
                  <a:lnTo>
                    <a:pt x="137" y="2175"/>
                  </a:lnTo>
                  <a:lnTo>
                    <a:pt x="111" y="2266"/>
                  </a:lnTo>
                  <a:lnTo>
                    <a:pt x="63" y="2266"/>
                  </a:lnTo>
                  <a:lnTo>
                    <a:pt x="63" y="2265"/>
                  </a:lnTo>
                  <a:lnTo>
                    <a:pt x="0" y="2042"/>
                  </a:lnTo>
                  <a:lnTo>
                    <a:pt x="58" y="2042"/>
                  </a:lnTo>
                  <a:lnTo>
                    <a:pt x="78" y="2126"/>
                  </a:lnTo>
                  <a:lnTo>
                    <a:pt x="78" y="2126"/>
                  </a:lnTo>
                  <a:lnTo>
                    <a:pt x="83" y="2152"/>
                  </a:lnTo>
                  <a:lnTo>
                    <a:pt x="89" y="2180"/>
                  </a:lnTo>
                  <a:lnTo>
                    <a:pt x="89" y="2180"/>
                  </a:lnTo>
                  <a:lnTo>
                    <a:pt x="96" y="2152"/>
                  </a:lnTo>
                  <a:lnTo>
                    <a:pt x="102" y="2125"/>
                  </a:lnTo>
                  <a:lnTo>
                    <a:pt x="126" y="2042"/>
                  </a:lnTo>
                  <a:lnTo>
                    <a:pt x="173" y="2042"/>
                  </a:lnTo>
                  <a:lnTo>
                    <a:pt x="197" y="2125"/>
                  </a:lnTo>
                  <a:lnTo>
                    <a:pt x="197" y="2125"/>
                  </a:lnTo>
                  <a:lnTo>
                    <a:pt x="203" y="2151"/>
                  </a:lnTo>
                  <a:lnTo>
                    <a:pt x="210" y="2181"/>
                  </a:lnTo>
                  <a:lnTo>
                    <a:pt x="210" y="2181"/>
                  </a:lnTo>
                  <a:lnTo>
                    <a:pt x="215" y="2156"/>
                  </a:lnTo>
                  <a:lnTo>
                    <a:pt x="221" y="2125"/>
                  </a:lnTo>
                  <a:lnTo>
                    <a:pt x="242" y="2042"/>
                  </a:lnTo>
                  <a:close/>
                  <a:moveTo>
                    <a:pt x="409" y="2037"/>
                  </a:moveTo>
                  <a:lnTo>
                    <a:pt x="409" y="2037"/>
                  </a:lnTo>
                  <a:lnTo>
                    <a:pt x="399" y="2038"/>
                  </a:lnTo>
                  <a:lnTo>
                    <a:pt x="388" y="2039"/>
                  </a:lnTo>
                  <a:lnTo>
                    <a:pt x="378" y="2042"/>
                  </a:lnTo>
                  <a:lnTo>
                    <a:pt x="369" y="2046"/>
                  </a:lnTo>
                  <a:lnTo>
                    <a:pt x="360" y="2050"/>
                  </a:lnTo>
                  <a:lnTo>
                    <a:pt x="351" y="2056"/>
                  </a:lnTo>
                  <a:lnTo>
                    <a:pt x="343" y="2062"/>
                  </a:lnTo>
                  <a:lnTo>
                    <a:pt x="337" y="2070"/>
                  </a:lnTo>
                  <a:lnTo>
                    <a:pt x="330" y="2078"/>
                  </a:lnTo>
                  <a:lnTo>
                    <a:pt x="325" y="2087"/>
                  </a:lnTo>
                  <a:lnTo>
                    <a:pt x="319" y="2097"/>
                  </a:lnTo>
                  <a:lnTo>
                    <a:pt x="316" y="2107"/>
                  </a:lnTo>
                  <a:lnTo>
                    <a:pt x="312" y="2118"/>
                  </a:lnTo>
                  <a:lnTo>
                    <a:pt x="310" y="2129"/>
                  </a:lnTo>
                  <a:lnTo>
                    <a:pt x="308" y="2141"/>
                  </a:lnTo>
                  <a:lnTo>
                    <a:pt x="308" y="2155"/>
                  </a:lnTo>
                  <a:lnTo>
                    <a:pt x="308" y="2155"/>
                  </a:lnTo>
                  <a:lnTo>
                    <a:pt x="308" y="2167"/>
                  </a:lnTo>
                  <a:lnTo>
                    <a:pt x="310" y="2179"/>
                  </a:lnTo>
                  <a:lnTo>
                    <a:pt x="312" y="2190"/>
                  </a:lnTo>
                  <a:lnTo>
                    <a:pt x="316" y="2201"/>
                  </a:lnTo>
                  <a:lnTo>
                    <a:pt x="319" y="2211"/>
                  </a:lnTo>
                  <a:lnTo>
                    <a:pt x="325" y="2221"/>
                  </a:lnTo>
                  <a:lnTo>
                    <a:pt x="330" y="2230"/>
                  </a:lnTo>
                  <a:lnTo>
                    <a:pt x="337" y="2238"/>
                  </a:lnTo>
                  <a:lnTo>
                    <a:pt x="343" y="2246"/>
                  </a:lnTo>
                  <a:lnTo>
                    <a:pt x="351" y="2252"/>
                  </a:lnTo>
                  <a:lnTo>
                    <a:pt x="360" y="2258"/>
                  </a:lnTo>
                  <a:lnTo>
                    <a:pt x="369" y="2262"/>
                  </a:lnTo>
                  <a:lnTo>
                    <a:pt x="378" y="2266"/>
                  </a:lnTo>
                  <a:lnTo>
                    <a:pt x="388" y="2269"/>
                  </a:lnTo>
                  <a:lnTo>
                    <a:pt x="399" y="2270"/>
                  </a:lnTo>
                  <a:lnTo>
                    <a:pt x="409" y="2271"/>
                  </a:lnTo>
                  <a:lnTo>
                    <a:pt x="409" y="2271"/>
                  </a:lnTo>
                  <a:lnTo>
                    <a:pt x="420" y="2270"/>
                  </a:lnTo>
                  <a:lnTo>
                    <a:pt x="431" y="2269"/>
                  </a:lnTo>
                  <a:lnTo>
                    <a:pt x="441" y="2266"/>
                  </a:lnTo>
                  <a:lnTo>
                    <a:pt x="450" y="2262"/>
                  </a:lnTo>
                  <a:lnTo>
                    <a:pt x="459" y="2258"/>
                  </a:lnTo>
                  <a:lnTo>
                    <a:pt x="468" y="2252"/>
                  </a:lnTo>
                  <a:lnTo>
                    <a:pt x="476" y="2246"/>
                  </a:lnTo>
                  <a:lnTo>
                    <a:pt x="482" y="2238"/>
                  </a:lnTo>
                  <a:lnTo>
                    <a:pt x="489" y="2230"/>
                  </a:lnTo>
                  <a:lnTo>
                    <a:pt x="495" y="2221"/>
                  </a:lnTo>
                  <a:lnTo>
                    <a:pt x="499" y="2211"/>
                  </a:lnTo>
                  <a:lnTo>
                    <a:pt x="504" y="2201"/>
                  </a:lnTo>
                  <a:lnTo>
                    <a:pt x="507" y="2190"/>
                  </a:lnTo>
                  <a:lnTo>
                    <a:pt x="509" y="2179"/>
                  </a:lnTo>
                  <a:lnTo>
                    <a:pt x="511" y="2167"/>
                  </a:lnTo>
                  <a:lnTo>
                    <a:pt x="511" y="2155"/>
                  </a:lnTo>
                  <a:lnTo>
                    <a:pt x="511" y="2155"/>
                  </a:lnTo>
                  <a:lnTo>
                    <a:pt x="511" y="2141"/>
                  </a:lnTo>
                  <a:lnTo>
                    <a:pt x="509" y="2129"/>
                  </a:lnTo>
                  <a:lnTo>
                    <a:pt x="507" y="2118"/>
                  </a:lnTo>
                  <a:lnTo>
                    <a:pt x="504" y="2107"/>
                  </a:lnTo>
                  <a:lnTo>
                    <a:pt x="499" y="2097"/>
                  </a:lnTo>
                  <a:lnTo>
                    <a:pt x="495" y="2087"/>
                  </a:lnTo>
                  <a:lnTo>
                    <a:pt x="489" y="2078"/>
                  </a:lnTo>
                  <a:lnTo>
                    <a:pt x="482" y="2070"/>
                  </a:lnTo>
                  <a:lnTo>
                    <a:pt x="476" y="2062"/>
                  </a:lnTo>
                  <a:lnTo>
                    <a:pt x="468" y="2056"/>
                  </a:lnTo>
                  <a:lnTo>
                    <a:pt x="459" y="2050"/>
                  </a:lnTo>
                  <a:lnTo>
                    <a:pt x="450" y="2046"/>
                  </a:lnTo>
                  <a:lnTo>
                    <a:pt x="441" y="2042"/>
                  </a:lnTo>
                  <a:lnTo>
                    <a:pt x="431" y="2039"/>
                  </a:lnTo>
                  <a:lnTo>
                    <a:pt x="420" y="2038"/>
                  </a:lnTo>
                  <a:lnTo>
                    <a:pt x="409" y="2037"/>
                  </a:lnTo>
                  <a:lnTo>
                    <a:pt x="409" y="2037"/>
                  </a:lnTo>
                  <a:close/>
                  <a:moveTo>
                    <a:pt x="409" y="2219"/>
                  </a:moveTo>
                  <a:lnTo>
                    <a:pt x="409" y="2219"/>
                  </a:lnTo>
                  <a:lnTo>
                    <a:pt x="399" y="2218"/>
                  </a:lnTo>
                  <a:lnTo>
                    <a:pt x="390" y="2215"/>
                  </a:lnTo>
                  <a:lnTo>
                    <a:pt x="383" y="2209"/>
                  </a:lnTo>
                  <a:lnTo>
                    <a:pt x="377" y="2201"/>
                  </a:lnTo>
                  <a:lnTo>
                    <a:pt x="371" y="2192"/>
                  </a:lnTo>
                  <a:lnTo>
                    <a:pt x="367" y="2181"/>
                  </a:lnTo>
                  <a:lnTo>
                    <a:pt x="365" y="2168"/>
                  </a:lnTo>
                  <a:lnTo>
                    <a:pt x="365" y="2155"/>
                  </a:lnTo>
                  <a:lnTo>
                    <a:pt x="365" y="2155"/>
                  </a:lnTo>
                  <a:lnTo>
                    <a:pt x="365" y="2140"/>
                  </a:lnTo>
                  <a:lnTo>
                    <a:pt x="367" y="2127"/>
                  </a:lnTo>
                  <a:lnTo>
                    <a:pt x="371" y="2117"/>
                  </a:lnTo>
                  <a:lnTo>
                    <a:pt x="377" y="2107"/>
                  </a:lnTo>
                  <a:lnTo>
                    <a:pt x="383" y="2099"/>
                  </a:lnTo>
                  <a:lnTo>
                    <a:pt x="390" y="2093"/>
                  </a:lnTo>
                  <a:lnTo>
                    <a:pt x="399" y="2090"/>
                  </a:lnTo>
                  <a:lnTo>
                    <a:pt x="409" y="2089"/>
                  </a:lnTo>
                  <a:lnTo>
                    <a:pt x="409" y="2089"/>
                  </a:lnTo>
                  <a:lnTo>
                    <a:pt x="419" y="2090"/>
                  </a:lnTo>
                  <a:lnTo>
                    <a:pt x="428" y="2093"/>
                  </a:lnTo>
                  <a:lnTo>
                    <a:pt x="436" y="2099"/>
                  </a:lnTo>
                  <a:lnTo>
                    <a:pt x="442" y="2107"/>
                  </a:lnTo>
                  <a:lnTo>
                    <a:pt x="448" y="2117"/>
                  </a:lnTo>
                  <a:lnTo>
                    <a:pt x="451" y="2127"/>
                  </a:lnTo>
                  <a:lnTo>
                    <a:pt x="453" y="2140"/>
                  </a:lnTo>
                  <a:lnTo>
                    <a:pt x="455" y="2155"/>
                  </a:lnTo>
                  <a:lnTo>
                    <a:pt x="455" y="2155"/>
                  </a:lnTo>
                  <a:lnTo>
                    <a:pt x="453" y="2168"/>
                  </a:lnTo>
                  <a:lnTo>
                    <a:pt x="451" y="2181"/>
                  </a:lnTo>
                  <a:lnTo>
                    <a:pt x="448" y="2192"/>
                  </a:lnTo>
                  <a:lnTo>
                    <a:pt x="442" y="2201"/>
                  </a:lnTo>
                  <a:lnTo>
                    <a:pt x="436" y="2209"/>
                  </a:lnTo>
                  <a:lnTo>
                    <a:pt x="428" y="2215"/>
                  </a:lnTo>
                  <a:lnTo>
                    <a:pt x="419" y="2218"/>
                  </a:lnTo>
                  <a:lnTo>
                    <a:pt x="409" y="2219"/>
                  </a:lnTo>
                  <a:lnTo>
                    <a:pt x="409" y="2219"/>
                  </a:lnTo>
                  <a:close/>
                  <a:moveTo>
                    <a:pt x="2285" y="2105"/>
                  </a:moveTo>
                  <a:lnTo>
                    <a:pt x="2285" y="2105"/>
                  </a:lnTo>
                  <a:lnTo>
                    <a:pt x="2276" y="2100"/>
                  </a:lnTo>
                  <a:lnTo>
                    <a:pt x="2267" y="2096"/>
                  </a:lnTo>
                  <a:lnTo>
                    <a:pt x="2257" y="2093"/>
                  </a:lnTo>
                  <a:lnTo>
                    <a:pt x="2249" y="2092"/>
                  </a:lnTo>
                  <a:lnTo>
                    <a:pt x="2249" y="2092"/>
                  </a:lnTo>
                  <a:lnTo>
                    <a:pt x="2239" y="2093"/>
                  </a:lnTo>
                  <a:lnTo>
                    <a:pt x="2231" y="2096"/>
                  </a:lnTo>
                  <a:lnTo>
                    <a:pt x="2224" y="2100"/>
                  </a:lnTo>
                  <a:lnTo>
                    <a:pt x="2219" y="2106"/>
                  </a:lnTo>
                  <a:lnTo>
                    <a:pt x="2214" y="2112"/>
                  </a:lnTo>
                  <a:lnTo>
                    <a:pt x="2211" y="2121"/>
                  </a:lnTo>
                  <a:lnTo>
                    <a:pt x="2209" y="2132"/>
                  </a:lnTo>
                  <a:lnTo>
                    <a:pt x="2209" y="2145"/>
                  </a:lnTo>
                  <a:lnTo>
                    <a:pt x="2209" y="2266"/>
                  </a:lnTo>
                  <a:lnTo>
                    <a:pt x="2153" y="2266"/>
                  </a:lnTo>
                  <a:lnTo>
                    <a:pt x="2153" y="2042"/>
                  </a:lnTo>
                  <a:lnTo>
                    <a:pt x="2209" y="2042"/>
                  </a:lnTo>
                  <a:lnTo>
                    <a:pt x="2209" y="2061"/>
                  </a:lnTo>
                  <a:lnTo>
                    <a:pt x="2209" y="2061"/>
                  </a:lnTo>
                  <a:lnTo>
                    <a:pt x="2213" y="2056"/>
                  </a:lnTo>
                  <a:lnTo>
                    <a:pt x="2219" y="2050"/>
                  </a:lnTo>
                  <a:lnTo>
                    <a:pt x="2224" y="2047"/>
                  </a:lnTo>
                  <a:lnTo>
                    <a:pt x="2231" y="2043"/>
                  </a:lnTo>
                  <a:lnTo>
                    <a:pt x="2237" y="2040"/>
                  </a:lnTo>
                  <a:lnTo>
                    <a:pt x="2244" y="2039"/>
                  </a:lnTo>
                  <a:lnTo>
                    <a:pt x="2251" y="2038"/>
                  </a:lnTo>
                  <a:lnTo>
                    <a:pt x="2257" y="2037"/>
                  </a:lnTo>
                  <a:lnTo>
                    <a:pt x="2257" y="2037"/>
                  </a:lnTo>
                  <a:lnTo>
                    <a:pt x="2269" y="2038"/>
                  </a:lnTo>
                  <a:lnTo>
                    <a:pt x="2280" y="2041"/>
                  </a:lnTo>
                  <a:lnTo>
                    <a:pt x="2291" y="2046"/>
                  </a:lnTo>
                  <a:lnTo>
                    <a:pt x="2300" y="2051"/>
                  </a:lnTo>
                  <a:lnTo>
                    <a:pt x="2285" y="2105"/>
                  </a:lnTo>
                  <a:close/>
                  <a:moveTo>
                    <a:pt x="1850" y="2042"/>
                  </a:moveTo>
                  <a:lnTo>
                    <a:pt x="1904" y="2042"/>
                  </a:lnTo>
                  <a:lnTo>
                    <a:pt x="1841" y="2266"/>
                  </a:lnTo>
                  <a:lnTo>
                    <a:pt x="1793" y="2266"/>
                  </a:lnTo>
                  <a:lnTo>
                    <a:pt x="1768" y="2174"/>
                  </a:lnTo>
                  <a:lnTo>
                    <a:pt x="1768" y="2174"/>
                  </a:lnTo>
                  <a:lnTo>
                    <a:pt x="1756" y="2125"/>
                  </a:lnTo>
                  <a:lnTo>
                    <a:pt x="1756" y="2125"/>
                  </a:lnTo>
                  <a:lnTo>
                    <a:pt x="1751" y="2148"/>
                  </a:lnTo>
                  <a:lnTo>
                    <a:pt x="1744" y="2175"/>
                  </a:lnTo>
                  <a:lnTo>
                    <a:pt x="1720" y="2266"/>
                  </a:lnTo>
                  <a:lnTo>
                    <a:pt x="1672" y="2266"/>
                  </a:lnTo>
                  <a:lnTo>
                    <a:pt x="1671" y="2265"/>
                  </a:lnTo>
                  <a:lnTo>
                    <a:pt x="1608" y="2042"/>
                  </a:lnTo>
                  <a:lnTo>
                    <a:pt x="1665" y="2042"/>
                  </a:lnTo>
                  <a:lnTo>
                    <a:pt x="1686" y="2126"/>
                  </a:lnTo>
                  <a:lnTo>
                    <a:pt x="1686" y="2126"/>
                  </a:lnTo>
                  <a:lnTo>
                    <a:pt x="1692" y="2152"/>
                  </a:lnTo>
                  <a:lnTo>
                    <a:pt x="1697" y="2180"/>
                  </a:lnTo>
                  <a:lnTo>
                    <a:pt x="1697" y="2180"/>
                  </a:lnTo>
                  <a:lnTo>
                    <a:pt x="1703" y="2152"/>
                  </a:lnTo>
                  <a:lnTo>
                    <a:pt x="1711" y="2125"/>
                  </a:lnTo>
                  <a:lnTo>
                    <a:pt x="1734" y="2042"/>
                  </a:lnTo>
                  <a:lnTo>
                    <a:pt x="1781" y="2042"/>
                  </a:lnTo>
                  <a:lnTo>
                    <a:pt x="1804" y="2125"/>
                  </a:lnTo>
                  <a:lnTo>
                    <a:pt x="1804" y="2125"/>
                  </a:lnTo>
                  <a:lnTo>
                    <a:pt x="1811" y="2151"/>
                  </a:lnTo>
                  <a:lnTo>
                    <a:pt x="1817" y="2181"/>
                  </a:lnTo>
                  <a:lnTo>
                    <a:pt x="1817" y="2181"/>
                  </a:lnTo>
                  <a:lnTo>
                    <a:pt x="1823" y="2156"/>
                  </a:lnTo>
                  <a:lnTo>
                    <a:pt x="1830" y="2125"/>
                  </a:lnTo>
                  <a:lnTo>
                    <a:pt x="1850" y="2042"/>
                  </a:lnTo>
                  <a:close/>
                  <a:moveTo>
                    <a:pt x="2016" y="2037"/>
                  </a:moveTo>
                  <a:lnTo>
                    <a:pt x="2016" y="2037"/>
                  </a:lnTo>
                  <a:lnTo>
                    <a:pt x="2006" y="2038"/>
                  </a:lnTo>
                  <a:lnTo>
                    <a:pt x="1995" y="2039"/>
                  </a:lnTo>
                  <a:lnTo>
                    <a:pt x="1985" y="2042"/>
                  </a:lnTo>
                  <a:lnTo>
                    <a:pt x="1976" y="2046"/>
                  </a:lnTo>
                  <a:lnTo>
                    <a:pt x="1967" y="2050"/>
                  </a:lnTo>
                  <a:lnTo>
                    <a:pt x="1958" y="2057"/>
                  </a:lnTo>
                  <a:lnTo>
                    <a:pt x="1951" y="2062"/>
                  </a:lnTo>
                  <a:lnTo>
                    <a:pt x="1944" y="2070"/>
                  </a:lnTo>
                  <a:lnTo>
                    <a:pt x="1937" y="2078"/>
                  </a:lnTo>
                  <a:lnTo>
                    <a:pt x="1932" y="2087"/>
                  </a:lnTo>
                  <a:lnTo>
                    <a:pt x="1926" y="2097"/>
                  </a:lnTo>
                  <a:lnTo>
                    <a:pt x="1923" y="2107"/>
                  </a:lnTo>
                  <a:lnTo>
                    <a:pt x="1920" y="2118"/>
                  </a:lnTo>
                  <a:lnTo>
                    <a:pt x="1916" y="2130"/>
                  </a:lnTo>
                  <a:lnTo>
                    <a:pt x="1915" y="2141"/>
                  </a:lnTo>
                  <a:lnTo>
                    <a:pt x="1915" y="2155"/>
                  </a:lnTo>
                  <a:lnTo>
                    <a:pt x="1915" y="2155"/>
                  </a:lnTo>
                  <a:lnTo>
                    <a:pt x="1915" y="2167"/>
                  </a:lnTo>
                  <a:lnTo>
                    <a:pt x="1916" y="2179"/>
                  </a:lnTo>
                  <a:lnTo>
                    <a:pt x="1920" y="2190"/>
                  </a:lnTo>
                  <a:lnTo>
                    <a:pt x="1923" y="2201"/>
                  </a:lnTo>
                  <a:lnTo>
                    <a:pt x="1926" y="2211"/>
                  </a:lnTo>
                  <a:lnTo>
                    <a:pt x="1932" y="2221"/>
                  </a:lnTo>
                  <a:lnTo>
                    <a:pt x="1937" y="2230"/>
                  </a:lnTo>
                  <a:lnTo>
                    <a:pt x="1944" y="2238"/>
                  </a:lnTo>
                  <a:lnTo>
                    <a:pt x="1951" y="2246"/>
                  </a:lnTo>
                  <a:lnTo>
                    <a:pt x="1958" y="2252"/>
                  </a:lnTo>
                  <a:lnTo>
                    <a:pt x="1967" y="2258"/>
                  </a:lnTo>
                  <a:lnTo>
                    <a:pt x="1976" y="2262"/>
                  </a:lnTo>
                  <a:lnTo>
                    <a:pt x="1985" y="2266"/>
                  </a:lnTo>
                  <a:lnTo>
                    <a:pt x="1995" y="2269"/>
                  </a:lnTo>
                  <a:lnTo>
                    <a:pt x="2006" y="2270"/>
                  </a:lnTo>
                  <a:lnTo>
                    <a:pt x="2016" y="2271"/>
                  </a:lnTo>
                  <a:lnTo>
                    <a:pt x="2016" y="2271"/>
                  </a:lnTo>
                  <a:lnTo>
                    <a:pt x="2027" y="2270"/>
                  </a:lnTo>
                  <a:lnTo>
                    <a:pt x="2039" y="2269"/>
                  </a:lnTo>
                  <a:lnTo>
                    <a:pt x="2049" y="2266"/>
                  </a:lnTo>
                  <a:lnTo>
                    <a:pt x="2057" y="2262"/>
                  </a:lnTo>
                  <a:lnTo>
                    <a:pt x="2066" y="2258"/>
                  </a:lnTo>
                  <a:lnTo>
                    <a:pt x="2075" y="2252"/>
                  </a:lnTo>
                  <a:lnTo>
                    <a:pt x="2083" y="2246"/>
                  </a:lnTo>
                  <a:lnTo>
                    <a:pt x="2090" y="2238"/>
                  </a:lnTo>
                  <a:lnTo>
                    <a:pt x="2096" y="2230"/>
                  </a:lnTo>
                  <a:lnTo>
                    <a:pt x="2102" y="2221"/>
                  </a:lnTo>
                  <a:lnTo>
                    <a:pt x="2106" y="2211"/>
                  </a:lnTo>
                  <a:lnTo>
                    <a:pt x="2111" y="2201"/>
                  </a:lnTo>
                  <a:lnTo>
                    <a:pt x="2114" y="2190"/>
                  </a:lnTo>
                  <a:lnTo>
                    <a:pt x="2116" y="2179"/>
                  </a:lnTo>
                  <a:lnTo>
                    <a:pt x="2119" y="2167"/>
                  </a:lnTo>
                  <a:lnTo>
                    <a:pt x="2119" y="2155"/>
                  </a:lnTo>
                  <a:lnTo>
                    <a:pt x="2119" y="2155"/>
                  </a:lnTo>
                  <a:lnTo>
                    <a:pt x="2119" y="2141"/>
                  </a:lnTo>
                  <a:lnTo>
                    <a:pt x="2116" y="2130"/>
                  </a:lnTo>
                  <a:lnTo>
                    <a:pt x="2114" y="2118"/>
                  </a:lnTo>
                  <a:lnTo>
                    <a:pt x="2111" y="2107"/>
                  </a:lnTo>
                  <a:lnTo>
                    <a:pt x="2106" y="2097"/>
                  </a:lnTo>
                  <a:lnTo>
                    <a:pt x="2102" y="2087"/>
                  </a:lnTo>
                  <a:lnTo>
                    <a:pt x="2096" y="2078"/>
                  </a:lnTo>
                  <a:lnTo>
                    <a:pt x="2090" y="2070"/>
                  </a:lnTo>
                  <a:lnTo>
                    <a:pt x="2083" y="2062"/>
                  </a:lnTo>
                  <a:lnTo>
                    <a:pt x="2075" y="2057"/>
                  </a:lnTo>
                  <a:lnTo>
                    <a:pt x="2066" y="2050"/>
                  </a:lnTo>
                  <a:lnTo>
                    <a:pt x="2057" y="2046"/>
                  </a:lnTo>
                  <a:lnTo>
                    <a:pt x="2049" y="2042"/>
                  </a:lnTo>
                  <a:lnTo>
                    <a:pt x="2039" y="2039"/>
                  </a:lnTo>
                  <a:lnTo>
                    <a:pt x="2027" y="2038"/>
                  </a:lnTo>
                  <a:lnTo>
                    <a:pt x="2016" y="2037"/>
                  </a:lnTo>
                  <a:lnTo>
                    <a:pt x="2016" y="2037"/>
                  </a:lnTo>
                  <a:close/>
                  <a:moveTo>
                    <a:pt x="2016" y="2219"/>
                  </a:moveTo>
                  <a:lnTo>
                    <a:pt x="2016" y="2219"/>
                  </a:lnTo>
                  <a:lnTo>
                    <a:pt x="2006" y="2218"/>
                  </a:lnTo>
                  <a:lnTo>
                    <a:pt x="1998" y="2215"/>
                  </a:lnTo>
                  <a:lnTo>
                    <a:pt x="1991" y="2209"/>
                  </a:lnTo>
                  <a:lnTo>
                    <a:pt x="1984" y="2201"/>
                  </a:lnTo>
                  <a:lnTo>
                    <a:pt x="1978" y="2192"/>
                  </a:lnTo>
                  <a:lnTo>
                    <a:pt x="1974" y="2181"/>
                  </a:lnTo>
                  <a:lnTo>
                    <a:pt x="1972" y="2168"/>
                  </a:lnTo>
                  <a:lnTo>
                    <a:pt x="1972" y="2155"/>
                  </a:lnTo>
                  <a:lnTo>
                    <a:pt x="1972" y="2155"/>
                  </a:lnTo>
                  <a:lnTo>
                    <a:pt x="1972" y="2140"/>
                  </a:lnTo>
                  <a:lnTo>
                    <a:pt x="1974" y="2128"/>
                  </a:lnTo>
                  <a:lnTo>
                    <a:pt x="1978" y="2117"/>
                  </a:lnTo>
                  <a:lnTo>
                    <a:pt x="1984" y="2107"/>
                  </a:lnTo>
                  <a:lnTo>
                    <a:pt x="1991" y="2099"/>
                  </a:lnTo>
                  <a:lnTo>
                    <a:pt x="1998" y="2093"/>
                  </a:lnTo>
                  <a:lnTo>
                    <a:pt x="2006" y="2090"/>
                  </a:lnTo>
                  <a:lnTo>
                    <a:pt x="2016" y="2089"/>
                  </a:lnTo>
                  <a:lnTo>
                    <a:pt x="2016" y="2089"/>
                  </a:lnTo>
                  <a:lnTo>
                    <a:pt x="2026" y="2090"/>
                  </a:lnTo>
                  <a:lnTo>
                    <a:pt x="2035" y="2093"/>
                  </a:lnTo>
                  <a:lnTo>
                    <a:pt x="2043" y="2099"/>
                  </a:lnTo>
                  <a:lnTo>
                    <a:pt x="2050" y="2107"/>
                  </a:lnTo>
                  <a:lnTo>
                    <a:pt x="2055" y="2117"/>
                  </a:lnTo>
                  <a:lnTo>
                    <a:pt x="2059" y="2128"/>
                  </a:lnTo>
                  <a:lnTo>
                    <a:pt x="2061" y="2140"/>
                  </a:lnTo>
                  <a:lnTo>
                    <a:pt x="2062" y="2155"/>
                  </a:lnTo>
                  <a:lnTo>
                    <a:pt x="2062" y="2155"/>
                  </a:lnTo>
                  <a:lnTo>
                    <a:pt x="2061" y="2168"/>
                  </a:lnTo>
                  <a:lnTo>
                    <a:pt x="2059" y="2181"/>
                  </a:lnTo>
                  <a:lnTo>
                    <a:pt x="2055" y="2192"/>
                  </a:lnTo>
                  <a:lnTo>
                    <a:pt x="2050" y="2201"/>
                  </a:lnTo>
                  <a:lnTo>
                    <a:pt x="2043" y="2209"/>
                  </a:lnTo>
                  <a:lnTo>
                    <a:pt x="2035" y="2215"/>
                  </a:lnTo>
                  <a:lnTo>
                    <a:pt x="2026" y="2218"/>
                  </a:lnTo>
                  <a:lnTo>
                    <a:pt x="2016" y="2219"/>
                  </a:lnTo>
                  <a:lnTo>
                    <a:pt x="2016" y="2219"/>
                  </a:lnTo>
                  <a:close/>
                  <a:moveTo>
                    <a:pt x="843" y="2116"/>
                  </a:moveTo>
                  <a:lnTo>
                    <a:pt x="910" y="2266"/>
                  </a:lnTo>
                  <a:lnTo>
                    <a:pt x="849" y="2266"/>
                  </a:lnTo>
                  <a:lnTo>
                    <a:pt x="803" y="2162"/>
                  </a:lnTo>
                  <a:lnTo>
                    <a:pt x="772" y="2199"/>
                  </a:lnTo>
                  <a:lnTo>
                    <a:pt x="772" y="2266"/>
                  </a:lnTo>
                  <a:lnTo>
                    <a:pt x="718" y="2266"/>
                  </a:lnTo>
                  <a:lnTo>
                    <a:pt x="718" y="1977"/>
                  </a:lnTo>
                  <a:lnTo>
                    <a:pt x="772" y="1949"/>
                  </a:lnTo>
                  <a:lnTo>
                    <a:pt x="772" y="2128"/>
                  </a:lnTo>
                  <a:lnTo>
                    <a:pt x="772" y="2128"/>
                  </a:lnTo>
                  <a:lnTo>
                    <a:pt x="794" y="2099"/>
                  </a:lnTo>
                  <a:lnTo>
                    <a:pt x="838" y="2042"/>
                  </a:lnTo>
                  <a:lnTo>
                    <a:pt x="903" y="2042"/>
                  </a:lnTo>
                  <a:lnTo>
                    <a:pt x="843" y="2116"/>
                  </a:lnTo>
                  <a:close/>
                  <a:moveTo>
                    <a:pt x="1105" y="2266"/>
                  </a:moveTo>
                  <a:lnTo>
                    <a:pt x="1049" y="2266"/>
                  </a:lnTo>
                  <a:lnTo>
                    <a:pt x="1049" y="2042"/>
                  </a:lnTo>
                  <a:lnTo>
                    <a:pt x="1105" y="2042"/>
                  </a:lnTo>
                  <a:lnTo>
                    <a:pt x="1105" y="2061"/>
                  </a:lnTo>
                  <a:lnTo>
                    <a:pt x="1105" y="2061"/>
                  </a:lnTo>
                  <a:lnTo>
                    <a:pt x="1110" y="2056"/>
                  </a:lnTo>
                  <a:lnTo>
                    <a:pt x="1116" y="2051"/>
                  </a:lnTo>
                  <a:lnTo>
                    <a:pt x="1123" y="2047"/>
                  </a:lnTo>
                  <a:lnTo>
                    <a:pt x="1129" y="2043"/>
                  </a:lnTo>
                  <a:lnTo>
                    <a:pt x="1137" y="2041"/>
                  </a:lnTo>
                  <a:lnTo>
                    <a:pt x="1145" y="2039"/>
                  </a:lnTo>
                  <a:lnTo>
                    <a:pt x="1153" y="2038"/>
                  </a:lnTo>
                  <a:lnTo>
                    <a:pt x="1162" y="2037"/>
                  </a:lnTo>
                  <a:lnTo>
                    <a:pt x="1162" y="2037"/>
                  </a:lnTo>
                  <a:lnTo>
                    <a:pt x="1172" y="2038"/>
                  </a:lnTo>
                  <a:lnTo>
                    <a:pt x="1180" y="2039"/>
                  </a:lnTo>
                  <a:lnTo>
                    <a:pt x="1188" y="2041"/>
                  </a:lnTo>
                  <a:lnTo>
                    <a:pt x="1197" y="2043"/>
                  </a:lnTo>
                  <a:lnTo>
                    <a:pt x="1204" y="2048"/>
                  </a:lnTo>
                  <a:lnTo>
                    <a:pt x="1210" y="2052"/>
                  </a:lnTo>
                  <a:lnTo>
                    <a:pt x="1217" y="2057"/>
                  </a:lnTo>
                  <a:lnTo>
                    <a:pt x="1223" y="2063"/>
                  </a:lnTo>
                  <a:lnTo>
                    <a:pt x="1227" y="2070"/>
                  </a:lnTo>
                  <a:lnTo>
                    <a:pt x="1232" y="2078"/>
                  </a:lnTo>
                  <a:lnTo>
                    <a:pt x="1235" y="2086"/>
                  </a:lnTo>
                  <a:lnTo>
                    <a:pt x="1238" y="2096"/>
                  </a:lnTo>
                  <a:lnTo>
                    <a:pt x="1240" y="2106"/>
                  </a:lnTo>
                  <a:lnTo>
                    <a:pt x="1242" y="2116"/>
                  </a:lnTo>
                  <a:lnTo>
                    <a:pt x="1243" y="2127"/>
                  </a:lnTo>
                  <a:lnTo>
                    <a:pt x="1244" y="2139"/>
                  </a:lnTo>
                  <a:lnTo>
                    <a:pt x="1244" y="2266"/>
                  </a:lnTo>
                  <a:lnTo>
                    <a:pt x="1188" y="2266"/>
                  </a:lnTo>
                  <a:lnTo>
                    <a:pt x="1188" y="2142"/>
                  </a:lnTo>
                  <a:lnTo>
                    <a:pt x="1188" y="2142"/>
                  </a:lnTo>
                  <a:lnTo>
                    <a:pt x="1187" y="2130"/>
                  </a:lnTo>
                  <a:lnTo>
                    <a:pt x="1186" y="2118"/>
                  </a:lnTo>
                  <a:lnTo>
                    <a:pt x="1183" y="2109"/>
                  </a:lnTo>
                  <a:lnTo>
                    <a:pt x="1178" y="2101"/>
                  </a:lnTo>
                  <a:lnTo>
                    <a:pt x="1173" y="2096"/>
                  </a:lnTo>
                  <a:lnTo>
                    <a:pt x="1166" y="2091"/>
                  </a:lnTo>
                  <a:lnTo>
                    <a:pt x="1157" y="2089"/>
                  </a:lnTo>
                  <a:lnTo>
                    <a:pt x="1147" y="2088"/>
                  </a:lnTo>
                  <a:lnTo>
                    <a:pt x="1147" y="2088"/>
                  </a:lnTo>
                  <a:lnTo>
                    <a:pt x="1138" y="2089"/>
                  </a:lnTo>
                  <a:lnTo>
                    <a:pt x="1129" y="2091"/>
                  </a:lnTo>
                  <a:lnTo>
                    <a:pt x="1122" y="2096"/>
                  </a:lnTo>
                  <a:lnTo>
                    <a:pt x="1116" y="2102"/>
                  </a:lnTo>
                  <a:lnTo>
                    <a:pt x="1112" y="2109"/>
                  </a:lnTo>
                  <a:lnTo>
                    <a:pt x="1108" y="2119"/>
                  </a:lnTo>
                  <a:lnTo>
                    <a:pt x="1106" y="2130"/>
                  </a:lnTo>
                  <a:lnTo>
                    <a:pt x="1105" y="2142"/>
                  </a:lnTo>
                  <a:lnTo>
                    <a:pt x="1105" y="2266"/>
                  </a:lnTo>
                  <a:close/>
                  <a:moveTo>
                    <a:pt x="1418" y="2058"/>
                  </a:moveTo>
                  <a:lnTo>
                    <a:pt x="1418" y="2058"/>
                  </a:lnTo>
                  <a:lnTo>
                    <a:pt x="1413" y="2053"/>
                  </a:lnTo>
                  <a:lnTo>
                    <a:pt x="1407" y="2049"/>
                  </a:lnTo>
                  <a:lnTo>
                    <a:pt x="1402" y="2046"/>
                  </a:lnTo>
                  <a:lnTo>
                    <a:pt x="1395" y="2042"/>
                  </a:lnTo>
                  <a:lnTo>
                    <a:pt x="1388" y="2040"/>
                  </a:lnTo>
                  <a:lnTo>
                    <a:pt x="1382" y="2039"/>
                  </a:lnTo>
                  <a:lnTo>
                    <a:pt x="1375" y="2038"/>
                  </a:lnTo>
                  <a:lnTo>
                    <a:pt x="1368" y="2037"/>
                  </a:lnTo>
                  <a:lnTo>
                    <a:pt x="1368" y="2037"/>
                  </a:lnTo>
                  <a:lnTo>
                    <a:pt x="1358" y="2038"/>
                  </a:lnTo>
                  <a:lnTo>
                    <a:pt x="1349" y="2039"/>
                  </a:lnTo>
                  <a:lnTo>
                    <a:pt x="1340" y="2041"/>
                  </a:lnTo>
                  <a:lnTo>
                    <a:pt x="1332" y="2046"/>
                  </a:lnTo>
                  <a:lnTo>
                    <a:pt x="1324" y="2049"/>
                  </a:lnTo>
                  <a:lnTo>
                    <a:pt x="1317" y="2055"/>
                  </a:lnTo>
                  <a:lnTo>
                    <a:pt x="1310" y="2061"/>
                  </a:lnTo>
                  <a:lnTo>
                    <a:pt x="1304" y="2068"/>
                  </a:lnTo>
                  <a:lnTo>
                    <a:pt x="1298" y="2076"/>
                  </a:lnTo>
                  <a:lnTo>
                    <a:pt x="1294" y="2085"/>
                  </a:lnTo>
                  <a:lnTo>
                    <a:pt x="1289" y="2093"/>
                  </a:lnTo>
                  <a:lnTo>
                    <a:pt x="1286" y="2105"/>
                  </a:lnTo>
                  <a:lnTo>
                    <a:pt x="1284" y="2115"/>
                  </a:lnTo>
                  <a:lnTo>
                    <a:pt x="1282" y="2127"/>
                  </a:lnTo>
                  <a:lnTo>
                    <a:pt x="1280" y="2139"/>
                  </a:lnTo>
                  <a:lnTo>
                    <a:pt x="1280" y="2151"/>
                  </a:lnTo>
                  <a:lnTo>
                    <a:pt x="1280" y="2151"/>
                  </a:lnTo>
                  <a:lnTo>
                    <a:pt x="1280" y="2166"/>
                  </a:lnTo>
                  <a:lnTo>
                    <a:pt x="1282" y="2178"/>
                  </a:lnTo>
                  <a:lnTo>
                    <a:pt x="1284" y="2190"/>
                  </a:lnTo>
                  <a:lnTo>
                    <a:pt x="1286" y="2202"/>
                  </a:lnTo>
                  <a:lnTo>
                    <a:pt x="1289" y="2212"/>
                  </a:lnTo>
                  <a:lnTo>
                    <a:pt x="1294" y="2222"/>
                  </a:lnTo>
                  <a:lnTo>
                    <a:pt x="1298" y="2231"/>
                  </a:lnTo>
                  <a:lnTo>
                    <a:pt x="1304" y="2239"/>
                  </a:lnTo>
                  <a:lnTo>
                    <a:pt x="1309" y="2247"/>
                  </a:lnTo>
                  <a:lnTo>
                    <a:pt x="1316" y="2252"/>
                  </a:lnTo>
                  <a:lnTo>
                    <a:pt x="1323" y="2258"/>
                  </a:lnTo>
                  <a:lnTo>
                    <a:pt x="1330" y="2262"/>
                  </a:lnTo>
                  <a:lnTo>
                    <a:pt x="1339" y="2266"/>
                  </a:lnTo>
                  <a:lnTo>
                    <a:pt x="1348" y="2269"/>
                  </a:lnTo>
                  <a:lnTo>
                    <a:pt x="1357" y="2270"/>
                  </a:lnTo>
                  <a:lnTo>
                    <a:pt x="1367" y="2271"/>
                  </a:lnTo>
                  <a:lnTo>
                    <a:pt x="1367" y="2271"/>
                  </a:lnTo>
                  <a:lnTo>
                    <a:pt x="1374" y="2270"/>
                  </a:lnTo>
                  <a:lnTo>
                    <a:pt x="1382" y="2269"/>
                  </a:lnTo>
                  <a:lnTo>
                    <a:pt x="1388" y="2268"/>
                  </a:lnTo>
                  <a:lnTo>
                    <a:pt x="1395" y="2266"/>
                  </a:lnTo>
                  <a:lnTo>
                    <a:pt x="1401" y="2262"/>
                  </a:lnTo>
                  <a:lnTo>
                    <a:pt x="1407" y="2259"/>
                  </a:lnTo>
                  <a:lnTo>
                    <a:pt x="1413" y="2255"/>
                  </a:lnTo>
                  <a:lnTo>
                    <a:pt x="1418" y="2249"/>
                  </a:lnTo>
                  <a:lnTo>
                    <a:pt x="1418" y="2255"/>
                  </a:lnTo>
                  <a:lnTo>
                    <a:pt x="1418" y="2255"/>
                  </a:lnTo>
                  <a:lnTo>
                    <a:pt x="1418" y="2264"/>
                  </a:lnTo>
                  <a:lnTo>
                    <a:pt x="1417" y="2274"/>
                  </a:lnTo>
                  <a:lnTo>
                    <a:pt x="1414" y="2284"/>
                  </a:lnTo>
                  <a:lnTo>
                    <a:pt x="1412" y="2288"/>
                  </a:lnTo>
                  <a:lnTo>
                    <a:pt x="1409" y="2293"/>
                  </a:lnTo>
                  <a:lnTo>
                    <a:pt x="1405" y="2297"/>
                  </a:lnTo>
                  <a:lnTo>
                    <a:pt x="1401" y="2301"/>
                  </a:lnTo>
                  <a:lnTo>
                    <a:pt x="1395" y="2305"/>
                  </a:lnTo>
                  <a:lnTo>
                    <a:pt x="1388" y="2308"/>
                  </a:lnTo>
                  <a:lnTo>
                    <a:pt x="1379" y="2310"/>
                  </a:lnTo>
                  <a:lnTo>
                    <a:pt x="1370" y="2313"/>
                  </a:lnTo>
                  <a:lnTo>
                    <a:pt x="1359" y="2314"/>
                  </a:lnTo>
                  <a:lnTo>
                    <a:pt x="1346" y="2314"/>
                  </a:lnTo>
                  <a:lnTo>
                    <a:pt x="1344" y="2314"/>
                  </a:lnTo>
                  <a:lnTo>
                    <a:pt x="1364" y="2357"/>
                  </a:lnTo>
                  <a:lnTo>
                    <a:pt x="1365" y="2357"/>
                  </a:lnTo>
                  <a:lnTo>
                    <a:pt x="1365" y="2357"/>
                  </a:lnTo>
                  <a:lnTo>
                    <a:pt x="1378" y="2357"/>
                  </a:lnTo>
                  <a:lnTo>
                    <a:pt x="1390" y="2356"/>
                  </a:lnTo>
                  <a:lnTo>
                    <a:pt x="1402" y="2353"/>
                  </a:lnTo>
                  <a:lnTo>
                    <a:pt x="1413" y="2350"/>
                  </a:lnTo>
                  <a:lnTo>
                    <a:pt x="1423" y="2346"/>
                  </a:lnTo>
                  <a:lnTo>
                    <a:pt x="1432" y="2341"/>
                  </a:lnTo>
                  <a:lnTo>
                    <a:pt x="1439" y="2336"/>
                  </a:lnTo>
                  <a:lnTo>
                    <a:pt x="1446" y="2329"/>
                  </a:lnTo>
                  <a:lnTo>
                    <a:pt x="1453" y="2321"/>
                  </a:lnTo>
                  <a:lnTo>
                    <a:pt x="1458" y="2314"/>
                  </a:lnTo>
                  <a:lnTo>
                    <a:pt x="1463" y="2304"/>
                  </a:lnTo>
                  <a:lnTo>
                    <a:pt x="1466" y="2294"/>
                  </a:lnTo>
                  <a:lnTo>
                    <a:pt x="1469" y="2284"/>
                  </a:lnTo>
                  <a:lnTo>
                    <a:pt x="1472" y="2271"/>
                  </a:lnTo>
                  <a:lnTo>
                    <a:pt x="1473" y="2259"/>
                  </a:lnTo>
                  <a:lnTo>
                    <a:pt x="1473" y="2246"/>
                  </a:lnTo>
                  <a:lnTo>
                    <a:pt x="1473" y="2042"/>
                  </a:lnTo>
                  <a:lnTo>
                    <a:pt x="1418" y="2042"/>
                  </a:lnTo>
                  <a:lnTo>
                    <a:pt x="1418" y="2058"/>
                  </a:lnTo>
                  <a:close/>
                  <a:moveTo>
                    <a:pt x="1418" y="2110"/>
                  </a:moveTo>
                  <a:lnTo>
                    <a:pt x="1418" y="2198"/>
                  </a:lnTo>
                  <a:lnTo>
                    <a:pt x="1418" y="2198"/>
                  </a:lnTo>
                  <a:lnTo>
                    <a:pt x="1411" y="2206"/>
                  </a:lnTo>
                  <a:lnTo>
                    <a:pt x="1403" y="2214"/>
                  </a:lnTo>
                  <a:lnTo>
                    <a:pt x="1397" y="2216"/>
                  </a:lnTo>
                  <a:lnTo>
                    <a:pt x="1392" y="2218"/>
                  </a:lnTo>
                  <a:lnTo>
                    <a:pt x="1386" y="2219"/>
                  </a:lnTo>
                  <a:lnTo>
                    <a:pt x="1378" y="2220"/>
                  </a:lnTo>
                  <a:lnTo>
                    <a:pt x="1378" y="2220"/>
                  </a:lnTo>
                  <a:lnTo>
                    <a:pt x="1372" y="2219"/>
                  </a:lnTo>
                  <a:lnTo>
                    <a:pt x="1364" y="2217"/>
                  </a:lnTo>
                  <a:lnTo>
                    <a:pt x="1357" y="2214"/>
                  </a:lnTo>
                  <a:lnTo>
                    <a:pt x="1350" y="2207"/>
                  </a:lnTo>
                  <a:lnTo>
                    <a:pt x="1345" y="2198"/>
                  </a:lnTo>
                  <a:lnTo>
                    <a:pt x="1340" y="2186"/>
                  </a:lnTo>
                  <a:lnTo>
                    <a:pt x="1338" y="2170"/>
                  </a:lnTo>
                  <a:lnTo>
                    <a:pt x="1337" y="2150"/>
                  </a:lnTo>
                  <a:lnTo>
                    <a:pt x="1337" y="2150"/>
                  </a:lnTo>
                  <a:lnTo>
                    <a:pt x="1338" y="2133"/>
                  </a:lnTo>
                  <a:lnTo>
                    <a:pt x="1340" y="2119"/>
                  </a:lnTo>
                  <a:lnTo>
                    <a:pt x="1345" y="2108"/>
                  </a:lnTo>
                  <a:lnTo>
                    <a:pt x="1350" y="2100"/>
                  </a:lnTo>
                  <a:lnTo>
                    <a:pt x="1357" y="2095"/>
                  </a:lnTo>
                  <a:lnTo>
                    <a:pt x="1364" y="2090"/>
                  </a:lnTo>
                  <a:lnTo>
                    <a:pt x="1372" y="2089"/>
                  </a:lnTo>
                  <a:lnTo>
                    <a:pt x="1378" y="2088"/>
                  </a:lnTo>
                  <a:lnTo>
                    <a:pt x="1378" y="2088"/>
                  </a:lnTo>
                  <a:lnTo>
                    <a:pt x="1386" y="2089"/>
                  </a:lnTo>
                  <a:lnTo>
                    <a:pt x="1393" y="2090"/>
                  </a:lnTo>
                  <a:lnTo>
                    <a:pt x="1398" y="2092"/>
                  </a:lnTo>
                  <a:lnTo>
                    <a:pt x="1404" y="2096"/>
                  </a:lnTo>
                  <a:lnTo>
                    <a:pt x="1408" y="2099"/>
                  </a:lnTo>
                  <a:lnTo>
                    <a:pt x="1412" y="2102"/>
                  </a:lnTo>
                  <a:lnTo>
                    <a:pt x="1418" y="2110"/>
                  </a:lnTo>
                  <a:lnTo>
                    <a:pt x="1418" y="2110"/>
                  </a:lnTo>
                  <a:close/>
                  <a:moveTo>
                    <a:pt x="945" y="2042"/>
                  </a:moveTo>
                  <a:lnTo>
                    <a:pt x="1000" y="2042"/>
                  </a:lnTo>
                  <a:lnTo>
                    <a:pt x="1000" y="2139"/>
                  </a:lnTo>
                  <a:lnTo>
                    <a:pt x="1000" y="2266"/>
                  </a:lnTo>
                  <a:lnTo>
                    <a:pt x="945" y="2266"/>
                  </a:lnTo>
                  <a:lnTo>
                    <a:pt x="945" y="2042"/>
                  </a:lnTo>
                  <a:close/>
                  <a:moveTo>
                    <a:pt x="1000" y="1982"/>
                  </a:moveTo>
                  <a:lnTo>
                    <a:pt x="1000" y="2010"/>
                  </a:lnTo>
                  <a:lnTo>
                    <a:pt x="945" y="2010"/>
                  </a:lnTo>
                  <a:lnTo>
                    <a:pt x="945" y="1954"/>
                  </a:lnTo>
                  <a:lnTo>
                    <a:pt x="1000" y="1954"/>
                  </a:lnTo>
                  <a:lnTo>
                    <a:pt x="1000" y="1982"/>
                  </a:lnTo>
                  <a:close/>
                  <a:moveTo>
                    <a:pt x="2325" y="1977"/>
                  </a:moveTo>
                  <a:lnTo>
                    <a:pt x="2381" y="1949"/>
                  </a:lnTo>
                  <a:lnTo>
                    <a:pt x="2381" y="2144"/>
                  </a:lnTo>
                  <a:lnTo>
                    <a:pt x="2381" y="2266"/>
                  </a:lnTo>
                  <a:lnTo>
                    <a:pt x="2325" y="2266"/>
                  </a:lnTo>
                  <a:lnTo>
                    <a:pt x="2325" y="1977"/>
                  </a:lnTo>
                  <a:close/>
                  <a:moveTo>
                    <a:pt x="400" y="762"/>
                  </a:moveTo>
                  <a:lnTo>
                    <a:pt x="856" y="762"/>
                  </a:lnTo>
                  <a:lnTo>
                    <a:pt x="856" y="498"/>
                  </a:lnTo>
                  <a:lnTo>
                    <a:pt x="400" y="498"/>
                  </a:lnTo>
                  <a:lnTo>
                    <a:pt x="400" y="290"/>
                  </a:lnTo>
                  <a:lnTo>
                    <a:pt x="905" y="290"/>
                  </a:lnTo>
                  <a:lnTo>
                    <a:pt x="737" y="0"/>
                  </a:lnTo>
                  <a:lnTo>
                    <a:pt x="22" y="0"/>
                  </a:lnTo>
                  <a:lnTo>
                    <a:pt x="22" y="1261"/>
                  </a:lnTo>
                  <a:lnTo>
                    <a:pt x="1030" y="1261"/>
                  </a:lnTo>
                  <a:lnTo>
                    <a:pt x="1030" y="970"/>
                  </a:lnTo>
                  <a:lnTo>
                    <a:pt x="400" y="970"/>
                  </a:lnTo>
                  <a:lnTo>
                    <a:pt x="400" y="762"/>
                  </a:lnTo>
                  <a:close/>
                  <a:moveTo>
                    <a:pt x="1702" y="0"/>
                  </a:moveTo>
                  <a:lnTo>
                    <a:pt x="1487" y="411"/>
                  </a:lnTo>
                  <a:lnTo>
                    <a:pt x="1274" y="0"/>
                  </a:lnTo>
                  <a:lnTo>
                    <a:pt x="856" y="0"/>
                  </a:lnTo>
                  <a:lnTo>
                    <a:pt x="1296" y="762"/>
                  </a:lnTo>
                  <a:lnTo>
                    <a:pt x="1296" y="1261"/>
                  </a:lnTo>
                  <a:lnTo>
                    <a:pt x="1673" y="1261"/>
                  </a:lnTo>
                  <a:lnTo>
                    <a:pt x="1673" y="762"/>
                  </a:lnTo>
                  <a:lnTo>
                    <a:pt x="2114" y="0"/>
                  </a:lnTo>
                  <a:lnTo>
                    <a:pt x="1702" y="0"/>
                  </a:lnTo>
                  <a:close/>
                </a:path>
              </a:pathLst>
            </a:custGeom>
            <a:solidFill>
              <a:srgbClr val="2E2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099"/>
            </a:p>
          </p:txBody>
        </p:sp>
      </p:grpSp>
      <p:sp>
        <p:nvSpPr>
          <p:cNvPr id="2" name="Rectangle 1">
            <a:extLst>
              <a:ext uri="{FF2B5EF4-FFF2-40B4-BE49-F238E27FC236}">
                <a16:creationId xmlns:a16="http://schemas.microsoft.com/office/drawing/2014/main" id="{CAD25DAF-898E-4487-86A2-B09F1FF5F197}"/>
              </a:ext>
            </a:extLst>
          </p:cNvPr>
          <p:cNvSpPr/>
          <p:nvPr userDrawn="1"/>
        </p:nvSpPr>
        <p:spPr>
          <a:xfrm>
            <a:off x="3805993" y="6476551"/>
            <a:ext cx="4580015" cy="246221"/>
          </a:xfrm>
          <a:prstGeom prst="rect">
            <a:avLst/>
          </a:prstGeom>
        </p:spPr>
        <p:txBody>
          <a:bodyPr>
            <a:spAutoFit/>
          </a:bodyPr>
          <a:lstStyle/>
          <a:p>
            <a:r>
              <a:rPr lang="en-US" sz="999">
                <a:solidFill>
                  <a:srgbClr val="000000"/>
                </a:solidFill>
                <a:latin typeface="EYInterstate Light" panose="02000506000000020004" pitchFamily="2" charset="0"/>
              </a:rPr>
              <a:t>Preliminary and Tentative – Draft for discussion purposes only</a:t>
            </a:r>
            <a:endParaRPr lang="en-IN" sz="999"/>
          </a:p>
        </p:txBody>
      </p:sp>
    </p:spTree>
    <p:extLst>
      <p:ext uri="{BB962C8B-B14F-4D97-AF65-F5344CB8AC3E}">
        <p14:creationId xmlns:p14="http://schemas.microsoft.com/office/powerpoint/2010/main" val="1888356326"/>
      </p:ext>
    </p:extLst>
  </p:cSld>
  <p:clrMapOvr>
    <a:masterClrMapping/>
  </p:clrMapOvr>
  <p:extLst>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theme" Target="../theme/theme2.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theme" Target="../theme/theme4.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94200"/>
            <a:ext cx="10972800" cy="59088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609601" y="1137920"/>
            <a:ext cx="10972800" cy="494792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Slide Number Placeholder 4">
            <a:extLst>
              <a:ext uri="{FF2B5EF4-FFF2-40B4-BE49-F238E27FC236}">
                <a16:creationId xmlns:a16="http://schemas.microsoft.com/office/drawing/2014/main" id="{FA0C3EA0-3C85-4236-8D60-88634AF47AD8}"/>
              </a:ext>
            </a:extLst>
          </p:cNvPr>
          <p:cNvSpPr txBox="1">
            <a:spLocks/>
          </p:cNvSpPr>
          <p:nvPr userDrawn="1"/>
        </p:nvSpPr>
        <p:spPr>
          <a:xfrm>
            <a:off x="609283" y="6530236"/>
            <a:ext cx="662721" cy="180000"/>
          </a:xfrm>
          <a:prstGeom prst="rect">
            <a:avLst/>
          </a:prstGeom>
        </p:spPr>
        <p:txBody>
          <a:bodyPr lIns="0"/>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800"/>
              <a:t>Page </a:t>
            </a:r>
            <a:fld id="{D5B76411-544C-4F9A-8EDE-9EEB2BD21F95}" type="slidenum">
              <a:rPr lang="en-IN" sz="800" smtClean="0"/>
              <a:t>‹#›</a:t>
            </a:fld>
            <a:endParaRPr sz="800"/>
          </a:p>
        </p:txBody>
      </p:sp>
      <p:sp>
        <p:nvSpPr>
          <p:cNvPr id="20" name="Date Placeholder 1">
            <a:extLst>
              <a:ext uri="{FF2B5EF4-FFF2-40B4-BE49-F238E27FC236}">
                <a16:creationId xmlns:a16="http://schemas.microsoft.com/office/drawing/2014/main" id="{6B6F4FED-2AE8-FCFE-CBB5-3A52479386DD}"/>
              </a:ext>
            </a:extLst>
          </p:cNvPr>
          <p:cNvSpPr txBox="1">
            <a:spLocks/>
          </p:cNvSpPr>
          <p:nvPr userDrawn="1"/>
        </p:nvSpPr>
        <p:spPr>
          <a:xfrm>
            <a:off x="1352024" y="6530236"/>
            <a:ext cx="1190638" cy="180000"/>
          </a:xfrm>
          <a:prstGeom prst="rect">
            <a:avLst/>
          </a:prstGeom>
        </p:spPr>
        <p:txBody>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800"/>
              <a:t>[</a:t>
            </a:r>
            <a:r>
              <a:rPr lang="en-US" sz="800">
                <a:sym typeface="Symbol" panose="05050102010706020507" pitchFamily="18" charset="2"/>
              </a:rPr>
              <a:t></a:t>
            </a:r>
            <a:r>
              <a:rPr lang="en-US" sz="800"/>
              <a:t>] May, 2024</a:t>
            </a:r>
            <a:endParaRPr lang="en-IN" sz="800"/>
          </a:p>
        </p:txBody>
      </p:sp>
    </p:spTree>
    <p:extLst>
      <p:ext uri="{BB962C8B-B14F-4D97-AF65-F5344CB8AC3E}">
        <p14:creationId xmlns:p14="http://schemas.microsoft.com/office/powerpoint/2010/main" val="28126008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723" r:id="rId11"/>
    <p:sldLayoutId id="2147483672" r:id="rId12"/>
  </p:sldLayoutIdLst>
  <p:hf sldNum="0" hdr="0" dt="0"/>
  <p:txStyles>
    <p:title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p:titleStyle>
    <p:body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2">
          <p15:clr>
            <a:srgbClr val="F26B43"/>
          </p15:clr>
        </p15:guide>
        <p15:guide id="3" pos="384">
          <p15:clr>
            <a:srgbClr val="F26B43"/>
          </p15:clr>
        </p15:guide>
        <p15:guide id="4" pos="7302">
          <p15:clr>
            <a:srgbClr val="F26B43"/>
          </p15:clr>
        </p15:guide>
        <p15:guide id="5" orient="horz" pos="712">
          <p15:clr>
            <a:srgbClr val="F26B43"/>
          </p15:clr>
        </p15:guide>
        <p15:guide id="6" orient="horz" pos="3840">
          <p15:clr>
            <a:srgbClr val="F26B43"/>
          </p15:clr>
        </p15:guide>
        <p15:guide id="7" orient="horz" pos="4199">
          <p15:clr>
            <a:srgbClr val="F26B43"/>
          </p15:clr>
        </p15:guide>
        <p15:guide id="8" orient="horz" pos="173">
          <p15:clr>
            <a:srgbClr val="F26B43"/>
          </p15:clr>
        </p15:guide>
        <p15:guide id="9" orient="horz" pos="399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2" y="294200"/>
            <a:ext cx="10972800" cy="59088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609602" y="1137920"/>
            <a:ext cx="10972800" cy="494792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Date Placeholder 1">
            <a:extLst>
              <a:ext uri="{FF2B5EF4-FFF2-40B4-BE49-F238E27FC236}">
                <a16:creationId xmlns:a16="http://schemas.microsoft.com/office/drawing/2014/main" id="{A9B702AF-19B6-4F5E-8D83-4C8DC525EA2D}"/>
              </a:ext>
            </a:extLst>
          </p:cNvPr>
          <p:cNvSpPr txBox="1">
            <a:spLocks/>
          </p:cNvSpPr>
          <p:nvPr userDrawn="1"/>
        </p:nvSpPr>
        <p:spPr>
          <a:xfrm>
            <a:off x="1352024" y="6471244"/>
            <a:ext cx="1190638" cy="180000"/>
          </a:xfrm>
          <a:prstGeom prst="rect">
            <a:avLst/>
          </a:prstGeom>
        </p:spPr>
        <p:txBody>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7DBDBB20-DA7B-4EA8-9594-84A1D3A4EA29}" type="datetime3">
              <a:rPr lang="en-US" sz="800" smtClean="0"/>
              <a:t>4 September 2026</a:t>
            </a:fld>
            <a:endParaRPr lang="en-IN" sz="800"/>
          </a:p>
        </p:txBody>
      </p:sp>
      <p:sp>
        <p:nvSpPr>
          <p:cNvPr id="24" name="Slide Number Placeholder 4">
            <a:extLst>
              <a:ext uri="{FF2B5EF4-FFF2-40B4-BE49-F238E27FC236}">
                <a16:creationId xmlns:a16="http://schemas.microsoft.com/office/drawing/2014/main" id="{E59D4E9C-D280-4A0D-B23D-22954AB0CEC9}"/>
              </a:ext>
            </a:extLst>
          </p:cNvPr>
          <p:cNvSpPr txBox="1">
            <a:spLocks/>
          </p:cNvSpPr>
          <p:nvPr userDrawn="1"/>
        </p:nvSpPr>
        <p:spPr>
          <a:xfrm>
            <a:off x="609284" y="6471244"/>
            <a:ext cx="662721" cy="180000"/>
          </a:xfrm>
          <a:prstGeom prst="rect">
            <a:avLst/>
          </a:prstGeom>
        </p:spPr>
        <p:txBody>
          <a:bodyPr lIns="0"/>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800"/>
              <a:t>Page </a:t>
            </a:r>
            <a:fld id="{D5B76411-544C-4F9A-8EDE-9EEB2BD21F95}" type="slidenum">
              <a:rPr lang="en-IN" sz="800" smtClean="0"/>
              <a:t>‹#›</a:t>
            </a:fld>
            <a:endParaRPr sz="800"/>
          </a:p>
        </p:txBody>
      </p:sp>
    </p:spTree>
    <p:extLst>
      <p:ext uri="{BB962C8B-B14F-4D97-AF65-F5344CB8AC3E}">
        <p14:creationId xmlns:p14="http://schemas.microsoft.com/office/powerpoint/2010/main" val="75007526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67" r:id="rId32"/>
    <p:sldLayoutId id="2147483864" r:id="rId33"/>
    <p:sldLayoutId id="2147483886" r:id="rId34"/>
  </p:sldLayoutIdLst>
  <p:hf sldNum="0" hdr="0" dt="0"/>
  <p:txStyles>
    <p:titleStyle>
      <a:lvl1pPr algn="l" defTabSz="913486" rtl="0" eaLnBrk="1" latinLnBrk="0" hangingPunct="1">
        <a:lnSpc>
          <a:spcPct val="85000"/>
        </a:lnSpc>
        <a:spcBef>
          <a:spcPct val="0"/>
        </a:spcBef>
        <a:buNone/>
        <a:defRPr sz="2398" b="0" kern="1200">
          <a:solidFill>
            <a:schemeClr val="bg1"/>
          </a:solidFill>
          <a:latin typeface="EYInterstate Light" panose="02000506000000020004" pitchFamily="2" charset="0"/>
          <a:ea typeface="+mj-ea"/>
          <a:cs typeface="Arial" pitchFamily="34" charset="0"/>
        </a:defRPr>
      </a:lvl1pPr>
    </p:titleStyle>
    <p:bodyStyle>
      <a:lvl1pPr marL="356260" indent="-356260" algn="l" defTabSz="913486" rtl="0" eaLnBrk="1" latinLnBrk="0" hangingPunct="1">
        <a:spcBef>
          <a:spcPct val="20000"/>
        </a:spcBef>
        <a:buClr>
          <a:schemeClr val="tx2"/>
        </a:buClr>
        <a:buSzPct val="70000"/>
        <a:buFont typeface="Arial" pitchFamily="34" charset="0"/>
        <a:buChar char="►"/>
        <a:defRPr sz="1998" kern="1200">
          <a:solidFill>
            <a:schemeClr val="bg1"/>
          </a:solidFill>
          <a:latin typeface="EYInterstate Light" panose="02000506000000020004" pitchFamily="2" charset="0"/>
          <a:ea typeface="+mn-ea"/>
          <a:cs typeface="+mn-cs"/>
        </a:defRPr>
      </a:lvl1pPr>
      <a:lvl2pPr marL="712519" indent="-356260" algn="l" defTabSz="913486" rtl="0" eaLnBrk="1" latinLnBrk="0" hangingPunct="1">
        <a:spcBef>
          <a:spcPct val="20000"/>
        </a:spcBef>
        <a:buClr>
          <a:schemeClr val="tx2"/>
        </a:buClr>
        <a:buSzPct val="70000"/>
        <a:buFont typeface="Arial" pitchFamily="34" charset="0"/>
        <a:buChar char="►"/>
        <a:defRPr sz="1798" kern="1200">
          <a:solidFill>
            <a:schemeClr val="bg1"/>
          </a:solidFill>
          <a:latin typeface="EYInterstate Light" panose="02000506000000020004" pitchFamily="2" charset="0"/>
          <a:ea typeface="+mn-ea"/>
          <a:cs typeface="+mn-cs"/>
        </a:defRPr>
      </a:lvl2pPr>
      <a:lvl3pPr marL="1068778" indent="-356260" algn="l" defTabSz="913486" rtl="0" eaLnBrk="1" latinLnBrk="0" hangingPunct="1">
        <a:spcBef>
          <a:spcPct val="20000"/>
        </a:spcBef>
        <a:buClr>
          <a:schemeClr val="tx2"/>
        </a:buClr>
        <a:buSzPct val="70000"/>
        <a:buFont typeface="Arial" pitchFamily="34" charset="0"/>
        <a:buChar char="►"/>
        <a:defRPr sz="1598" kern="1200">
          <a:solidFill>
            <a:schemeClr val="bg1"/>
          </a:solidFill>
          <a:latin typeface="EYInterstate Light" panose="02000506000000020004" pitchFamily="2" charset="0"/>
          <a:ea typeface="+mn-ea"/>
          <a:cs typeface="+mn-cs"/>
        </a:defRPr>
      </a:lvl3pPr>
      <a:lvl4pPr marL="1425038" indent="-356260" algn="l" defTabSz="913486" rtl="0" eaLnBrk="1" latinLnBrk="0" hangingPunct="1">
        <a:spcBef>
          <a:spcPct val="20000"/>
        </a:spcBef>
        <a:buClr>
          <a:schemeClr val="tx2"/>
        </a:buClr>
        <a:buSzPct val="70000"/>
        <a:buFont typeface="Arial" pitchFamily="34" charset="0"/>
        <a:buChar char="►"/>
        <a:defRPr sz="1398" kern="1200">
          <a:solidFill>
            <a:schemeClr val="bg1"/>
          </a:solidFill>
          <a:latin typeface="EYInterstate Light" panose="02000506000000020004" pitchFamily="2" charset="0"/>
          <a:ea typeface="+mn-ea"/>
          <a:cs typeface="+mn-cs"/>
        </a:defRPr>
      </a:lvl4pPr>
      <a:lvl5pPr marL="1781297" indent="-356260" algn="l" defTabSz="913486" rtl="0" eaLnBrk="1" latinLnBrk="0" hangingPunct="1">
        <a:spcBef>
          <a:spcPct val="20000"/>
        </a:spcBef>
        <a:buClr>
          <a:schemeClr val="tx2"/>
        </a:buClr>
        <a:buSzPct val="70000"/>
        <a:buFont typeface="Arial" pitchFamily="34" charset="0"/>
        <a:buChar char="►"/>
        <a:defRPr sz="1198" kern="1200">
          <a:solidFill>
            <a:schemeClr val="bg1"/>
          </a:solidFill>
          <a:latin typeface="EYInterstate Light" panose="02000506000000020004" pitchFamily="2" charset="0"/>
          <a:ea typeface="+mn-ea"/>
          <a:cs typeface="+mn-cs"/>
        </a:defRPr>
      </a:lvl5pPr>
      <a:lvl6pPr marL="2512086"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6pPr>
      <a:lvl7pPr marL="2968829"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7pPr>
      <a:lvl8pPr marL="3425572"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8pPr>
      <a:lvl9pPr marL="3882315" indent="-228372" algn="l" defTabSz="913486" rtl="0" eaLnBrk="1" latinLnBrk="0" hangingPunct="1">
        <a:spcBef>
          <a:spcPct val="20000"/>
        </a:spcBef>
        <a:buFont typeface="Arial" pitchFamily="34" charset="0"/>
        <a:buChar char="•"/>
        <a:defRPr sz="1998" kern="1200">
          <a:solidFill>
            <a:schemeClr val="tx1"/>
          </a:solidFill>
          <a:latin typeface="+mn-lt"/>
          <a:ea typeface="+mn-ea"/>
          <a:cs typeface="+mn-cs"/>
        </a:defRPr>
      </a:lvl9pPr>
    </p:bodyStyle>
    <p:otherStyle>
      <a:defPPr>
        <a:defRPr lang="en-US"/>
      </a:defPPr>
      <a:lvl1pPr marL="0" algn="l" defTabSz="913486" rtl="0" eaLnBrk="1" latinLnBrk="0" hangingPunct="1">
        <a:defRPr sz="1798" kern="1200">
          <a:solidFill>
            <a:schemeClr val="tx1"/>
          </a:solidFill>
          <a:latin typeface="+mn-lt"/>
          <a:ea typeface="+mn-ea"/>
          <a:cs typeface="+mn-cs"/>
        </a:defRPr>
      </a:lvl1pPr>
      <a:lvl2pPr marL="456743" algn="l" defTabSz="913486" rtl="0" eaLnBrk="1" latinLnBrk="0" hangingPunct="1">
        <a:defRPr sz="1798" kern="1200">
          <a:solidFill>
            <a:schemeClr val="tx1"/>
          </a:solidFill>
          <a:latin typeface="+mn-lt"/>
          <a:ea typeface="+mn-ea"/>
          <a:cs typeface="+mn-cs"/>
        </a:defRPr>
      </a:lvl2pPr>
      <a:lvl3pPr marL="913486" algn="l" defTabSz="913486" rtl="0" eaLnBrk="1" latinLnBrk="0" hangingPunct="1">
        <a:defRPr sz="1798" kern="1200">
          <a:solidFill>
            <a:schemeClr val="tx1"/>
          </a:solidFill>
          <a:latin typeface="+mn-lt"/>
          <a:ea typeface="+mn-ea"/>
          <a:cs typeface="+mn-cs"/>
        </a:defRPr>
      </a:lvl3pPr>
      <a:lvl4pPr marL="1370229" algn="l" defTabSz="913486" rtl="0" eaLnBrk="1" latinLnBrk="0" hangingPunct="1">
        <a:defRPr sz="1798" kern="1200">
          <a:solidFill>
            <a:schemeClr val="tx1"/>
          </a:solidFill>
          <a:latin typeface="+mn-lt"/>
          <a:ea typeface="+mn-ea"/>
          <a:cs typeface="+mn-cs"/>
        </a:defRPr>
      </a:lvl4pPr>
      <a:lvl5pPr marL="1826972" algn="l" defTabSz="913486" rtl="0" eaLnBrk="1" latinLnBrk="0" hangingPunct="1">
        <a:defRPr sz="1798" kern="1200">
          <a:solidFill>
            <a:schemeClr val="tx1"/>
          </a:solidFill>
          <a:latin typeface="+mn-lt"/>
          <a:ea typeface="+mn-ea"/>
          <a:cs typeface="+mn-cs"/>
        </a:defRPr>
      </a:lvl5pPr>
      <a:lvl6pPr marL="2283715" algn="l" defTabSz="913486" rtl="0" eaLnBrk="1" latinLnBrk="0" hangingPunct="1">
        <a:defRPr sz="1798" kern="1200">
          <a:solidFill>
            <a:schemeClr val="tx1"/>
          </a:solidFill>
          <a:latin typeface="+mn-lt"/>
          <a:ea typeface="+mn-ea"/>
          <a:cs typeface="+mn-cs"/>
        </a:defRPr>
      </a:lvl6pPr>
      <a:lvl7pPr marL="2740457" algn="l" defTabSz="913486" rtl="0" eaLnBrk="1" latinLnBrk="0" hangingPunct="1">
        <a:defRPr sz="1798" kern="1200">
          <a:solidFill>
            <a:schemeClr val="tx1"/>
          </a:solidFill>
          <a:latin typeface="+mn-lt"/>
          <a:ea typeface="+mn-ea"/>
          <a:cs typeface="+mn-cs"/>
        </a:defRPr>
      </a:lvl7pPr>
      <a:lvl8pPr marL="3197201" algn="l" defTabSz="913486" rtl="0" eaLnBrk="1" latinLnBrk="0" hangingPunct="1">
        <a:defRPr sz="1798" kern="1200">
          <a:solidFill>
            <a:schemeClr val="tx1"/>
          </a:solidFill>
          <a:latin typeface="+mn-lt"/>
          <a:ea typeface="+mn-ea"/>
          <a:cs typeface="+mn-cs"/>
        </a:defRPr>
      </a:lvl8pPr>
      <a:lvl9pPr marL="3653943" algn="l" defTabSz="913486"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2">
          <p15:clr>
            <a:srgbClr val="F26B43"/>
          </p15:clr>
        </p15:guide>
        <p15:guide id="3" pos="384">
          <p15:clr>
            <a:srgbClr val="F26B43"/>
          </p15:clr>
        </p15:guide>
        <p15:guide id="4" pos="7302">
          <p15:clr>
            <a:srgbClr val="F26B43"/>
          </p15:clr>
        </p15:guide>
        <p15:guide id="5" orient="horz" pos="712">
          <p15:clr>
            <a:srgbClr val="F26B43"/>
          </p15:clr>
        </p15:guide>
        <p15:guide id="6" orient="horz" pos="3840">
          <p15:clr>
            <a:srgbClr val="F26B43"/>
          </p15:clr>
        </p15:guide>
        <p15:guide id="7" orient="horz" pos="4199">
          <p15:clr>
            <a:srgbClr val="F26B43"/>
          </p15:clr>
        </p15:guide>
        <p15:guide id="8" orient="horz" pos="173">
          <p15:clr>
            <a:srgbClr val="F26B43"/>
          </p15:clr>
        </p15:guide>
        <p15:guide id="9" orient="horz" pos="399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83827" y="369888"/>
            <a:ext cx="11224347" cy="470898"/>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p:cNvSpPr>
            <a:spLocks noGrp="1"/>
          </p:cNvSpPr>
          <p:nvPr>
            <p:ph type="body" idx="1"/>
          </p:nvPr>
        </p:nvSpPr>
        <p:spPr>
          <a:xfrm>
            <a:off x="483827" y="1411287"/>
            <a:ext cx="11224347" cy="4638675"/>
          </a:xfrm>
          <a:prstGeom prst="rect">
            <a:avLst/>
          </a:prstGeom>
        </p:spPr>
        <p:txBody>
          <a:bodyPr vert="horz" lIns="0" tIns="0" rIns="0" bIns="0" rtlCol="0" anchor="t" anchorCtr="0">
            <a:noAutofit/>
          </a:bodyPr>
          <a:lstStyle/>
          <a:p>
            <a:r>
              <a:rPr lang="en-US"/>
              <a:t>First level text style </a:t>
            </a:r>
            <a:r>
              <a:rPr lang="en-US" err="1"/>
              <a:t>EYInterstate</a:t>
            </a:r>
            <a:r>
              <a:rPr lang="en-US"/>
              <a:t> Light 16pt</a:t>
            </a:r>
          </a:p>
          <a:p>
            <a:pPr lvl="1"/>
            <a:r>
              <a:rPr lang="en-US"/>
              <a:t>Second level text style </a:t>
            </a:r>
            <a:r>
              <a:rPr lang="en-US" err="1"/>
              <a:t>EYInterstate</a:t>
            </a:r>
            <a:r>
              <a:rPr lang="en-US"/>
              <a:t> Light 16pt</a:t>
            </a:r>
          </a:p>
          <a:p>
            <a:pPr lvl="2"/>
            <a:r>
              <a:rPr lang="en-US"/>
              <a:t>Third level text style </a:t>
            </a:r>
            <a:r>
              <a:rPr lang="en-US" err="1"/>
              <a:t>EYInterstate</a:t>
            </a:r>
            <a:r>
              <a:rPr lang="en-US"/>
              <a:t> Light 14pt</a:t>
            </a:r>
          </a:p>
          <a:p>
            <a:pPr lvl="3"/>
            <a:r>
              <a:rPr lang="en-US"/>
              <a:t>Fourth level text style </a:t>
            </a:r>
            <a:r>
              <a:rPr lang="en-US" err="1"/>
              <a:t>EYInterstate</a:t>
            </a:r>
            <a:r>
              <a:rPr lang="en-US"/>
              <a:t> Light 14pt</a:t>
            </a:r>
          </a:p>
          <a:p>
            <a:pPr lvl="4"/>
            <a:r>
              <a:rPr lang="en-US"/>
              <a:t>Fifth level text style </a:t>
            </a:r>
            <a:r>
              <a:rPr lang="en-US" err="1"/>
              <a:t>EYInterstate</a:t>
            </a:r>
            <a:r>
              <a:rPr lang="en-US"/>
              <a:t> Light 12pt</a:t>
            </a:r>
          </a:p>
          <a:p>
            <a:pPr lvl="5"/>
            <a:r>
              <a:rPr lang="en-US"/>
              <a:t>Sixth level text style </a:t>
            </a:r>
            <a:r>
              <a:rPr lang="en-US" err="1"/>
              <a:t>EYInterstate</a:t>
            </a:r>
            <a:r>
              <a:rPr lang="en-US"/>
              <a:t> Light 12pt</a:t>
            </a:r>
          </a:p>
          <a:p>
            <a:pPr lvl="6"/>
            <a:r>
              <a:rPr lang="en-US"/>
              <a:t>Seventh level text style </a:t>
            </a:r>
            <a:r>
              <a:rPr lang="en-US" err="1"/>
              <a:t>EYInterstate</a:t>
            </a:r>
            <a:r>
              <a:rPr lang="en-US"/>
              <a:t> Light 11pt</a:t>
            </a:r>
          </a:p>
          <a:p>
            <a:pPr lvl="7"/>
            <a:r>
              <a:rPr lang="en-US"/>
              <a:t>Eighth level text style </a:t>
            </a:r>
            <a:r>
              <a:rPr lang="en-US" err="1"/>
              <a:t>EYInterstate</a:t>
            </a:r>
            <a:r>
              <a:rPr lang="en-US"/>
              <a:t> Light 10pt</a:t>
            </a:r>
          </a:p>
        </p:txBody>
      </p:sp>
      <p:sp>
        <p:nvSpPr>
          <p:cNvPr id="14" name="Slide Number Placeholder 4">
            <a:extLst>
              <a:ext uri="{FF2B5EF4-FFF2-40B4-BE49-F238E27FC236}">
                <a16:creationId xmlns:a16="http://schemas.microsoft.com/office/drawing/2014/main" id="{8704F4D5-867D-1369-512A-05F4066E74D3}"/>
              </a:ext>
            </a:extLst>
          </p:cNvPr>
          <p:cNvSpPr txBox="1">
            <a:spLocks/>
          </p:cNvSpPr>
          <p:nvPr userDrawn="1"/>
        </p:nvSpPr>
        <p:spPr>
          <a:xfrm>
            <a:off x="479425" y="6437115"/>
            <a:ext cx="663066" cy="123111"/>
          </a:xfrm>
          <a:prstGeom prst="rect">
            <a:avLst/>
          </a:prstGeom>
        </p:spPr>
        <p:txBody>
          <a:bodyPr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a:latin typeface="+mn-lt"/>
              </a:rPr>
              <a:t>Page </a:t>
            </a:r>
            <a:fld id="{D5B76411-544C-4F9A-8EDE-9EEB2BD21F95}" type="slidenum">
              <a:rPr lang="en-IN" smtClean="0">
                <a:latin typeface="+mn-lt"/>
              </a:rPr>
              <a:t>‹#›</a:t>
            </a:fld>
            <a:endParaRPr>
              <a:latin typeface="+mn-lt"/>
            </a:endParaRPr>
          </a:p>
        </p:txBody>
      </p:sp>
      <p:sp>
        <p:nvSpPr>
          <p:cNvPr id="15" name="Date Placeholder 1">
            <a:extLst>
              <a:ext uri="{FF2B5EF4-FFF2-40B4-BE49-F238E27FC236}">
                <a16:creationId xmlns:a16="http://schemas.microsoft.com/office/drawing/2014/main" id="{5BACDB6A-631F-2CFF-042A-A43F63705192}"/>
              </a:ext>
            </a:extLst>
          </p:cNvPr>
          <p:cNvSpPr txBox="1">
            <a:spLocks/>
          </p:cNvSpPr>
          <p:nvPr userDrawn="1"/>
        </p:nvSpPr>
        <p:spPr>
          <a:xfrm>
            <a:off x="1352728" y="6437115"/>
            <a:ext cx="1191258" cy="123111"/>
          </a:xfrm>
          <a:prstGeom prst="rect">
            <a:avLst/>
          </a:prstGeom>
        </p:spPr>
        <p:txBody>
          <a:bodyPr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fld id="{7DBDBB20-DA7B-4EA8-9594-84A1D3A4EA29}" type="datetime3">
              <a:rPr lang="en-US" b="0" smtClean="0">
                <a:latin typeface="+mn-lt"/>
              </a:rPr>
              <a:pPr lvl="0" algn="l"/>
              <a:t>4 September 2026</a:t>
            </a:fld>
            <a:endParaRPr lang="en-IN" b="0">
              <a:latin typeface="+mn-lt"/>
            </a:endParaRPr>
          </a:p>
        </p:txBody>
      </p:sp>
    </p:spTree>
    <p:extLst>
      <p:ext uri="{BB962C8B-B14F-4D97-AF65-F5344CB8AC3E}">
        <p14:creationId xmlns:p14="http://schemas.microsoft.com/office/powerpoint/2010/main" val="404908213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836" r:id="rId16"/>
    <p:sldLayoutId id="2147483865" r:id="rId17"/>
    <p:sldLayoutId id="2147483867" r:id="rId18"/>
  </p:sldLayoutIdLst>
  <p:hf sldNum="0" hdr="0" dt="0"/>
  <p:txStyles>
    <p:titleStyle>
      <a:lvl1pPr algn="l" defTabSz="914400" rtl="0" eaLnBrk="1" latinLnBrk="0" hangingPunct="1">
        <a:lnSpc>
          <a:spcPct val="85000"/>
        </a:lnSpc>
        <a:spcBef>
          <a:spcPct val="0"/>
        </a:spcBef>
        <a:buNone/>
        <a:defRPr sz="2400" b="1" i="0" kern="1200">
          <a:solidFill>
            <a:schemeClr val="bg1"/>
          </a:solidFill>
          <a:latin typeface="EYInterstate" panose="02000503020000020004" pitchFamily="2" charset="0"/>
          <a:ea typeface="+mj-ea"/>
          <a:cs typeface="Arial" pitchFamily="34" charset="0"/>
        </a:defRPr>
      </a:lvl1pPr>
    </p:titleStyle>
    <p:body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0"/>
        </a:spcBef>
        <a:spcAft>
          <a:spcPts val="6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0" indent="0" algn="l" defTabSz="914400" rtl="0" eaLnBrk="1" latinLnBrk="0" hangingPunct="1">
        <a:spcBef>
          <a:spcPts val="1200"/>
        </a:spcBef>
        <a:spcAft>
          <a:spcPts val="1200"/>
        </a:spcAft>
        <a:buClr>
          <a:schemeClr val="tx2"/>
        </a:buClr>
        <a:buFont typeface="Wingdings" pitchFamily="2" charset="2"/>
        <a:buNone/>
        <a:tabLst/>
        <a:defRPr sz="2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2">
          <p15:clr>
            <a:srgbClr val="F26B43"/>
          </p15:clr>
        </p15:guide>
        <p15:guide id="2" pos="7378">
          <p15:clr>
            <a:srgbClr val="F26B43"/>
          </p15:clr>
        </p15:guide>
        <p15:guide id="66" orient="horz" pos="550">
          <p15:clr>
            <a:srgbClr val="F26B43"/>
          </p15:clr>
        </p15:guide>
        <p15:guide id="67" orient="horz" pos="232">
          <p15:clr>
            <a:srgbClr val="F26B43"/>
          </p15:clr>
        </p15:guide>
        <p15:guide id="68" orient="horz" pos="3816">
          <p15:clr>
            <a:srgbClr val="F26B43"/>
          </p15:clr>
        </p15:guide>
        <p15:guide id="69" orient="horz" pos="89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58E4D0-CB44-4436-9F9B-EA501AD71995}"/>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F46EDD2-9715-4B5E-89FF-0D9DB8FBCA2F}"/>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1FF956C-3B0A-48E2-AA13-D249F5EFE8B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99">
                <a:solidFill>
                  <a:schemeClr val="tx1">
                    <a:tint val="75000"/>
                  </a:schemeClr>
                </a:solidFill>
              </a:defRPr>
            </a:lvl1pPr>
          </a:lstStyle>
          <a:p>
            <a:endParaRPr lang="en-IN"/>
          </a:p>
        </p:txBody>
      </p:sp>
      <p:sp>
        <p:nvSpPr>
          <p:cNvPr id="5" name="Footer Placeholder 11">
            <a:extLst>
              <a:ext uri="{FF2B5EF4-FFF2-40B4-BE49-F238E27FC236}">
                <a16:creationId xmlns:a16="http://schemas.microsoft.com/office/drawing/2014/main" id="{B862480D-DCA9-46E6-922A-C2CC16915FD5}"/>
              </a:ext>
            </a:extLst>
          </p:cNvPr>
          <p:cNvSpPr>
            <a:spLocks noGrp="1"/>
          </p:cNvSpPr>
          <p:nvPr>
            <p:ph type="ftr" sz="quarter" idx="3"/>
          </p:nvPr>
        </p:nvSpPr>
        <p:spPr>
          <a:xfrm>
            <a:off x="3702844" y="6432066"/>
            <a:ext cx="5190463" cy="167012"/>
          </a:xfrm>
          <a:prstGeom prst="rect">
            <a:avLst/>
          </a:prstGeom>
        </p:spPr>
        <p:txBody>
          <a:bodyPr lIns="91320" tIns="45664" rIns="91320" bIns="45664"/>
          <a:lstStyle/>
          <a:p>
            <a:pPr defTabSz="1007221">
              <a:spcBef>
                <a:spcPct val="0"/>
              </a:spcBef>
              <a:spcAft>
                <a:spcPct val="0"/>
              </a:spcAft>
            </a:pPr>
            <a:endParaRPr lang="en-US" sz="1199">
              <a:solidFill>
                <a:srgbClr val="000000"/>
              </a:solidFill>
              <a:latin typeface="EYInterstate Light" panose="02000506000000020004" pitchFamily="2" charset="0"/>
            </a:endParaRPr>
          </a:p>
        </p:txBody>
      </p:sp>
    </p:spTree>
    <p:extLst>
      <p:ext uri="{BB962C8B-B14F-4D97-AF65-F5344CB8AC3E}">
        <p14:creationId xmlns:p14="http://schemas.microsoft.com/office/powerpoint/2010/main" val="2499941375"/>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Lst>
  <p:hf sldNum="0" hdr="0" dt="0"/>
  <p:txStyles>
    <p:titleStyle>
      <a:lvl1pPr algn="l" defTabSz="913943" rtl="0" eaLnBrk="1" latinLnBrk="0" hangingPunct="1">
        <a:lnSpc>
          <a:spcPct val="90000"/>
        </a:lnSpc>
        <a:spcBef>
          <a:spcPct val="0"/>
        </a:spcBef>
        <a:buNone/>
        <a:defRPr sz="4398" kern="1200">
          <a:solidFill>
            <a:schemeClr val="tx1"/>
          </a:solidFill>
          <a:latin typeface="+mj-lt"/>
          <a:ea typeface="+mj-ea"/>
          <a:cs typeface="+mj-cs"/>
        </a:defRPr>
      </a:lvl1pPr>
    </p:titleStyle>
    <p:bodyStyle>
      <a:lvl1pPr marL="228486" indent="-228486" algn="l" defTabSz="913943" rtl="0" eaLnBrk="1" latinLnBrk="0" hangingPunct="1">
        <a:lnSpc>
          <a:spcPct val="90000"/>
        </a:lnSpc>
        <a:spcBef>
          <a:spcPts val="999"/>
        </a:spcBef>
        <a:buFont typeface="Arial" panose="020B0604020202020204" pitchFamily="34" charset="0"/>
        <a:buChar char="•"/>
        <a:defRPr sz="2799" kern="1200">
          <a:solidFill>
            <a:schemeClr val="tx1"/>
          </a:solidFill>
          <a:latin typeface="+mn-lt"/>
          <a:ea typeface="+mn-ea"/>
          <a:cs typeface="+mn-cs"/>
        </a:defRPr>
      </a:lvl1pPr>
      <a:lvl2pPr marL="685457" indent="-228486" algn="l" defTabSz="913943"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429" indent="-228486" algn="l" defTabSz="913943"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400"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371"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343"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314"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286"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257" indent="-228486" algn="l" defTabSz="91394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4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8.xml"/><Relationship Id="rId1" Type="http://schemas.openxmlformats.org/officeDocument/2006/relationships/tags" Target="../tags/tag1.xml"/><Relationship Id="rId6" Type="http://schemas.openxmlformats.org/officeDocument/2006/relationships/image" Target="../media/image17.jpeg"/><Relationship Id="rId5" Type="http://schemas.openxmlformats.org/officeDocument/2006/relationships/image" Target="../media/image16.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6.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FE131-CED0-624D-3114-F77C4812491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ADCF2B1-6D4B-F844-FC3F-6B68C53A97B9}"/>
              </a:ext>
            </a:extLst>
          </p:cNvPr>
          <p:cNvSpPr>
            <a:spLocks noGrp="1"/>
          </p:cNvSpPr>
          <p:nvPr>
            <p:ph type="title"/>
          </p:nvPr>
        </p:nvSpPr>
        <p:spPr>
          <a:xfrm>
            <a:off x="485775" y="1970405"/>
            <a:ext cx="8326531" cy="3782695"/>
          </a:xfrm>
        </p:spPr>
        <p:txBody>
          <a:bodyPr>
            <a:normAutofit fontScale="90000"/>
          </a:bodyPr>
          <a:lstStyle/>
          <a:p>
            <a:pPr>
              <a:lnSpc>
                <a:spcPct val="100000"/>
              </a:lnSpc>
            </a:pPr>
            <a:r>
              <a:rPr lang="en-IN" sz="5600">
                <a:latin typeface="+mj-lt"/>
              </a:rPr>
              <a:t>INSOLVENCY AND BANKRUPTCY CODE, 2016</a:t>
            </a:r>
            <a:br>
              <a:rPr lang="en-IN">
                <a:latin typeface="+mj-lt"/>
              </a:rPr>
            </a:br>
            <a:br>
              <a:rPr lang="en-IN">
                <a:latin typeface="+mj-lt"/>
              </a:rPr>
            </a:br>
            <a:r>
              <a:rPr lang="en-IN" sz="3000">
                <a:latin typeface="+mj-lt"/>
              </a:rPr>
              <a:t>DIRECT TAX OVERVIEW</a:t>
            </a:r>
            <a:br>
              <a:rPr lang="en-IN">
                <a:latin typeface="+mj-lt"/>
              </a:rPr>
            </a:br>
            <a:endParaRPr lang="en-US" sz="2000">
              <a:latin typeface="+mj-lt"/>
            </a:endParaRPr>
          </a:p>
        </p:txBody>
      </p:sp>
    </p:spTree>
    <p:extLst>
      <p:ext uri="{BB962C8B-B14F-4D97-AF65-F5344CB8AC3E}">
        <p14:creationId xmlns:p14="http://schemas.microsoft.com/office/powerpoint/2010/main" val="3249006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35B9D-1557-D3A6-A7E0-9ED57EEE115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E3956C0-FFF1-B2F2-8742-FD47FD62FD52}"/>
              </a:ext>
            </a:extLst>
          </p:cNvPr>
          <p:cNvSpPr>
            <a:spLocks noGrp="1"/>
          </p:cNvSpPr>
          <p:nvPr>
            <p:ph type="body" sz="quarter" idx="10"/>
          </p:nvPr>
        </p:nvSpPr>
        <p:spPr>
          <a:xfrm>
            <a:off x="611085" y="324353"/>
            <a:ext cx="10971315" cy="274177"/>
          </a:xfrm>
        </p:spPr>
        <p:txBody>
          <a:bodyPr/>
          <a:lstStyle/>
          <a:p>
            <a:r>
              <a:rPr lang="en-US" sz="1799" b="1">
                <a:latin typeface="+mj-lt"/>
              </a:rPr>
              <a:t>Overview of Corporate Insolvency Resolution Process (‘CIRP’)</a:t>
            </a:r>
            <a:endParaRPr lang="en-IN" sz="1799" b="1">
              <a:latin typeface="+mj-lt"/>
            </a:endParaRPr>
          </a:p>
        </p:txBody>
      </p:sp>
      <p:sp>
        <p:nvSpPr>
          <p:cNvPr id="4" name="Rectangle 3">
            <a:extLst>
              <a:ext uri="{FF2B5EF4-FFF2-40B4-BE49-F238E27FC236}">
                <a16:creationId xmlns:a16="http://schemas.microsoft.com/office/drawing/2014/main" id="{70348343-5EB4-83BF-2C7A-40C68C9CFDB0}"/>
              </a:ext>
            </a:extLst>
          </p:cNvPr>
          <p:cNvSpPr/>
          <p:nvPr/>
        </p:nvSpPr>
        <p:spPr>
          <a:xfrm>
            <a:off x="736061" y="1614907"/>
            <a:ext cx="10708793" cy="355716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R="0" lvl="0" algn="just" defTabSz="913943" rtl="0" eaLnBrk="1" fontAlgn="auto" latinLnBrk="0" hangingPunct="1">
              <a:lnSpc>
                <a:spcPct val="100000"/>
              </a:lnSpc>
              <a:spcBef>
                <a:spcPts val="300"/>
              </a:spcBef>
              <a:spcAft>
                <a:spcPts val="300"/>
              </a:spcAft>
              <a:buClr>
                <a:srgbClr val="FFE600"/>
              </a:buClr>
              <a:buSzPct val="100000"/>
              <a:tabLst/>
              <a:defRPr/>
            </a:pPr>
            <a:r>
              <a:rPr kumimoji="0" lang="en-IN" sz="1200" b="1" i="0" u="none" strike="noStrike" kern="1200" cap="none" spc="0" normalizeH="0" baseline="0" noProof="0" dirty="0">
                <a:ln>
                  <a:noFill/>
                </a:ln>
                <a:solidFill>
                  <a:srgbClr val="454545"/>
                </a:solidFill>
                <a:effectLst/>
                <a:uLnTx/>
                <a:uFillTx/>
                <a:latin typeface="EYInterstate Regular" panose="02000503020000020004" pitchFamily="2" charset="0"/>
              </a:rPr>
              <a:t>What is Corporate Insolvency? What procedures are available to a company that is insolvent?</a:t>
            </a:r>
          </a:p>
          <a:p>
            <a:pPr marL="285607" marR="0" lvl="0" indent="-285607" algn="l"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r>
              <a:rPr kumimoji="0" lang="en-IN" sz="1200" b="0" i="0" u="none" strike="noStrike" kern="1200" cap="none" spc="0" normalizeH="0" baseline="0" noProof="0" dirty="0">
                <a:ln>
                  <a:noFill/>
                </a:ln>
                <a:solidFill>
                  <a:srgbClr val="454545"/>
                </a:solidFill>
                <a:effectLst/>
                <a:uLnTx/>
                <a:uFillTx/>
                <a:latin typeface="EYInterstate Regular" panose="02000503020000020004" pitchFamily="2" charset="0"/>
              </a:rPr>
              <a:t>A Company becomes insolvent if it is unable to pay its debts</a:t>
            </a:r>
          </a:p>
          <a:p>
            <a:pPr marL="285607" marR="0" lvl="0" indent="-285607" algn="l"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r>
              <a:rPr kumimoji="0" lang="en-IN" sz="1200" b="0" i="0" u="none" strike="noStrike" kern="1200" cap="none" spc="0" normalizeH="0" baseline="0" noProof="0" dirty="0">
                <a:ln>
                  <a:noFill/>
                </a:ln>
                <a:solidFill>
                  <a:srgbClr val="454545"/>
                </a:solidFill>
                <a:effectLst/>
                <a:uLnTx/>
                <a:uFillTx/>
                <a:latin typeface="EYInterstate Regular" panose="02000503020000020004" pitchFamily="2" charset="0"/>
              </a:rPr>
              <a:t>Following procedures apply to an insolvent company </a:t>
            </a:r>
          </a:p>
          <a:p>
            <a:pPr marL="538163" marR="0" lvl="0" indent="-269875" algn="l"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r>
              <a:rPr kumimoji="0" lang="en-IN" sz="1200" b="0" i="0" u="none" strike="noStrike" kern="1200" cap="none" spc="0" normalizeH="0" baseline="0" noProof="0" dirty="0">
                <a:ln>
                  <a:noFill/>
                </a:ln>
                <a:solidFill>
                  <a:srgbClr val="454545"/>
                </a:solidFill>
                <a:effectLst/>
                <a:uLnTx/>
                <a:uFillTx/>
                <a:latin typeface="EYInterstate Regular" panose="02000503020000020004" pitchFamily="2" charset="0"/>
              </a:rPr>
              <a:t>Insolvency Resolution Process (IRP). Fast track resolution is possible</a:t>
            </a:r>
          </a:p>
          <a:p>
            <a:pPr marL="538163" marR="0" lvl="0" indent="-269875" algn="l"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r>
              <a:rPr kumimoji="0" lang="en-IN" sz="1200" b="0" i="0" u="none" strike="noStrike" kern="1200" cap="none" spc="0" normalizeH="0" baseline="0" noProof="0" dirty="0">
                <a:ln>
                  <a:noFill/>
                </a:ln>
                <a:solidFill>
                  <a:srgbClr val="454545"/>
                </a:solidFill>
                <a:effectLst/>
                <a:uLnTx/>
                <a:uFillTx/>
                <a:latin typeface="EYInterstate Regular" panose="02000503020000020004" pitchFamily="2" charset="0"/>
              </a:rPr>
              <a:t>Compulsory liquidation</a:t>
            </a:r>
          </a:p>
          <a:p>
            <a:pPr marL="268288" marR="0" lvl="0" algn="l" defTabSz="913943" rtl="0" eaLnBrk="1" fontAlgn="auto" latinLnBrk="0" hangingPunct="1">
              <a:lnSpc>
                <a:spcPct val="100000"/>
              </a:lnSpc>
              <a:spcBef>
                <a:spcPts val="300"/>
              </a:spcBef>
              <a:spcAft>
                <a:spcPts val="300"/>
              </a:spcAft>
              <a:buClr>
                <a:srgbClr val="FFE600"/>
              </a:buClr>
              <a:buSzPct val="100000"/>
              <a:tabLst/>
              <a:defRPr/>
            </a:pPr>
            <a:r>
              <a:rPr lang="en-IN" sz="1200" dirty="0">
                <a:solidFill>
                  <a:srgbClr val="454545"/>
                </a:solidFill>
                <a:latin typeface="EYInterstate Regular" panose="02000503020000020004" pitchFamily="2" charset="0"/>
              </a:rPr>
              <a:t>Note - V</a:t>
            </a:r>
            <a:r>
              <a:rPr kumimoji="0" lang="en-IN" sz="1200" b="0" i="0" u="none" strike="noStrike" kern="1200" cap="none" spc="0" normalizeH="0" baseline="0" noProof="0" dirty="0" err="1">
                <a:ln>
                  <a:noFill/>
                </a:ln>
                <a:solidFill>
                  <a:srgbClr val="454545"/>
                </a:solidFill>
                <a:effectLst/>
                <a:uLnTx/>
                <a:uFillTx/>
                <a:latin typeface="EYInterstate Regular" panose="02000503020000020004" pitchFamily="2" charset="0"/>
              </a:rPr>
              <a:t>oluntary</a:t>
            </a:r>
            <a:r>
              <a:rPr kumimoji="0" lang="en-IN" sz="1200" b="0" i="0" u="none" strike="noStrike" kern="1200" cap="none" spc="0" normalizeH="0" baseline="0" noProof="0" dirty="0">
                <a:ln>
                  <a:noFill/>
                </a:ln>
                <a:solidFill>
                  <a:srgbClr val="454545"/>
                </a:solidFill>
                <a:effectLst/>
                <a:uLnTx/>
                <a:uFillTx/>
                <a:latin typeface="EYInterstate Regular" panose="02000503020000020004" pitchFamily="2" charset="0"/>
              </a:rPr>
              <a:t> liquidation only when the Company has not defaulted in payment of debts. </a:t>
            </a:r>
          </a:p>
          <a:p>
            <a:pPr marL="268288" marR="0" lvl="0" algn="l" defTabSz="913943" rtl="0" eaLnBrk="1" fontAlgn="auto" latinLnBrk="0" hangingPunct="1">
              <a:lnSpc>
                <a:spcPct val="100000"/>
              </a:lnSpc>
              <a:spcBef>
                <a:spcPts val="300"/>
              </a:spcBef>
              <a:spcAft>
                <a:spcPts val="300"/>
              </a:spcAft>
              <a:buClr>
                <a:srgbClr val="FFE600"/>
              </a:buClr>
              <a:buSzPct val="100000"/>
              <a:tabLst/>
              <a:defRPr/>
            </a:pPr>
            <a:endParaRPr lang="en-IN" sz="1200" dirty="0">
              <a:solidFill>
                <a:srgbClr val="454545"/>
              </a:solidFill>
              <a:latin typeface="EYInterstate Regular" panose="02000503020000020004" pitchFamily="2" charset="0"/>
            </a:endParaRPr>
          </a:p>
          <a:p>
            <a:pPr marR="0" lvl="0" algn="l" defTabSz="913943" rtl="0" eaLnBrk="1" fontAlgn="auto" latinLnBrk="0" hangingPunct="1">
              <a:lnSpc>
                <a:spcPct val="100000"/>
              </a:lnSpc>
              <a:spcBef>
                <a:spcPts val="300"/>
              </a:spcBef>
              <a:spcAft>
                <a:spcPts val="300"/>
              </a:spcAft>
              <a:buClr>
                <a:srgbClr val="FFE600"/>
              </a:buClr>
              <a:buSzPct val="100000"/>
              <a:tabLst/>
              <a:defRPr/>
            </a:pPr>
            <a:r>
              <a:rPr lang="en-IN" sz="1200" b="1" dirty="0">
                <a:solidFill>
                  <a:srgbClr val="454545"/>
                </a:solidFill>
                <a:latin typeface="EYInterstate Regular" panose="02000503020000020004" pitchFamily="2" charset="0"/>
              </a:rPr>
              <a:t>Applicability</a:t>
            </a:r>
          </a:p>
          <a:p>
            <a:pPr marL="285607" lvl="0" indent="-285607" algn="just" defTabSz="913943">
              <a:spcBef>
                <a:spcPts val="300"/>
              </a:spcBef>
              <a:spcAft>
                <a:spcPts val="300"/>
              </a:spcAft>
              <a:buClr>
                <a:srgbClr val="FFE600"/>
              </a:buClr>
              <a:buSzPct val="100000"/>
              <a:buFont typeface="Arial" panose="020B0604020202020204" pitchFamily="34" charset="0"/>
              <a:buChar char="►"/>
              <a:defRPr/>
            </a:pPr>
            <a:r>
              <a:rPr lang="en-IN" sz="1200" dirty="0">
                <a:solidFill>
                  <a:srgbClr val="454545"/>
                </a:solidFill>
                <a:latin typeface="EYInterstate Regular" panose="02000503020000020004" pitchFamily="2" charset="0"/>
              </a:rPr>
              <a:t>Default in payment of debt (minimum of INR 1 crore) (increased from INR 1 lac vide notification dated 24 March 2020)</a:t>
            </a:r>
          </a:p>
          <a:p>
            <a:pPr marL="285607" lvl="0" indent="-285607" defTabSz="913943">
              <a:spcBef>
                <a:spcPts val="300"/>
              </a:spcBef>
              <a:spcAft>
                <a:spcPts val="300"/>
              </a:spcAft>
              <a:buClr>
                <a:srgbClr val="FFE600"/>
              </a:buClr>
              <a:buSzPct val="100000"/>
              <a:buFont typeface="Arial" panose="020B0604020202020204" pitchFamily="34" charset="0"/>
              <a:buChar char="►"/>
              <a:defRPr/>
            </a:pPr>
            <a:r>
              <a:rPr lang="en-IN" sz="1200" dirty="0">
                <a:solidFill>
                  <a:srgbClr val="454545"/>
                </a:solidFill>
                <a:latin typeface="EYInterstate Regular" panose="02000503020000020004" pitchFamily="2" charset="0"/>
              </a:rPr>
              <a:t>Process not automatic, triggers only on application made by Corporate Applicant for IRP with the Adjudicating Authority.</a:t>
            </a:r>
          </a:p>
          <a:p>
            <a:pPr marL="285607" lvl="0" indent="-285607" defTabSz="913943">
              <a:spcBef>
                <a:spcPts val="300"/>
              </a:spcBef>
              <a:spcAft>
                <a:spcPts val="300"/>
              </a:spcAft>
              <a:buClr>
                <a:srgbClr val="FFE600"/>
              </a:buClr>
              <a:buSzPct val="100000"/>
              <a:buFont typeface="Arial" panose="020B0604020202020204" pitchFamily="34" charset="0"/>
              <a:buChar char="►"/>
              <a:defRPr/>
            </a:pPr>
            <a:r>
              <a:rPr lang="en-IN" sz="1200" dirty="0">
                <a:solidFill>
                  <a:srgbClr val="454545"/>
                </a:solidFill>
                <a:latin typeface="EYInterstate Regular" panose="02000503020000020004" pitchFamily="2" charset="0"/>
              </a:rPr>
              <a:t>IRP application can be filed by – </a:t>
            </a:r>
          </a:p>
          <a:p>
            <a:pPr marL="538163" lvl="0" indent="-269875" defTabSz="913943">
              <a:spcBef>
                <a:spcPts val="300"/>
              </a:spcBef>
              <a:spcAft>
                <a:spcPts val="300"/>
              </a:spcAft>
              <a:buClr>
                <a:srgbClr val="FFE600"/>
              </a:buClr>
              <a:buSzPct val="100000"/>
              <a:buFont typeface="Arial" panose="020B0604020202020204" pitchFamily="34" charset="0"/>
              <a:buChar char="►"/>
              <a:defRPr/>
            </a:pPr>
            <a:r>
              <a:rPr lang="en-IN" sz="1200" dirty="0">
                <a:solidFill>
                  <a:srgbClr val="454545"/>
                </a:solidFill>
                <a:latin typeface="EYInterstate Regular" panose="02000503020000020004" pitchFamily="2" charset="0"/>
              </a:rPr>
              <a:t>Corporate debtor, manager of its operations and resources, controller and supervisor of financial affairs (Ex – CEO,CFO, MD, etc.)</a:t>
            </a:r>
          </a:p>
          <a:p>
            <a:pPr marL="538163" lvl="0" indent="-269875" defTabSz="913943">
              <a:spcBef>
                <a:spcPts val="300"/>
              </a:spcBef>
              <a:spcAft>
                <a:spcPts val="300"/>
              </a:spcAft>
              <a:buClr>
                <a:srgbClr val="FFE600"/>
              </a:buClr>
              <a:buSzPct val="100000"/>
              <a:buFont typeface="Arial" panose="020B0604020202020204" pitchFamily="34" charset="0"/>
              <a:buChar char="►"/>
              <a:defRPr/>
            </a:pPr>
            <a:r>
              <a:rPr lang="en-IN" sz="1200" dirty="0">
                <a:solidFill>
                  <a:srgbClr val="454545"/>
                </a:solidFill>
                <a:latin typeface="EYInterstate Regular" panose="02000503020000020004" pitchFamily="2" charset="0"/>
              </a:rPr>
              <a:t>Financial creditor or operational creditor</a:t>
            </a:r>
          </a:p>
        </p:txBody>
      </p:sp>
      <p:sp>
        <p:nvSpPr>
          <p:cNvPr id="5" name="Rectangle: Rounded Corners 4">
            <a:extLst>
              <a:ext uri="{FF2B5EF4-FFF2-40B4-BE49-F238E27FC236}">
                <a16:creationId xmlns:a16="http://schemas.microsoft.com/office/drawing/2014/main" id="{EFD8CBF8-5F8B-B1C1-2CC1-D121884048C2}"/>
              </a:ext>
            </a:extLst>
          </p:cNvPr>
          <p:cNvSpPr/>
          <p:nvPr/>
        </p:nvSpPr>
        <p:spPr>
          <a:xfrm>
            <a:off x="617453" y="1217483"/>
            <a:ext cx="10838486" cy="3954592"/>
          </a:xfrm>
          <a:prstGeom prst="roundRect">
            <a:avLst>
              <a:gd name="adj" fmla="val 5402"/>
            </a:avLst>
          </a:prstGeom>
          <a:noFill/>
          <a:ln w="25400" cap="flat" cmpd="sng" algn="ctr">
            <a:solidFill>
              <a:srgbClr val="2E2E38"/>
            </a:solidFill>
            <a:prstDash val="solid"/>
          </a:ln>
          <a:effectLst/>
        </p:spPr>
        <p:txBody>
          <a:bodyPr spcFirstLastPara="0" vert="horz" wrap="square" lIns="74676" tIns="74676" rIns="99568" bIns="112014" numCol="1" spcCol="1270" anchor="t" anchorCtr="0">
            <a:noAutofit/>
          </a:bodyPr>
          <a:lstStyle/>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0" marR="0" lvl="0" indent="0" algn="just" defTabSz="913943" rtl="0" eaLnBrk="1" fontAlgn="auto" latinLnBrk="0" hangingPunct="1">
              <a:lnSpc>
                <a:spcPct val="100000"/>
              </a:lnSpc>
              <a:spcBef>
                <a:spcPts val="300"/>
              </a:spcBef>
              <a:spcAft>
                <a:spcPts val="300"/>
              </a:spcAft>
              <a:buClr>
                <a:srgbClr val="FFE600"/>
              </a:buClr>
              <a:buSzPct val="100000"/>
              <a:buFontTx/>
              <a:buNone/>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p:txBody>
      </p:sp>
      <p:sp>
        <p:nvSpPr>
          <p:cNvPr id="14" name="Text Placeholder 15">
            <a:extLst>
              <a:ext uri="{FF2B5EF4-FFF2-40B4-BE49-F238E27FC236}">
                <a16:creationId xmlns:a16="http://schemas.microsoft.com/office/drawing/2014/main" id="{78E54586-799C-D11C-A591-D288C223978B}"/>
              </a:ext>
            </a:extLst>
          </p:cNvPr>
          <p:cNvSpPr txBox="1">
            <a:spLocks/>
          </p:cNvSpPr>
          <p:nvPr/>
        </p:nvSpPr>
        <p:spPr>
          <a:xfrm>
            <a:off x="850485" y="1024590"/>
            <a:ext cx="1764983" cy="373807"/>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lang="en-US" sz="1600" b="1">
                <a:solidFill>
                  <a:srgbClr val="1A1A24"/>
                </a:solidFill>
              </a:rPr>
              <a:t>O</a:t>
            </a:r>
            <a:r>
              <a:rPr lang="en-IN" sz="1600" b="1">
                <a:solidFill>
                  <a:srgbClr val="1A1A24"/>
                </a:solidFill>
              </a:rPr>
              <a:t>verview</a:t>
            </a:r>
            <a:endParaRPr kumimoji="0" lang="en-IN" sz="1600" b="1" i="0" u="none" strike="noStrike" kern="1200" cap="none" spc="0" normalizeH="0" baseline="0" noProof="0">
              <a:ln>
                <a:noFill/>
              </a:ln>
              <a:solidFill>
                <a:srgbClr val="1A1A24"/>
              </a:solidFill>
              <a:effectLst/>
              <a:uLnTx/>
              <a:uFillTx/>
              <a:latin typeface="EYInterstate Light" panose="02000506000000020004" pitchFamily="2" charset="0"/>
              <a:ea typeface="+mn-ea"/>
              <a:cs typeface="+mn-cs"/>
            </a:endParaRPr>
          </a:p>
        </p:txBody>
      </p:sp>
    </p:spTree>
    <p:extLst>
      <p:ext uri="{BB962C8B-B14F-4D97-AF65-F5344CB8AC3E}">
        <p14:creationId xmlns:p14="http://schemas.microsoft.com/office/powerpoint/2010/main" val="286865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E575596-1131-49DE-AB98-6EA5A2CEED5A}"/>
              </a:ext>
            </a:extLst>
          </p:cNvPr>
          <p:cNvSpPr/>
          <p:nvPr/>
        </p:nvSpPr>
        <p:spPr>
          <a:xfrm>
            <a:off x="4642572" y="1526254"/>
            <a:ext cx="2892224" cy="377575"/>
          </a:xfrm>
          <a:prstGeom prst="roundRect">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bg1"/>
                </a:solidFill>
                <a:latin typeface="+mj-lt"/>
              </a:rPr>
              <a:t>Application of Insolvency</a:t>
            </a:r>
          </a:p>
        </p:txBody>
      </p:sp>
      <p:sp>
        <p:nvSpPr>
          <p:cNvPr id="12" name="Rectangle: Rounded Corners 11">
            <a:extLst>
              <a:ext uri="{FF2B5EF4-FFF2-40B4-BE49-F238E27FC236}">
                <a16:creationId xmlns:a16="http://schemas.microsoft.com/office/drawing/2014/main" id="{FC572142-4E89-4665-8B3B-80AD401BCAD2}"/>
              </a:ext>
            </a:extLst>
          </p:cNvPr>
          <p:cNvSpPr/>
          <p:nvPr/>
        </p:nvSpPr>
        <p:spPr>
          <a:xfrm>
            <a:off x="4642572" y="2066879"/>
            <a:ext cx="2892224" cy="416537"/>
          </a:xfrm>
          <a:prstGeom prst="roundRect">
            <a:avLst/>
          </a:prstGeom>
          <a:solidFill>
            <a:srgbClr val="74748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dirty="0">
                <a:solidFill>
                  <a:schemeClr val="tx1"/>
                </a:solidFill>
                <a:latin typeface="+mj-lt"/>
              </a:rPr>
              <a:t>Application accepted by AA</a:t>
            </a:r>
          </a:p>
          <a:p>
            <a:pPr algn="ctr"/>
            <a:r>
              <a:rPr lang="en-IN" sz="1199" dirty="0">
                <a:solidFill>
                  <a:schemeClr val="tx1"/>
                </a:solidFill>
                <a:latin typeface="+mj-lt"/>
              </a:rPr>
              <a:t>Moratorium period starts</a:t>
            </a:r>
          </a:p>
        </p:txBody>
      </p:sp>
      <p:sp>
        <p:nvSpPr>
          <p:cNvPr id="14" name="Rectangle: Rounded Corners 13">
            <a:extLst>
              <a:ext uri="{FF2B5EF4-FFF2-40B4-BE49-F238E27FC236}">
                <a16:creationId xmlns:a16="http://schemas.microsoft.com/office/drawing/2014/main" id="{03F676A0-A2B0-4203-948B-A1F30EF53608}"/>
              </a:ext>
            </a:extLst>
          </p:cNvPr>
          <p:cNvSpPr/>
          <p:nvPr/>
        </p:nvSpPr>
        <p:spPr>
          <a:xfrm>
            <a:off x="4615877" y="2658729"/>
            <a:ext cx="2975803" cy="403641"/>
          </a:xfrm>
          <a:prstGeom prst="roundRect">
            <a:avLst/>
          </a:prstGeom>
          <a:solidFill>
            <a:schemeClr val="tx1">
              <a:lumMod val="9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dirty="0">
                <a:solidFill>
                  <a:schemeClr val="bg1"/>
                </a:solidFill>
                <a:latin typeface="+mj-lt"/>
              </a:rPr>
              <a:t>IRP / RP appointed </a:t>
            </a:r>
          </a:p>
        </p:txBody>
      </p:sp>
      <p:sp>
        <p:nvSpPr>
          <p:cNvPr id="5" name="Flowchart: Decision 4">
            <a:extLst>
              <a:ext uri="{FF2B5EF4-FFF2-40B4-BE49-F238E27FC236}">
                <a16:creationId xmlns:a16="http://schemas.microsoft.com/office/drawing/2014/main" id="{419F2F15-6D26-4B05-A620-D94A3E4CA1F0}"/>
              </a:ext>
            </a:extLst>
          </p:cNvPr>
          <p:cNvSpPr/>
          <p:nvPr/>
        </p:nvSpPr>
        <p:spPr>
          <a:xfrm>
            <a:off x="5076826" y="3953261"/>
            <a:ext cx="2044308" cy="955129"/>
          </a:xfrm>
          <a:prstGeom prst="flowChartDecision">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dirty="0">
                <a:solidFill>
                  <a:schemeClr val="bg1"/>
                </a:solidFill>
                <a:latin typeface="+mj-lt"/>
              </a:rPr>
              <a:t>Resolution Plan</a:t>
            </a:r>
          </a:p>
        </p:txBody>
      </p:sp>
      <p:sp>
        <p:nvSpPr>
          <p:cNvPr id="34" name="Rectangle: Rounded Corners 33">
            <a:extLst>
              <a:ext uri="{FF2B5EF4-FFF2-40B4-BE49-F238E27FC236}">
                <a16:creationId xmlns:a16="http://schemas.microsoft.com/office/drawing/2014/main" id="{2E1097C4-295A-469A-9100-C99EF973D90E}"/>
              </a:ext>
            </a:extLst>
          </p:cNvPr>
          <p:cNvSpPr/>
          <p:nvPr/>
        </p:nvSpPr>
        <p:spPr>
          <a:xfrm>
            <a:off x="4182313" y="6132598"/>
            <a:ext cx="3879100" cy="390517"/>
          </a:xfrm>
          <a:prstGeom prst="roundRect">
            <a:avLst/>
          </a:prstGeom>
          <a:solidFill>
            <a:schemeClr val="tx1">
              <a:lumMod val="9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bg1"/>
                </a:solidFill>
                <a:latin typeface="+mj-lt"/>
              </a:rPr>
              <a:t>Solution implemented &amp; Case closed</a:t>
            </a:r>
          </a:p>
        </p:txBody>
      </p:sp>
      <p:sp>
        <p:nvSpPr>
          <p:cNvPr id="35" name="Rectangle: Rounded Corners 34">
            <a:extLst>
              <a:ext uri="{FF2B5EF4-FFF2-40B4-BE49-F238E27FC236}">
                <a16:creationId xmlns:a16="http://schemas.microsoft.com/office/drawing/2014/main" id="{8A5B863E-AE14-4891-A0BD-8ADFA33E9DA6}"/>
              </a:ext>
            </a:extLst>
          </p:cNvPr>
          <p:cNvSpPr/>
          <p:nvPr/>
        </p:nvSpPr>
        <p:spPr>
          <a:xfrm>
            <a:off x="4184315" y="5499317"/>
            <a:ext cx="3879100" cy="390517"/>
          </a:xfrm>
          <a:prstGeom prst="roundRect">
            <a:avLst/>
          </a:prstGeom>
          <a:solidFill>
            <a:schemeClr val="tx1">
              <a:lumMod val="95000"/>
            </a:schemeClr>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bg1"/>
                </a:solidFill>
                <a:latin typeface="+mj-lt"/>
              </a:rPr>
              <a:t>Plan submitted to NCLT</a:t>
            </a:r>
          </a:p>
        </p:txBody>
      </p:sp>
      <p:sp>
        <p:nvSpPr>
          <p:cNvPr id="16" name="Rectangle: Rounded Corners 15">
            <a:extLst>
              <a:ext uri="{FF2B5EF4-FFF2-40B4-BE49-F238E27FC236}">
                <a16:creationId xmlns:a16="http://schemas.microsoft.com/office/drawing/2014/main" id="{34A2EFF0-8819-4569-B950-E0170516FA39}"/>
              </a:ext>
            </a:extLst>
          </p:cNvPr>
          <p:cNvSpPr/>
          <p:nvPr/>
        </p:nvSpPr>
        <p:spPr>
          <a:xfrm>
            <a:off x="5252043" y="3253374"/>
            <a:ext cx="1715791" cy="326604"/>
          </a:xfrm>
          <a:prstGeom prst="roundRect">
            <a:avLst/>
          </a:prstGeom>
          <a:solidFill>
            <a:schemeClr val="bg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tx1"/>
                </a:solidFill>
                <a:latin typeface="+mj-lt"/>
              </a:rPr>
              <a:t>Filing of Claims</a:t>
            </a:r>
          </a:p>
        </p:txBody>
      </p:sp>
      <p:cxnSp>
        <p:nvCxnSpPr>
          <p:cNvPr id="60" name="Connector: Elbow 59">
            <a:extLst>
              <a:ext uri="{FF2B5EF4-FFF2-40B4-BE49-F238E27FC236}">
                <a16:creationId xmlns:a16="http://schemas.microsoft.com/office/drawing/2014/main" id="{B9B02147-7FFA-422D-9915-EE0D372AD122}"/>
              </a:ext>
            </a:extLst>
          </p:cNvPr>
          <p:cNvCxnSpPr>
            <a:cxnSpLocks/>
            <a:stCxn id="5" idx="3"/>
            <a:endCxn id="127" idx="0"/>
          </p:cNvCxnSpPr>
          <p:nvPr/>
        </p:nvCxnSpPr>
        <p:spPr>
          <a:xfrm>
            <a:off x="7121134" y="4430826"/>
            <a:ext cx="2207524" cy="394550"/>
          </a:xfrm>
          <a:prstGeom prst="bentConnector2">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332E7D9C-A83E-4FA2-9C1B-408A39E5FAF2}"/>
              </a:ext>
            </a:extLst>
          </p:cNvPr>
          <p:cNvSpPr/>
          <p:nvPr/>
        </p:nvSpPr>
        <p:spPr>
          <a:xfrm>
            <a:off x="3610233" y="2110672"/>
            <a:ext cx="338491" cy="330028"/>
          </a:xfrm>
          <a:prstGeom prst="ellipse">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IN" sz="1199">
                <a:solidFill>
                  <a:schemeClr val="bg1"/>
                </a:solidFill>
                <a:latin typeface="+mj-lt"/>
              </a:rPr>
              <a:t>1</a:t>
            </a:r>
          </a:p>
        </p:txBody>
      </p:sp>
      <p:cxnSp>
        <p:nvCxnSpPr>
          <p:cNvPr id="106" name="Straight Arrow Connector 105">
            <a:extLst>
              <a:ext uri="{FF2B5EF4-FFF2-40B4-BE49-F238E27FC236}">
                <a16:creationId xmlns:a16="http://schemas.microsoft.com/office/drawing/2014/main" id="{EE3866B3-961F-40E5-8C38-92ED3612EA6A}"/>
              </a:ext>
            </a:extLst>
          </p:cNvPr>
          <p:cNvCxnSpPr>
            <a:cxnSpLocks/>
            <a:stCxn id="105" idx="6"/>
            <a:endCxn id="12" idx="1"/>
          </p:cNvCxnSpPr>
          <p:nvPr/>
        </p:nvCxnSpPr>
        <p:spPr>
          <a:xfrm flipV="1">
            <a:off x="3948724" y="2275148"/>
            <a:ext cx="693848" cy="538"/>
          </a:xfrm>
          <a:prstGeom prst="straightConnector1">
            <a:avLst/>
          </a:prstGeom>
          <a:ln w="95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F5ECFA70-D915-4FA8-B7FB-DD57D7410807}"/>
              </a:ext>
            </a:extLst>
          </p:cNvPr>
          <p:cNvSpPr/>
          <p:nvPr/>
        </p:nvSpPr>
        <p:spPr>
          <a:xfrm>
            <a:off x="4364238" y="3249954"/>
            <a:ext cx="338491" cy="330028"/>
          </a:xfrm>
          <a:prstGeom prst="ellipse">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IN" sz="1049">
                <a:solidFill>
                  <a:schemeClr val="bg1"/>
                </a:solidFill>
                <a:latin typeface="+mj-lt"/>
              </a:rPr>
              <a:t>2</a:t>
            </a:r>
          </a:p>
        </p:txBody>
      </p:sp>
      <p:sp>
        <p:nvSpPr>
          <p:cNvPr id="117" name="Oval 116">
            <a:extLst>
              <a:ext uri="{FF2B5EF4-FFF2-40B4-BE49-F238E27FC236}">
                <a16:creationId xmlns:a16="http://schemas.microsoft.com/office/drawing/2014/main" id="{6D4FFC7F-3AD8-4002-9C34-1FADCA836A43}"/>
              </a:ext>
            </a:extLst>
          </p:cNvPr>
          <p:cNvSpPr/>
          <p:nvPr/>
        </p:nvSpPr>
        <p:spPr>
          <a:xfrm>
            <a:off x="3317766" y="5539086"/>
            <a:ext cx="338491" cy="330028"/>
          </a:xfrm>
          <a:prstGeom prst="ellipse">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IN" sz="1049">
                <a:solidFill>
                  <a:schemeClr val="bg1"/>
                </a:solidFill>
                <a:latin typeface="+mj-lt"/>
              </a:rPr>
              <a:t>3</a:t>
            </a:r>
          </a:p>
        </p:txBody>
      </p:sp>
      <p:cxnSp>
        <p:nvCxnSpPr>
          <p:cNvPr id="118" name="Straight Arrow Connector 117">
            <a:extLst>
              <a:ext uri="{FF2B5EF4-FFF2-40B4-BE49-F238E27FC236}">
                <a16:creationId xmlns:a16="http://schemas.microsoft.com/office/drawing/2014/main" id="{D39FFD5A-39E2-47B2-8710-2D80ECF6F320}"/>
              </a:ext>
            </a:extLst>
          </p:cNvPr>
          <p:cNvCxnSpPr>
            <a:cxnSpLocks/>
            <a:stCxn id="117" idx="6"/>
            <a:endCxn id="35" idx="1"/>
          </p:cNvCxnSpPr>
          <p:nvPr/>
        </p:nvCxnSpPr>
        <p:spPr>
          <a:xfrm flipV="1">
            <a:off x="3656257" y="5694576"/>
            <a:ext cx="528058" cy="9524"/>
          </a:xfrm>
          <a:prstGeom prst="straightConnector1">
            <a:avLst/>
          </a:prstGeom>
          <a:ln w="95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15">
            <a:extLst>
              <a:ext uri="{FF2B5EF4-FFF2-40B4-BE49-F238E27FC236}">
                <a16:creationId xmlns:a16="http://schemas.microsoft.com/office/drawing/2014/main" id="{229BB150-FF29-443E-86FA-0E3F6FBDC849}"/>
              </a:ext>
            </a:extLst>
          </p:cNvPr>
          <p:cNvSpPr txBox="1">
            <a:spLocks/>
          </p:cNvSpPr>
          <p:nvPr/>
        </p:nvSpPr>
        <p:spPr>
          <a:xfrm>
            <a:off x="4465680" y="5035890"/>
            <a:ext cx="1833560" cy="409644"/>
          </a:xfrm>
          <a:prstGeom prst="roundRect">
            <a:avLst/>
          </a:prstGeom>
          <a:noFill/>
        </p:spPr>
        <p:txBody>
          <a:bodyPr vert="horz" lIns="0" tIns="0" rIns="0" bIns="0" rtlCol="0" anchor="t"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defTabSz="913943">
              <a:buClr>
                <a:srgbClr val="FFE600"/>
              </a:buClr>
              <a:defRPr/>
            </a:pPr>
            <a:r>
              <a:rPr lang="en-IN" sz="1199" b="1">
                <a:solidFill>
                  <a:srgbClr val="2E2E38"/>
                </a:solidFill>
                <a:latin typeface="+mj-lt"/>
              </a:rPr>
              <a:t>Plan(s) received from Bidders &amp; Approved</a:t>
            </a:r>
          </a:p>
        </p:txBody>
      </p:sp>
      <p:sp>
        <p:nvSpPr>
          <p:cNvPr id="127" name="Text Placeholder 15">
            <a:extLst>
              <a:ext uri="{FF2B5EF4-FFF2-40B4-BE49-F238E27FC236}">
                <a16:creationId xmlns:a16="http://schemas.microsoft.com/office/drawing/2014/main" id="{F956EE84-DA6C-48D7-A53A-7F1DCFAC0C52}"/>
              </a:ext>
            </a:extLst>
          </p:cNvPr>
          <p:cNvSpPr txBox="1">
            <a:spLocks/>
          </p:cNvSpPr>
          <p:nvPr/>
        </p:nvSpPr>
        <p:spPr>
          <a:xfrm>
            <a:off x="8201069" y="4825376"/>
            <a:ext cx="2255178" cy="409644"/>
          </a:xfrm>
          <a:prstGeom prst="roundRect">
            <a:avLst/>
          </a:prstGeom>
          <a:noFill/>
        </p:spPr>
        <p:txBody>
          <a:bodyPr vert="horz" lIns="0" tIns="0" rIns="0" bIns="0" rtlCol="0" anchor="t"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r" defTabSz="913943">
              <a:buClr>
                <a:srgbClr val="FFE600"/>
              </a:buClr>
              <a:defRPr/>
            </a:pPr>
            <a:r>
              <a:rPr lang="en-IN" sz="1199" b="1" dirty="0">
                <a:solidFill>
                  <a:srgbClr val="2E2E38"/>
                </a:solidFill>
                <a:latin typeface="+mj-lt"/>
              </a:rPr>
              <a:t>Plan not received or rejected by Committee of Creditors </a:t>
            </a:r>
          </a:p>
        </p:txBody>
      </p:sp>
      <p:sp>
        <p:nvSpPr>
          <p:cNvPr id="38" name="Oval 37">
            <a:extLst>
              <a:ext uri="{FF2B5EF4-FFF2-40B4-BE49-F238E27FC236}">
                <a16:creationId xmlns:a16="http://schemas.microsoft.com/office/drawing/2014/main" id="{95CF582B-073A-4E58-8988-08B091AB71CD}"/>
              </a:ext>
            </a:extLst>
          </p:cNvPr>
          <p:cNvSpPr/>
          <p:nvPr/>
        </p:nvSpPr>
        <p:spPr>
          <a:xfrm>
            <a:off x="3329637" y="6167519"/>
            <a:ext cx="338491" cy="330028"/>
          </a:xfrm>
          <a:prstGeom prst="ellipse">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IN" sz="1049">
                <a:solidFill>
                  <a:schemeClr val="bg1"/>
                </a:solidFill>
                <a:latin typeface="+mj-lt"/>
              </a:rPr>
              <a:t>4</a:t>
            </a:r>
          </a:p>
        </p:txBody>
      </p:sp>
      <p:cxnSp>
        <p:nvCxnSpPr>
          <p:cNvPr id="40" name="Straight Arrow Connector 39">
            <a:extLst>
              <a:ext uri="{FF2B5EF4-FFF2-40B4-BE49-F238E27FC236}">
                <a16:creationId xmlns:a16="http://schemas.microsoft.com/office/drawing/2014/main" id="{617029C9-EB9B-414C-93B1-F3DEBDAE4FC2}"/>
              </a:ext>
            </a:extLst>
          </p:cNvPr>
          <p:cNvCxnSpPr>
            <a:cxnSpLocks/>
            <a:stCxn id="38" idx="6"/>
            <a:endCxn id="34" idx="1"/>
          </p:cNvCxnSpPr>
          <p:nvPr/>
        </p:nvCxnSpPr>
        <p:spPr>
          <a:xfrm flipV="1">
            <a:off x="3668128" y="6327857"/>
            <a:ext cx="514185" cy="4676"/>
          </a:xfrm>
          <a:prstGeom prst="straightConnector1">
            <a:avLst/>
          </a:prstGeom>
          <a:ln w="95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63D4B601-735A-4DBA-9643-0BDC6FAA1282}"/>
              </a:ext>
            </a:extLst>
          </p:cNvPr>
          <p:cNvSpPr/>
          <p:nvPr/>
        </p:nvSpPr>
        <p:spPr>
          <a:xfrm>
            <a:off x="8378752" y="5296715"/>
            <a:ext cx="2191422" cy="297852"/>
          </a:xfrm>
          <a:prstGeom prst="roundRect">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bg1"/>
                </a:solidFill>
                <a:latin typeface="+mj-lt"/>
              </a:rPr>
              <a:t>Liquidation </a:t>
            </a:r>
          </a:p>
        </p:txBody>
      </p:sp>
      <p:sp>
        <p:nvSpPr>
          <p:cNvPr id="31" name="Rectangle: Rounded Corners 30">
            <a:extLst>
              <a:ext uri="{FF2B5EF4-FFF2-40B4-BE49-F238E27FC236}">
                <a16:creationId xmlns:a16="http://schemas.microsoft.com/office/drawing/2014/main" id="{444790FD-2FAC-4947-8BF7-E4C13557DA5F}"/>
              </a:ext>
            </a:extLst>
          </p:cNvPr>
          <p:cNvSpPr/>
          <p:nvPr/>
        </p:nvSpPr>
        <p:spPr>
          <a:xfrm>
            <a:off x="4642572" y="1035413"/>
            <a:ext cx="2892224" cy="377575"/>
          </a:xfrm>
          <a:prstGeom prst="round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IN" sz="1199">
                <a:solidFill>
                  <a:schemeClr val="bg1"/>
                </a:solidFill>
                <a:latin typeface="+mj-lt"/>
              </a:rPr>
              <a:t>Default by Corporate Debtor </a:t>
            </a:r>
          </a:p>
        </p:txBody>
      </p:sp>
      <p:cxnSp>
        <p:nvCxnSpPr>
          <p:cNvPr id="15" name="Straight Connector 14">
            <a:extLst>
              <a:ext uri="{FF2B5EF4-FFF2-40B4-BE49-F238E27FC236}">
                <a16:creationId xmlns:a16="http://schemas.microsoft.com/office/drawing/2014/main" id="{1035DEAF-FBF8-493E-858A-628185E8A8ED}"/>
              </a:ext>
            </a:extLst>
          </p:cNvPr>
          <p:cNvCxnSpPr>
            <a:cxnSpLocks/>
            <a:stCxn id="31" idx="2"/>
            <a:endCxn id="3" idx="0"/>
          </p:cNvCxnSpPr>
          <p:nvPr/>
        </p:nvCxnSpPr>
        <p:spPr>
          <a:xfrm>
            <a:off x="6088684" y="1412988"/>
            <a:ext cx="0" cy="113266"/>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2FDA625-9164-474E-A0A0-28D038E3D465}"/>
              </a:ext>
            </a:extLst>
          </p:cNvPr>
          <p:cNvCxnSpPr>
            <a:cxnSpLocks/>
            <a:stCxn id="3" idx="2"/>
            <a:endCxn id="12" idx="0"/>
          </p:cNvCxnSpPr>
          <p:nvPr/>
        </p:nvCxnSpPr>
        <p:spPr>
          <a:xfrm>
            <a:off x="6088684" y="1903829"/>
            <a:ext cx="0" cy="163050"/>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082B050-B2B2-42EA-AE3F-7D85D84416A4}"/>
              </a:ext>
            </a:extLst>
          </p:cNvPr>
          <p:cNvCxnSpPr>
            <a:cxnSpLocks/>
          </p:cNvCxnSpPr>
          <p:nvPr/>
        </p:nvCxnSpPr>
        <p:spPr>
          <a:xfrm>
            <a:off x="6113239" y="4889340"/>
            <a:ext cx="10626" cy="629027"/>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2AFE8EEE-53C4-4FA4-8D67-909BB7FCD8A5}"/>
              </a:ext>
            </a:extLst>
          </p:cNvPr>
          <p:cNvCxnSpPr>
            <a:cxnSpLocks/>
          </p:cNvCxnSpPr>
          <p:nvPr/>
        </p:nvCxnSpPr>
        <p:spPr>
          <a:xfrm>
            <a:off x="6088684" y="2482857"/>
            <a:ext cx="721" cy="180000"/>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CFB6DF0-B016-4B19-AD57-E8716875D160}"/>
              </a:ext>
            </a:extLst>
          </p:cNvPr>
          <p:cNvCxnSpPr>
            <a:cxnSpLocks/>
          </p:cNvCxnSpPr>
          <p:nvPr/>
        </p:nvCxnSpPr>
        <p:spPr>
          <a:xfrm>
            <a:off x="6103779" y="3062370"/>
            <a:ext cx="6160" cy="216000"/>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AF32320-C6AD-4D2A-A08C-CC9238C67655}"/>
              </a:ext>
            </a:extLst>
          </p:cNvPr>
          <p:cNvCxnSpPr>
            <a:cxnSpLocks/>
          </p:cNvCxnSpPr>
          <p:nvPr/>
        </p:nvCxnSpPr>
        <p:spPr>
          <a:xfrm flipH="1">
            <a:off x="6108505" y="3579978"/>
            <a:ext cx="0" cy="373283"/>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E7046EF8-6961-4F21-9C74-D68B7B9D6414}"/>
              </a:ext>
            </a:extLst>
          </p:cNvPr>
          <p:cNvCxnSpPr>
            <a:cxnSpLocks/>
          </p:cNvCxnSpPr>
          <p:nvPr/>
        </p:nvCxnSpPr>
        <p:spPr>
          <a:xfrm>
            <a:off x="4702729" y="3407570"/>
            <a:ext cx="528059" cy="0"/>
          </a:xfrm>
          <a:prstGeom prst="straightConnector1">
            <a:avLst/>
          </a:prstGeom>
          <a:ln w="95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149491D1-4EA4-4CD8-9BA5-172BA3686533}"/>
              </a:ext>
            </a:extLst>
          </p:cNvPr>
          <p:cNvCxnSpPr>
            <a:stCxn id="35" idx="2"/>
            <a:endCxn id="34" idx="0"/>
          </p:cNvCxnSpPr>
          <p:nvPr/>
        </p:nvCxnSpPr>
        <p:spPr>
          <a:xfrm flipH="1">
            <a:off x="6121863" y="5889834"/>
            <a:ext cx="2002" cy="242764"/>
          </a:xfrm>
          <a:prstGeom prst="line">
            <a:avLst/>
          </a:prstGeom>
          <a:ln w="9525">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27E1952E-077B-E833-A748-905FF071C734}"/>
              </a:ext>
            </a:extLst>
          </p:cNvPr>
          <p:cNvSpPr txBox="1">
            <a:spLocks/>
          </p:cNvSpPr>
          <p:nvPr/>
        </p:nvSpPr>
        <p:spPr>
          <a:xfrm>
            <a:off x="474876" y="279207"/>
            <a:ext cx="10971315" cy="274177"/>
          </a:xfrm>
          <a:prstGeom prst="rect">
            <a:avLst/>
          </a:prstGeom>
        </p:spPr>
        <p:txBody>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0"/>
              </a:spcBef>
              <a:spcAft>
                <a:spcPts val="6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0" indent="0" algn="l" defTabSz="914400" rtl="0" eaLnBrk="1" latinLnBrk="0" hangingPunct="1">
              <a:spcBef>
                <a:spcPts val="1200"/>
              </a:spcBef>
              <a:spcAft>
                <a:spcPts val="1200"/>
              </a:spcAft>
              <a:buClr>
                <a:schemeClr val="tx2"/>
              </a:buClr>
              <a:buFont typeface="Wingdings" pitchFamily="2" charset="2"/>
              <a:buNone/>
              <a:tabLst/>
              <a:defRPr sz="2400" kern="1200">
                <a:solidFill>
                  <a:schemeClr val="bg1"/>
                </a:solidFill>
                <a:latin typeface="+mn-lt"/>
                <a:ea typeface="+mn-ea"/>
                <a:cs typeface="+mn-cs"/>
              </a:defRPr>
            </a:lvl9pPr>
          </a:lstStyle>
          <a:p>
            <a:pPr marL="0" indent="0">
              <a:buNone/>
            </a:pPr>
            <a:r>
              <a:rPr lang="en-IN" sz="1800" b="1">
                <a:latin typeface="EYInterstate Regular "/>
              </a:rPr>
              <a:t>Process of CIRP</a:t>
            </a:r>
          </a:p>
        </p:txBody>
      </p:sp>
    </p:spTree>
    <p:extLst>
      <p:ext uri="{BB962C8B-B14F-4D97-AF65-F5344CB8AC3E}">
        <p14:creationId xmlns:p14="http://schemas.microsoft.com/office/powerpoint/2010/main" val="426438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5EE20-82BA-3F9F-1F98-08921D451422}"/>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CB7D57CC-2703-072D-7B3B-D90BF7B8789E}"/>
              </a:ext>
            </a:extLst>
          </p:cNvPr>
          <p:cNvSpPr txBox="1">
            <a:spLocks/>
          </p:cNvSpPr>
          <p:nvPr/>
        </p:nvSpPr>
        <p:spPr>
          <a:xfrm>
            <a:off x="510501" y="291932"/>
            <a:ext cx="10971315" cy="274177"/>
          </a:xfrm>
          <a:prstGeom prst="rect">
            <a:avLst/>
          </a:prstGeom>
        </p:spPr>
        <p:txBody>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0"/>
              </a:spcBef>
              <a:spcAft>
                <a:spcPts val="6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0" indent="0" algn="l" defTabSz="914400" rtl="0" eaLnBrk="1" latinLnBrk="0" hangingPunct="1">
              <a:spcBef>
                <a:spcPts val="1200"/>
              </a:spcBef>
              <a:spcAft>
                <a:spcPts val="1200"/>
              </a:spcAft>
              <a:buClr>
                <a:schemeClr val="tx2"/>
              </a:buClr>
              <a:buFont typeface="Wingdings" pitchFamily="2" charset="2"/>
              <a:buNone/>
              <a:tabLst/>
              <a:defRPr sz="2400" kern="1200">
                <a:solidFill>
                  <a:schemeClr val="bg1"/>
                </a:solidFill>
                <a:latin typeface="+mn-lt"/>
                <a:ea typeface="+mn-ea"/>
                <a:cs typeface="+mn-cs"/>
              </a:defRPr>
            </a:lvl9pPr>
          </a:lstStyle>
          <a:p>
            <a:pPr marL="0" indent="0">
              <a:buNone/>
            </a:pPr>
            <a:r>
              <a:rPr lang="en-IN" sz="1800" b="1">
                <a:latin typeface="+mj-lt"/>
              </a:rPr>
              <a:t>Priority of payment in liquidation </a:t>
            </a:r>
          </a:p>
        </p:txBody>
      </p:sp>
      <p:sp>
        <p:nvSpPr>
          <p:cNvPr id="59" name="TextBox 58">
            <a:extLst>
              <a:ext uri="{FF2B5EF4-FFF2-40B4-BE49-F238E27FC236}">
                <a16:creationId xmlns:a16="http://schemas.microsoft.com/office/drawing/2014/main" id="{233279FE-1758-618E-DBED-A81FC6DA79DA}"/>
              </a:ext>
            </a:extLst>
          </p:cNvPr>
          <p:cNvSpPr txBox="1"/>
          <p:nvPr/>
        </p:nvSpPr>
        <p:spPr>
          <a:xfrm>
            <a:off x="3047238" y="3306994"/>
            <a:ext cx="6094476" cy="307777"/>
          </a:xfrm>
          <a:prstGeom prst="rect">
            <a:avLst/>
          </a:prstGeom>
          <a:noFill/>
        </p:spPr>
        <p:txBody>
          <a:bodyPr wrap="square">
            <a:spAutoFit/>
          </a:bodyPr>
          <a:lstStyle/>
          <a:p>
            <a:r>
              <a:rPr lang="en-IN" sz="1400">
                <a:latin typeface="+mj-lt"/>
              </a:rPr>
              <a:t> </a:t>
            </a:r>
          </a:p>
        </p:txBody>
      </p:sp>
      <p:sp>
        <p:nvSpPr>
          <p:cNvPr id="109" name="Shape 2">
            <a:extLst>
              <a:ext uri="{FF2B5EF4-FFF2-40B4-BE49-F238E27FC236}">
                <a16:creationId xmlns:a16="http://schemas.microsoft.com/office/drawing/2014/main" id="{505A26F0-2267-6920-7333-0F15F8493581}"/>
              </a:ext>
            </a:extLst>
          </p:cNvPr>
          <p:cNvSpPr/>
          <p:nvPr/>
        </p:nvSpPr>
        <p:spPr>
          <a:xfrm>
            <a:off x="5905600" y="1384878"/>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10" name="Text 4">
            <a:extLst>
              <a:ext uri="{FF2B5EF4-FFF2-40B4-BE49-F238E27FC236}">
                <a16:creationId xmlns:a16="http://schemas.microsoft.com/office/drawing/2014/main" id="{62020BCC-012D-47D5-5088-A5CBB6462E6B}"/>
              </a:ext>
            </a:extLst>
          </p:cNvPr>
          <p:cNvSpPr/>
          <p:nvPr/>
        </p:nvSpPr>
        <p:spPr>
          <a:xfrm>
            <a:off x="3047237" y="1110558"/>
            <a:ext cx="6094471" cy="274177"/>
          </a:xfrm>
          <a:prstGeom prst="rect">
            <a:avLst/>
          </a:prstGeom>
          <a:solidFill>
            <a:schemeClr val="bg1">
              <a:lumMod val="25000"/>
              <a:lumOff val="75000"/>
            </a:schemeClr>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algn="ctr"/>
            <a:r>
              <a:rPr lang="en-IN" sz="1400">
                <a:latin typeface="+mj-lt"/>
              </a:rPr>
              <a:t>Insolvency resolution process costs and the liquidation costs paid in full</a:t>
            </a:r>
            <a:endParaRPr lang="en-US" sz="1400">
              <a:solidFill>
                <a:schemeClr val="bg1"/>
              </a:solidFill>
              <a:latin typeface="+mj-lt"/>
            </a:endParaRPr>
          </a:p>
        </p:txBody>
      </p:sp>
      <p:sp>
        <p:nvSpPr>
          <p:cNvPr id="115" name="Shape 8">
            <a:extLst>
              <a:ext uri="{FF2B5EF4-FFF2-40B4-BE49-F238E27FC236}">
                <a16:creationId xmlns:a16="http://schemas.microsoft.com/office/drawing/2014/main" id="{3318C8D1-EA37-A6FA-60AE-7C0C111C9896}"/>
              </a:ext>
            </a:extLst>
          </p:cNvPr>
          <p:cNvSpPr/>
          <p:nvPr/>
        </p:nvSpPr>
        <p:spPr>
          <a:xfrm>
            <a:off x="5905600" y="2104264"/>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16" name="Text 10">
            <a:extLst>
              <a:ext uri="{FF2B5EF4-FFF2-40B4-BE49-F238E27FC236}">
                <a16:creationId xmlns:a16="http://schemas.microsoft.com/office/drawing/2014/main" id="{1FAB18ED-8CA9-EF99-0BB7-B12CEED4840C}"/>
              </a:ext>
            </a:extLst>
          </p:cNvPr>
          <p:cNvSpPr/>
          <p:nvPr/>
        </p:nvSpPr>
        <p:spPr>
          <a:xfrm>
            <a:off x="3047237" y="1667028"/>
            <a:ext cx="6094473" cy="437236"/>
          </a:xfrm>
          <a:prstGeom prst="rect">
            <a:avLst/>
          </a:prstGeom>
          <a:solidFill>
            <a:srgbClr val="FFE600"/>
          </a:solidFill>
          <a:ln/>
        </p:spPr>
        <p:txBody>
          <a:bodyPr wrap="square" lIns="0" tIns="0" rIns="0" bIns="0" rtlCol="0" anchor="ctr">
            <a:no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cs typeface="Arial" pitchFamily="34" charset="-120"/>
              </a:rPr>
              <a:t>Workmen’s dues (24 months </a:t>
            </a:r>
            <a:r>
              <a:rPr lang="en-IN" sz="1400">
                <a:solidFill>
                  <a:schemeClr val="bg1"/>
                </a:solidFill>
                <a:latin typeface="+mj-lt"/>
                <a:cs typeface="Arial" pitchFamily="34" charset="-120"/>
              </a:rPr>
              <a:t>preceding the liquidation commencement date</a:t>
            </a:r>
            <a:r>
              <a:rPr lang="en-US" sz="1400">
                <a:solidFill>
                  <a:schemeClr val="bg1"/>
                </a:solidFill>
                <a:latin typeface="+mj-lt"/>
                <a:cs typeface="Arial" pitchFamily="34" charset="-120"/>
              </a:rPr>
              <a:t>)  |  Secured creditors relinquishing security</a:t>
            </a:r>
          </a:p>
        </p:txBody>
      </p:sp>
      <p:sp>
        <p:nvSpPr>
          <p:cNvPr id="122" name="Shape 14">
            <a:extLst>
              <a:ext uri="{FF2B5EF4-FFF2-40B4-BE49-F238E27FC236}">
                <a16:creationId xmlns:a16="http://schemas.microsoft.com/office/drawing/2014/main" id="{5A46456D-4D83-AD06-CB9D-F081C36A2064}"/>
              </a:ext>
            </a:extLst>
          </p:cNvPr>
          <p:cNvSpPr/>
          <p:nvPr/>
        </p:nvSpPr>
        <p:spPr>
          <a:xfrm>
            <a:off x="5905600" y="2785224"/>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23" name="Text 16">
            <a:extLst>
              <a:ext uri="{FF2B5EF4-FFF2-40B4-BE49-F238E27FC236}">
                <a16:creationId xmlns:a16="http://schemas.microsoft.com/office/drawing/2014/main" id="{D245217D-E24C-550C-BCEE-1DCD217DC629}"/>
              </a:ext>
            </a:extLst>
          </p:cNvPr>
          <p:cNvSpPr/>
          <p:nvPr/>
        </p:nvSpPr>
        <p:spPr>
          <a:xfrm>
            <a:off x="3047238" y="2488044"/>
            <a:ext cx="6086050" cy="283464"/>
          </a:xfrm>
          <a:prstGeom prst="rect">
            <a:avLst/>
          </a:prstGeom>
          <a:solidFill>
            <a:schemeClr val="bg1">
              <a:lumMod val="25000"/>
              <a:lumOff val="75000"/>
            </a:schemeClr>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ea typeface="Arial" pitchFamily="34" charset="-122"/>
                <a:cs typeface="Arial" pitchFamily="34" charset="-120"/>
              </a:rPr>
              <a:t>Employee dues other than workmen (12 months)</a:t>
            </a:r>
            <a:endParaRPr lang="en-US" sz="1400">
              <a:solidFill>
                <a:schemeClr val="bg1"/>
              </a:solidFill>
              <a:latin typeface="+mj-lt"/>
            </a:endParaRPr>
          </a:p>
        </p:txBody>
      </p:sp>
      <p:sp>
        <p:nvSpPr>
          <p:cNvPr id="128" name="Shape 20">
            <a:extLst>
              <a:ext uri="{FF2B5EF4-FFF2-40B4-BE49-F238E27FC236}">
                <a16:creationId xmlns:a16="http://schemas.microsoft.com/office/drawing/2014/main" id="{3AED077B-C821-AB63-319C-3A9F5E5C8168}"/>
              </a:ext>
            </a:extLst>
          </p:cNvPr>
          <p:cNvSpPr/>
          <p:nvPr/>
        </p:nvSpPr>
        <p:spPr>
          <a:xfrm>
            <a:off x="5897168" y="3388728"/>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29" name="Text 22">
            <a:extLst>
              <a:ext uri="{FF2B5EF4-FFF2-40B4-BE49-F238E27FC236}">
                <a16:creationId xmlns:a16="http://schemas.microsoft.com/office/drawing/2014/main" id="{E1DA4FB8-5B73-AF38-0A8D-2B0C889D9648}"/>
              </a:ext>
            </a:extLst>
          </p:cNvPr>
          <p:cNvSpPr/>
          <p:nvPr/>
        </p:nvSpPr>
        <p:spPr>
          <a:xfrm>
            <a:off x="3047238" y="3114408"/>
            <a:ext cx="6086050" cy="274320"/>
          </a:xfrm>
          <a:prstGeom prst="rect">
            <a:avLst/>
          </a:prstGeom>
          <a:solidFill>
            <a:srgbClr val="FFE600"/>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ea typeface="Arial" pitchFamily="34" charset="-122"/>
                <a:cs typeface="Arial" pitchFamily="34" charset="-120"/>
              </a:rPr>
              <a:t>Financial Debts owned to Unsecured creditors</a:t>
            </a:r>
            <a:endParaRPr lang="en-US" sz="1400">
              <a:solidFill>
                <a:schemeClr val="bg1"/>
              </a:solidFill>
              <a:latin typeface="+mj-lt"/>
            </a:endParaRPr>
          </a:p>
        </p:txBody>
      </p:sp>
      <p:sp>
        <p:nvSpPr>
          <p:cNvPr id="132" name="Shape 26">
            <a:extLst>
              <a:ext uri="{FF2B5EF4-FFF2-40B4-BE49-F238E27FC236}">
                <a16:creationId xmlns:a16="http://schemas.microsoft.com/office/drawing/2014/main" id="{FB3F32DB-14F0-0723-ECEC-5512E489A83B}"/>
              </a:ext>
            </a:extLst>
          </p:cNvPr>
          <p:cNvSpPr/>
          <p:nvPr/>
        </p:nvSpPr>
        <p:spPr>
          <a:xfrm>
            <a:off x="5897168" y="4150256"/>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33" name="Text 28">
            <a:extLst>
              <a:ext uri="{FF2B5EF4-FFF2-40B4-BE49-F238E27FC236}">
                <a16:creationId xmlns:a16="http://schemas.microsoft.com/office/drawing/2014/main" id="{6F48BED9-6DD4-902D-645F-970E31DCCEC4}"/>
              </a:ext>
            </a:extLst>
          </p:cNvPr>
          <p:cNvSpPr/>
          <p:nvPr/>
        </p:nvSpPr>
        <p:spPr>
          <a:xfrm>
            <a:off x="3047237" y="3744101"/>
            <a:ext cx="6077625" cy="406155"/>
          </a:xfrm>
          <a:prstGeom prst="rect">
            <a:avLst/>
          </a:prstGeom>
          <a:solidFill>
            <a:schemeClr val="bg1">
              <a:lumMod val="25000"/>
              <a:lumOff val="75000"/>
            </a:schemeClr>
          </a:solidFill>
          <a:ln/>
        </p:spPr>
        <p:txBody>
          <a:bodyPr wrap="square" lIns="0" tIns="0" rIns="0" bIns="0" rtlCol="0" anchor="ctr">
            <a:no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algn="ctr"/>
            <a:r>
              <a:rPr lang="en-US" sz="1400" dirty="0">
                <a:solidFill>
                  <a:schemeClr val="bg1"/>
                </a:solidFill>
                <a:latin typeface="+mj-lt"/>
                <a:ea typeface="Arial" pitchFamily="34" charset="-122"/>
                <a:cs typeface="Arial" pitchFamily="34" charset="-120"/>
              </a:rPr>
              <a:t>Government dues (2 years </a:t>
            </a:r>
            <a:r>
              <a:rPr lang="en-IN" sz="1400" dirty="0">
                <a:solidFill>
                  <a:schemeClr val="bg1"/>
                </a:solidFill>
                <a:latin typeface="+mj-lt"/>
                <a:cs typeface="Arial" pitchFamily="34" charset="-120"/>
              </a:rPr>
              <a:t>preceding the liquidation commencement date</a:t>
            </a:r>
            <a:r>
              <a:rPr lang="en-US" sz="1400" dirty="0">
                <a:solidFill>
                  <a:schemeClr val="bg1"/>
                </a:solidFill>
                <a:latin typeface="+mj-lt"/>
                <a:ea typeface="Arial" pitchFamily="34" charset="-122"/>
                <a:cs typeface="Arial" pitchFamily="34" charset="-120"/>
              </a:rPr>
              <a:t>)  |  Unpaid secured debt after enforcement </a:t>
            </a:r>
            <a:r>
              <a:rPr lang="en-IN" sz="1400" dirty="0">
                <a:latin typeface="+mj-lt"/>
              </a:rPr>
              <a:t>of security interest</a:t>
            </a:r>
            <a:endParaRPr lang="en-US" sz="1400" dirty="0">
              <a:solidFill>
                <a:schemeClr val="bg1"/>
              </a:solidFill>
              <a:latin typeface="+mj-lt"/>
            </a:endParaRPr>
          </a:p>
        </p:txBody>
      </p:sp>
      <p:sp>
        <p:nvSpPr>
          <p:cNvPr id="136" name="Shape 32">
            <a:extLst>
              <a:ext uri="{FF2B5EF4-FFF2-40B4-BE49-F238E27FC236}">
                <a16:creationId xmlns:a16="http://schemas.microsoft.com/office/drawing/2014/main" id="{35F9A47B-014F-6D96-522A-C686D80985FA}"/>
              </a:ext>
            </a:extLst>
          </p:cNvPr>
          <p:cNvSpPr/>
          <p:nvPr/>
        </p:nvSpPr>
        <p:spPr>
          <a:xfrm>
            <a:off x="5897168" y="4779930"/>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37" name="Text 34">
            <a:extLst>
              <a:ext uri="{FF2B5EF4-FFF2-40B4-BE49-F238E27FC236}">
                <a16:creationId xmlns:a16="http://schemas.microsoft.com/office/drawing/2014/main" id="{0EF0BE60-F367-5D9A-B65E-89D16FCA9767}"/>
              </a:ext>
            </a:extLst>
          </p:cNvPr>
          <p:cNvSpPr/>
          <p:nvPr/>
        </p:nvSpPr>
        <p:spPr>
          <a:xfrm>
            <a:off x="3047238" y="4467720"/>
            <a:ext cx="6077624" cy="312210"/>
          </a:xfrm>
          <a:prstGeom prst="rect">
            <a:avLst/>
          </a:prstGeom>
          <a:solidFill>
            <a:srgbClr val="FFE600"/>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ea typeface="Arial" pitchFamily="34" charset="-122"/>
                <a:cs typeface="Arial" pitchFamily="34" charset="-120"/>
              </a:rPr>
              <a:t>Remaining debts and dues</a:t>
            </a:r>
            <a:endParaRPr lang="en-US" sz="1400">
              <a:solidFill>
                <a:schemeClr val="bg1"/>
              </a:solidFill>
              <a:latin typeface="+mj-lt"/>
            </a:endParaRPr>
          </a:p>
        </p:txBody>
      </p:sp>
      <p:sp>
        <p:nvSpPr>
          <p:cNvPr id="140" name="Shape 38">
            <a:extLst>
              <a:ext uri="{FF2B5EF4-FFF2-40B4-BE49-F238E27FC236}">
                <a16:creationId xmlns:a16="http://schemas.microsoft.com/office/drawing/2014/main" id="{3CD91CEB-E3BF-A684-796D-62C1CF9B20FA}"/>
              </a:ext>
            </a:extLst>
          </p:cNvPr>
          <p:cNvSpPr/>
          <p:nvPr/>
        </p:nvSpPr>
        <p:spPr>
          <a:xfrm>
            <a:off x="5897168" y="5418696"/>
            <a:ext cx="0" cy="164592"/>
          </a:xfrm>
          <a:prstGeom prst="line">
            <a:avLst/>
          </a:prstGeom>
          <a:noFill/>
          <a:ln w="12700">
            <a:solidFill>
              <a:srgbClr val="5E5E67"/>
            </a:solidFill>
            <a:prstDash val="solid"/>
            <a:headEnd type="none"/>
            <a:tailEnd type="triangle"/>
          </a:ln>
        </p:spPr>
        <p:txBody>
          <a:bodyPr/>
          <a:lstStyle/>
          <a:p>
            <a:endParaRPr lang="en-US" sz="1400">
              <a:latin typeface="+mj-lt"/>
            </a:endParaRPr>
          </a:p>
        </p:txBody>
      </p:sp>
      <p:sp>
        <p:nvSpPr>
          <p:cNvPr id="141" name="Text 40">
            <a:extLst>
              <a:ext uri="{FF2B5EF4-FFF2-40B4-BE49-F238E27FC236}">
                <a16:creationId xmlns:a16="http://schemas.microsoft.com/office/drawing/2014/main" id="{EC2CA0CE-34E1-3A2A-C2DD-608E0469DE37}"/>
              </a:ext>
            </a:extLst>
          </p:cNvPr>
          <p:cNvSpPr/>
          <p:nvPr/>
        </p:nvSpPr>
        <p:spPr>
          <a:xfrm>
            <a:off x="3047238" y="5118258"/>
            <a:ext cx="6077624" cy="312210"/>
          </a:xfrm>
          <a:prstGeom prst="rect">
            <a:avLst/>
          </a:prstGeom>
          <a:solidFill>
            <a:schemeClr val="bg1">
              <a:lumMod val="25000"/>
              <a:lumOff val="75000"/>
            </a:schemeClr>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ea typeface="Arial" pitchFamily="34" charset="-122"/>
                <a:cs typeface="Arial" pitchFamily="34" charset="-120"/>
              </a:rPr>
              <a:t>Preference shareholders</a:t>
            </a:r>
            <a:endParaRPr lang="en-US" sz="1400">
              <a:solidFill>
                <a:schemeClr val="bg1"/>
              </a:solidFill>
              <a:latin typeface="+mj-lt"/>
            </a:endParaRPr>
          </a:p>
        </p:txBody>
      </p:sp>
      <p:sp>
        <p:nvSpPr>
          <p:cNvPr id="144" name="Text 45">
            <a:extLst>
              <a:ext uri="{FF2B5EF4-FFF2-40B4-BE49-F238E27FC236}">
                <a16:creationId xmlns:a16="http://schemas.microsoft.com/office/drawing/2014/main" id="{5E38D3C7-CED5-727A-EACB-E5F534EC4B62}"/>
              </a:ext>
            </a:extLst>
          </p:cNvPr>
          <p:cNvSpPr/>
          <p:nvPr/>
        </p:nvSpPr>
        <p:spPr>
          <a:xfrm>
            <a:off x="3047238" y="5730905"/>
            <a:ext cx="6077624" cy="312209"/>
          </a:xfrm>
          <a:prstGeom prst="rect">
            <a:avLst/>
          </a:prstGeom>
          <a:solidFill>
            <a:srgbClr val="FFE600"/>
          </a:solid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a:solidFill>
                  <a:schemeClr val="bg1"/>
                </a:solidFill>
                <a:latin typeface="+mj-lt"/>
                <a:ea typeface="Arial" pitchFamily="34" charset="-122"/>
                <a:cs typeface="Arial" pitchFamily="34" charset="-120"/>
              </a:rPr>
              <a:t>Equity shareholders / partners</a:t>
            </a:r>
            <a:endParaRPr lang="en-US" sz="1400">
              <a:solidFill>
                <a:schemeClr val="bg1"/>
              </a:solidFill>
              <a:latin typeface="+mj-lt"/>
            </a:endParaRPr>
          </a:p>
        </p:txBody>
      </p:sp>
      <p:sp>
        <p:nvSpPr>
          <p:cNvPr id="151" name="Text 55">
            <a:extLst>
              <a:ext uri="{FF2B5EF4-FFF2-40B4-BE49-F238E27FC236}">
                <a16:creationId xmlns:a16="http://schemas.microsoft.com/office/drawing/2014/main" id="{725B44D2-7E67-32D0-03B2-19360A08AF15}"/>
              </a:ext>
            </a:extLst>
          </p:cNvPr>
          <p:cNvSpPr/>
          <p:nvPr/>
        </p:nvSpPr>
        <p:spPr>
          <a:xfrm>
            <a:off x="905256" y="1110558"/>
            <a:ext cx="1583356" cy="187014"/>
          </a:xfrm>
          <a:prstGeom prst="rect">
            <a:avLst/>
          </a:prstGeom>
          <a:noFill/>
          <a:ln/>
        </p:spPr>
        <p:txBody>
          <a:bodyPr wrap="square" lIns="0" tIns="0" rIns="0" bIns="0" rtlCol="0" anchor="ct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b="1">
                <a:solidFill>
                  <a:srgbClr val="55555E"/>
                </a:solidFill>
                <a:latin typeface="Arial" pitchFamily="34" charset="0"/>
                <a:ea typeface="Arial" pitchFamily="34" charset="-122"/>
                <a:cs typeface="Arial" pitchFamily="34" charset="-120"/>
              </a:rPr>
              <a:t>Highest priority</a:t>
            </a:r>
            <a:endParaRPr lang="en-US" sz="1400"/>
          </a:p>
        </p:txBody>
      </p:sp>
      <p:sp>
        <p:nvSpPr>
          <p:cNvPr id="152" name="Shape 56">
            <a:extLst>
              <a:ext uri="{FF2B5EF4-FFF2-40B4-BE49-F238E27FC236}">
                <a16:creationId xmlns:a16="http://schemas.microsoft.com/office/drawing/2014/main" id="{D4A9BD94-FDA9-B62A-0DF9-89D5B3D984D6}"/>
              </a:ext>
            </a:extLst>
          </p:cNvPr>
          <p:cNvSpPr/>
          <p:nvPr/>
        </p:nvSpPr>
        <p:spPr>
          <a:xfrm>
            <a:off x="1691289" y="1358760"/>
            <a:ext cx="8422" cy="4449432"/>
          </a:xfrm>
          <a:prstGeom prst="line">
            <a:avLst/>
          </a:prstGeom>
          <a:noFill/>
          <a:ln w="16510">
            <a:solidFill>
              <a:srgbClr val="B5B5BD"/>
            </a:solidFill>
            <a:prstDash val="solid"/>
            <a:headEnd type="none"/>
            <a:tailEnd type="triangle"/>
          </a:ln>
        </p:spPr>
        <p:txBody>
          <a:bodyPr/>
          <a:lstStyle/>
          <a:p>
            <a:endParaRPr lang="en-US" sz="1400">
              <a:latin typeface="+mj-lt"/>
            </a:endParaRPr>
          </a:p>
        </p:txBody>
      </p:sp>
      <p:sp>
        <p:nvSpPr>
          <p:cNvPr id="153" name="Text 57">
            <a:extLst>
              <a:ext uri="{FF2B5EF4-FFF2-40B4-BE49-F238E27FC236}">
                <a16:creationId xmlns:a16="http://schemas.microsoft.com/office/drawing/2014/main" id="{5C199CA1-A75B-9578-9EF3-842EA59E0D70}"/>
              </a:ext>
            </a:extLst>
          </p:cNvPr>
          <p:cNvSpPr/>
          <p:nvPr/>
        </p:nvSpPr>
        <p:spPr>
          <a:xfrm>
            <a:off x="1078280" y="5986500"/>
            <a:ext cx="1234440" cy="201168"/>
          </a:xfrm>
          <a:prstGeom prst="rect">
            <a:avLst/>
          </a:prstGeom>
          <a:noFill/>
          <a:ln/>
        </p:spPr>
        <p:txBody>
          <a:bodyPr wrap="square" lIns="0" tIns="0" rIns="0" bIns="0" rtlCol="0" anchor="ctr"/>
          <a:lstStyle>
            <a:lvl1pPr marL="0" algn="l" defTabSz="914400" rtl="0" eaLnBrk="1" latinLnBrk="0" hangingPunct="1">
              <a:defRPr sz="1800" kern="1200">
                <a:solidFill>
                  <a:sysClr val="windowText" lastClr="000000"/>
                </a:solidFill>
                <a:latin typeface="Arial"/>
              </a:defRPr>
            </a:lvl1pPr>
            <a:lvl2pPr marL="457200" algn="l" defTabSz="914400" rtl="0" eaLnBrk="1" latinLnBrk="0" hangingPunct="1">
              <a:defRPr sz="1800" kern="1200">
                <a:solidFill>
                  <a:sysClr val="windowText" lastClr="000000"/>
                </a:solidFill>
                <a:latin typeface="Arial"/>
              </a:defRPr>
            </a:lvl2pPr>
            <a:lvl3pPr marL="914400" algn="l" defTabSz="914400" rtl="0" eaLnBrk="1" latinLnBrk="0" hangingPunct="1">
              <a:defRPr sz="1800" kern="1200">
                <a:solidFill>
                  <a:sysClr val="windowText" lastClr="000000"/>
                </a:solidFill>
                <a:latin typeface="Arial"/>
              </a:defRPr>
            </a:lvl3pPr>
            <a:lvl4pPr marL="1371600" algn="l" defTabSz="914400" rtl="0" eaLnBrk="1" latinLnBrk="0" hangingPunct="1">
              <a:defRPr sz="1800" kern="1200">
                <a:solidFill>
                  <a:sysClr val="windowText" lastClr="000000"/>
                </a:solidFill>
                <a:latin typeface="Arial"/>
              </a:defRPr>
            </a:lvl4pPr>
            <a:lvl5pPr marL="1828800" algn="l" defTabSz="914400" rtl="0" eaLnBrk="1" latinLnBrk="0" hangingPunct="1">
              <a:defRPr sz="1800" kern="1200">
                <a:solidFill>
                  <a:sysClr val="windowText" lastClr="000000"/>
                </a:solidFill>
                <a:latin typeface="Arial"/>
              </a:defRPr>
            </a:lvl5pPr>
            <a:lvl6pPr marL="2286000" algn="l" defTabSz="914400" rtl="0" eaLnBrk="1" latinLnBrk="0" hangingPunct="1">
              <a:defRPr sz="1800" kern="1200">
                <a:solidFill>
                  <a:sysClr val="windowText" lastClr="000000"/>
                </a:solidFill>
                <a:latin typeface="Arial"/>
              </a:defRPr>
            </a:lvl6pPr>
            <a:lvl7pPr marL="2743200" algn="l" defTabSz="914400" rtl="0" eaLnBrk="1" latinLnBrk="0" hangingPunct="1">
              <a:defRPr sz="1800" kern="1200">
                <a:solidFill>
                  <a:sysClr val="windowText" lastClr="000000"/>
                </a:solidFill>
                <a:latin typeface="Arial"/>
              </a:defRPr>
            </a:lvl7pPr>
            <a:lvl8pPr marL="3200400" algn="l" defTabSz="914400" rtl="0" eaLnBrk="1" latinLnBrk="0" hangingPunct="1">
              <a:defRPr sz="1800" kern="1200">
                <a:solidFill>
                  <a:sysClr val="windowText" lastClr="000000"/>
                </a:solidFill>
                <a:latin typeface="Arial"/>
              </a:defRPr>
            </a:lvl8pPr>
            <a:lvl9pPr marL="3657600" algn="l" defTabSz="914400" rtl="0" eaLnBrk="1" latinLnBrk="0" hangingPunct="1">
              <a:defRPr sz="1800" kern="1200">
                <a:solidFill>
                  <a:sysClr val="windowText" lastClr="000000"/>
                </a:solidFill>
                <a:latin typeface="Arial"/>
              </a:defRPr>
            </a:lvl9pPr>
          </a:lstStyle>
          <a:p>
            <a:pPr marL="0" indent="0" algn="ctr">
              <a:buNone/>
            </a:pPr>
            <a:r>
              <a:rPr lang="en-US" sz="1400" b="1">
                <a:solidFill>
                  <a:srgbClr val="55555E"/>
                </a:solidFill>
                <a:latin typeface="Arial" pitchFamily="34" charset="0"/>
                <a:ea typeface="Arial" pitchFamily="34" charset="-122"/>
                <a:cs typeface="Arial" pitchFamily="34" charset="-120"/>
              </a:rPr>
              <a:t>Lower priority</a:t>
            </a:r>
            <a:endParaRPr lang="en-US" sz="1400"/>
          </a:p>
        </p:txBody>
      </p:sp>
    </p:spTree>
    <p:extLst>
      <p:ext uri="{BB962C8B-B14F-4D97-AF65-F5344CB8AC3E}">
        <p14:creationId xmlns:p14="http://schemas.microsoft.com/office/powerpoint/2010/main" val="3269029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45332-95C4-405A-BE91-E43ACE274C8B}"/>
              </a:ext>
            </a:extLst>
          </p:cNvPr>
          <p:cNvSpPr>
            <a:spLocks noGrp="1"/>
          </p:cNvSpPr>
          <p:nvPr>
            <p:ph type="body" sz="quarter" idx="10"/>
          </p:nvPr>
        </p:nvSpPr>
        <p:spPr>
          <a:xfrm>
            <a:off x="611085" y="345642"/>
            <a:ext cx="10971315" cy="274177"/>
          </a:xfrm>
        </p:spPr>
        <p:txBody>
          <a:bodyPr/>
          <a:lstStyle/>
          <a:p>
            <a:r>
              <a:rPr lang="en-US" sz="1799" b="1">
                <a:latin typeface="+mj-lt"/>
              </a:rPr>
              <a:t>Moratorium and filing of claims with the IRP/RP </a:t>
            </a:r>
            <a:endParaRPr lang="en-IN" sz="1799" b="1">
              <a:latin typeface="+mj-lt"/>
            </a:endParaRPr>
          </a:p>
        </p:txBody>
      </p:sp>
      <p:sp>
        <p:nvSpPr>
          <p:cNvPr id="17" name="Rectangle 16">
            <a:extLst>
              <a:ext uri="{FF2B5EF4-FFF2-40B4-BE49-F238E27FC236}">
                <a16:creationId xmlns:a16="http://schemas.microsoft.com/office/drawing/2014/main" id="{3AFE8BC4-A2A0-455A-961F-50150D3E64BD}"/>
              </a:ext>
            </a:extLst>
          </p:cNvPr>
          <p:cNvSpPr/>
          <p:nvPr/>
        </p:nvSpPr>
        <p:spPr>
          <a:xfrm>
            <a:off x="6924027" y="1044760"/>
            <a:ext cx="492086" cy="327865"/>
          </a:xfrm>
          <a:prstGeom prst="rect">
            <a:avLst/>
          </a:prstGeom>
          <a:solidFill>
            <a:schemeClr val="tx1"/>
          </a:solidFill>
          <a:ln w="9525" cap="flat" cmpd="sng" algn="ctr">
            <a:solidFill>
              <a:srgbClr val="FFFFFF"/>
            </a:solidFill>
            <a:prstDash val="solid"/>
          </a:ln>
          <a:effectLst/>
        </p:spPr>
        <p:txBody>
          <a:bodyPr rtlCol="0" anchor="t" anchorCtr="0"/>
          <a:lstStyle/>
          <a:p>
            <a:pPr algn="ctr" defTabSz="913943">
              <a:defRPr/>
            </a:pPr>
            <a:endParaRPr lang="en-IN" sz="1199" kern="0">
              <a:solidFill>
                <a:srgbClr val="FFFFFF"/>
              </a:solidFill>
              <a:latin typeface="EYInterstate Light"/>
            </a:endParaRPr>
          </a:p>
        </p:txBody>
      </p:sp>
      <p:sp>
        <p:nvSpPr>
          <p:cNvPr id="4" name="Rectangle 3">
            <a:extLst>
              <a:ext uri="{FF2B5EF4-FFF2-40B4-BE49-F238E27FC236}">
                <a16:creationId xmlns:a16="http://schemas.microsoft.com/office/drawing/2014/main" id="{F1356FEA-A3A9-4E1F-B30E-3B5E55A9DF1B}"/>
              </a:ext>
            </a:extLst>
          </p:cNvPr>
          <p:cNvSpPr/>
          <p:nvPr/>
        </p:nvSpPr>
        <p:spPr>
          <a:xfrm>
            <a:off x="736061" y="1310521"/>
            <a:ext cx="10708793" cy="142248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913943">
              <a:spcBef>
                <a:spcPts val="300"/>
              </a:spcBef>
              <a:spcAft>
                <a:spcPts val="300"/>
              </a:spcAft>
              <a:buClr>
                <a:srgbClr val="FFE600"/>
              </a:buClr>
              <a:buSzPct val="100000"/>
              <a:defRPr/>
            </a:pPr>
            <a:r>
              <a:rPr lang="en-US" sz="1200" dirty="0">
                <a:solidFill>
                  <a:srgbClr val="454545"/>
                </a:solidFill>
                <a:latin typeface="EYInterstate Regular "/>
              </a:rPr>
              <a:t>Order of moratorium prohibits all of the following:</a:t>
            </a:r>
          </a:p>
          <a:p>
            <a:pPr marL="285607" indent="-285607" defTabSz="913943">
              <a:spcBef>
                <a:spcPts val="300"/>
              </a:spcBef>
              <a:spcAft>
                <a:spcPts val="300"/>
              </a:spcAft>
              <a:buClr>
                <a:srgbClr val="FFE600"/>
              </a:buClr>
              <a:buSzPct val="100000"/>
              <a:buFont typeface="Arial" panose="020B0604020202020204" pitchFamily="34" charset="0"/>
              <a:buChar char="►"/>
              <a:defRPr/>
            </a:pPr>
            <a:r>
              <a:rPr lang="en-US" sz="1200" dirty="0">
                <a:solidFill>
                  <a:srgbClr val="454545"/>
                </a:solidFill>
                <a:latin typeface="EYInterstate Regular "/>
              </a:rPr>
              <a:t>Institution of suits or combination of pending suits or </a:t>
            </a:r>
            <a:r>
              <a:rPr lang="en-US" sz="1200" dirty="0">
                <a:solidFill>
                  <a:schemeClr val="bg2"/>
                </a:solidFill>
                <a:latin typeface="EYInterstate Regular "/>
              </a:rPr>
              <a:t>proceedings</a:t>
            </a:r>
          </a:p>
          <a:p>
            <a:pPr marL="285607" indent="-285607" defTabSz="913943">
              <a:spcBef>
                <a:spcPts val="300"/>
              </a:spcBef>
              <a:spcAft>
                <a:spcPts val="300"/>
              </a:spcAft>
              <a:buClr>
                <a:srgbClr val="FFE600"/>
              </a:buClr>
              <a:buSzPct val="100000"/>
              <a:buFont typeface="Arial" panose="020B0604020202020204" pitchFamily="34" charset="0"/>
              <a:buChar char="►"/>
              <a:defRPr/>
            </a:pPr>
            <a:r>
              <a:rPr lang="en-US" sz="1200" dirty="0">
                <a:solidFill>
                  <a:srgbClr val="454545"/>
                </a:solidFill>
                <a:latin typeface="EYInterstate Regular "/>
              </a:rPr>
              <a:t>Transferring, encumbering, alienating or disposing off of any of the assets or any legal right or beneficial interest therein;</a:t>
            </a:r>
          </a:p>
          <a:p>
            <a:pPr marL="285607" indent="-285607" defTabSz="913943">
              <a:spcBef>
                <a:spcPts val="300"/>
              </a:spcBef>
              <a:spcAft>
                <a:spcPts val="300"/>
              </a:spcAft>
              <a:buClr>
                <a:srgbClr val="FFE600"/>
              </a:buClr>
              <a:buSzPct val="100000"/>
              <a:buFont typeface="Arial" panose="020B0604020202020204" pitchFamily="34" charset="0"/>
              <a:buChar char="►"/>
              <a:defRPr/>
            </a:pPr>
            <a:r>
              <a:rPr lang="en-US" sz="1200" dirty="0">
                <a:solidFill>
                  <a:srgbClr val="454545"/>
                </a:solidFill>
                <a:latin typeface="EYInterstate Regular "/>
              </a:rPr>
              <a:t>Any action to foreclose, recover or enforce any security interest in respect of its property</a:t>
            </a:r>
          </a:p>
          <a:p>
            <a:pPr marL="285607" indent="-285607" defTabSz="913943">
              <a:spcBef>
                <a:spcPts val="300"/>
              </a:spcBef>
              <a:spcAft>
                <a:spcPts val="300"/>
              </a:spcAft>
              <a:buClr>
                <a:srgbClr val="FFE600"/>
              </a:buClr>
              <a:buSzPct val="100000"/>
              <a:buFont typeface="Arial" panose="020B0604020202020204" pitchFamily="34" charset="0"/>
              <a:buChar char="►"/>
              <a:defRPr/>
            </a:pPr>
            <a:r>
              <a:rPr lang="en-US" sz="1200" dirty="0">
                <a:solidFill>
                  <a:srgbClr val="454545"/>
                </a:solidFill>
                <a:latin typeface="EYInterstate Regular "/>
              </a:rPr>
              <a:t>Recovery of any property by an owner or lessor</a:t>
            </a:r>
          </a:p>
        </p:txBody>
      </p:sp>
      <p:sp>
        <p:nvSpPr>
          <p:cNvPr id="11" name="Rectangle: Rounded Corners 10">
            <a:extLst>
              <a:ext uri="{FF2B5EF4-FFF2-40B4-BE49-F238E27FC236}">
                <a16:creationId xmlns:a16="http://schemas.microsoft.com/office/drawing/2014/main" id="{47592793-BE84-4ACF-8232-25DFC8625CD1}"/>
              </a:ext>
            </a:extLst>
          </p:cNvPr>
          <p:cNvSpPr/>
          <p:nvPr/>
        </p:nvSpPr>
        <p:spPr>
          <a:xfrm>
            <a:off x="617454" y="4940414"/>
            <a:ext cx="10816316" cy="761140"/>
          </a:xfrm>
          <a:prstGeom prst="roundRect">
            <a:avLst>
              <a:gd name="adj" fmla="val 10968"/>
            </a:avLst>
          </a:prstGeom>
          <a:solidFill>
            <a:srgbClr val="FFE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spcBef>
                <a:spcPts val="300"/>
              </a:spcBef>
              <a:spcAft>
                <a:spcPts val="300"/>
              </a:spcAft>
              <a:buClr>
                <a:srgbClr val="FFE600"/>
              </a:buClr>
              <a:buSzPct val="100000"/>
            </a:pPr>
            <a:endParaRPr lang="en-US" sz="1200" b="1">
              <a:solidFill>
                <a:schemeClr val="bg1"/>
              </a:solidFill>
              <a:latin typeface="+mj-lt"/>
            </a:endParaRPr>
          </a:p>
          <a:p>
            <a:pPr algn="ctr">
              <a:spcBef>
                <a:spcPts val="300"/>
              </a:spcBef>
              <a:spcAft>
                <a:spcPts val="300"/>
              </a:spcAft>
              <a:buClr>
                <a:srgbClr val="FFE600"/>
              </a:buClr>
              <a:buSzPct val="100000"/>
            </a:pPr>
            <a:r>
              <a:rPr lang="en-IN" sz="1200" b="1">
                <a:latin typeface="+mj-lt"/>
              </a:rPr>
              <a:t>Tax Authorities to submit claims with the IRP pursuant to public announcement issued by IRP </a:t>
            </a:r>
          </a:p>
          <a:p>
            <a:pPr algn="ctr">
              <a:spcBef>
                <a:spcPts val="300"/>
              </a:spcBef>
              <a:spcAft>
                <a:spcPts val="300"/>
              </a:spcAft>
              <a:buClr>
                <a:srgbClr val="FFE600"/>
              </a:buClr>
              <a:buSzPct val="100000"/>
            </a:pPr>
            <a:r>
              <a:rPr lang="en-IN" sz="1200" b="1">
                <a:solidFill>
                  <a:schemeClr val="bg2"/>
                </a:solidFill>
                <a:latin typeface="+mj-lt"/>
              </a:rPr>
              <a:t>Tax authorities would be treated as “operational creditors” under the IBC</a:t>
            </a:r>
            <a:endParaRPr lang="en-US" sz="1200" b="1">
              <a:solidFill>
                <a:schemeClr val="bg1"/>
              </a:solidFill>
              <a:latin typeface="+mj-lt"/>
            </a:endParaRPr>
          </a:p>
          <a:p>
            <a:pPr algn="ctr">
              <a:spcBef>
                <a:spcPts val="300"/>
              </a:spcBef>
              <a:spcAft>
                <a:spcPts val="300"/>
              </a:spcAft>
              <a:buClr>
                <a:srgbClr val="FFE600"/>
              </a:buClr>
              <a:buSzPct val="100000"/>
            </a:pPr>
            <a:endParaRPr lang="en-US" sz="1200" b="1">
              <a:solidFill>
                <a:schemeClr val="bg1"/>
              </a:solidFill>
              <a:latin typeface="+mj-lt"/>
            </a:endParaRPr>
          </a:p>
        </p:txBody>
      </p:sp>
      <p:sp>
        <p:nvSpPr>
          <p:cNvPr id="5" name="Rectangle: Rounded Corners 4">
            <a:extLst>
              <a:ext uri="{FF2B5EF4-FFF2-40B4-BE49-F238E27FC236}">
                <a16:creationId xmlns:a16="http://schemas.microsoft.com/office/drawing/2014/main" id="{3894DA22-FFC2-FC32-D837-124887A9A1CE}"/>
              </a:ext>
            </a:extLst>
          </p:cNvPr>
          <p:cNvSpPr/>
          <p:nvPr/>
        </p:nvSpPr>
        <p:spPr>
          <a:xfrm>
            <a:off x="617453" y="1109908"/>
            <a:ext cx="10838486" cy="1651112"/>
          </a:xfrm>
          <a:prstGeom prst="roundRect">
            <a:avLst>
              <a:gd name="adj" fmla="val 5402"/>
            </a:avLst>
          </a:prstGeom>
          <a:noFill/>
          <a:ln w="25400" cap="flat" cmpd="sng" algn="ctr">
            <a:solidFill>
              <a:srgbClr val="2E2E38"/>
            </a:solidFill>
            <a:prstDash val="solid"/>
          </a:ln>
          <a:effectLst/>
        </p:spPr>
        <p:txBody>
          <a:bodyPr spcFirstLastPara="0" vert="horz" wrap="square" lIns="74676" tIns="74676" rIns="99568" bIns="112014" numCol="1" spcCol="1270" anchor="t" anchorCtr="0">
            <a:noAutofit/>
          </a:bodyPr>
          <a:lstStyle/>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0" marR="0" lvl="0" indent="0" algn="just" defTabSz="913943" rtl="0" eaLnBrk="1" fontAlgn="auto" latinLnBrk="0" hangingPunct="1">
              <a:lnSpc>
                <a:spcPct val="100000"/>
              </a:lnSpc>
              <a:spcBef>
                <a:spcPts val="300"/>
              </a:spcBef>
              <a:spcAft>
                <a:spcPts val="300"/>
              </a:spcAft>
              <a:buClr>
                <a:srgbClr val="FFE600"/>
              </a:buClr>
              <a:buSzPct val="100000"/>
              <a:buFontTx/>
              <a:buNone/>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p:txBody>
      </p:sp>
      <p:sp>
        <p:nvSpPr>
          <p:cNvPr id="9" name="Rectangle 8">
            <a:extLst>
              <a:ext uri="{FF2B5EF4-FFF2-40B4-BE49-F238E27FC236}">
                <a16:creationId xmlns:a16="http://schemas.microsoft.com/office/drawing/2014/main" id="{898F75C4-E0C9-CC45-B278-F140FAEED558}"/>
              </a:ext>
            </a:extLst>
          </p:cNvPr>
          <p:cNvSpPr/>
          <p:nvPr/>
        </p:nvSpPr>
        <p:spPr>
          <a:xfrm>
            <a:off x="736061" y="3005973"/>
            <a:ext cx="10708793" cy="165111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300"/>
              </a:spcBef>
              <a:spcAft>
                <a:spcPts val="300"/>
              </a:spcAft>
              <a:buClr>
                <a:srgbClr val="FFE600"/>
              </a:buClr>
              <a:buSzPct val="100000"/>
            </a:pPr>
            <a:endParaRPr lang="en-US" sz="1200" b="1" dirty="0">
              <a:solidFill>
                <a:schemeClr val="bg1"/>
              </a:solidFill>
              <a:latin typeface="+mj-lt"/>
            </a:endParaRPr>
          </a:p>
          <a:p>
            <a:pPr>
              <a:spcBef>
                <a:spcPts val="300"/>
              </a:spcBef>
              <a:spcAft>
                <a:spcPts val="300"/>
              </a:spcAft>
              <a:buClr>
                <a:srgbClr val="FFE600"/>
              </a:buClr>
              <a:buSzPct val="100000"/>
            </a:pPr>
            <a:r>
              <a:rPr lang="en-US" sz="1200" b="1" dirty="0">
                <a:solidFill>
                  <a:schemeClr val="bg1"/>
                </a:solidFill>
                <a:latin typeface="+mj-lt"/>
              </a:rPr>
              <a:t>Provision of IBC</a:t>
            </a:r>
          </a:p>
          <a:p>
            <a:pPr marL="269740" indent="-269740" algn="just">
              <a:spcBef>
                <a:spcPts val="300"/>
              </a:spcBef>
              <a:spcAft>
                <a:spcPts val="300"/>
              </a:spcAft>
              <a:buClr>
                <a:srgbClr val="FFE600"/>
              </a:buClr>
              <a:buSzPct val="100000"/>
              <a:buFont typeface="Arial" panose="020B0604020202020204" pitchFamily="34" charset="0"/>
              <a:buChar char="►"/>
            </a:pPr>
            <a:r>
              <a:rPr lang="en-IN" sz="1200" u="sng" dirty="0">
                <a:solidFill>
                  <a:srgbClr val="454545"/>
                </a:solidFill>
                <a:latin typeface="+mj-lt"/>
              </a:rPr>
              <a:t>Section 5 (20) - “operational creditor”</a:t>
            </a:r>
            <a:r>
              <a:rPr lang="en-IN" sz="1200" dirty="0">
                <a:solidFill>
                  <a:srgbClr val="454545"/>
                </a:solidFill>
                <a:latin typeface="+mj-lt"/>
              </a:rPr>
              <a:t> means a person to whom an operational debt is owed and includes any person to whom such debt has been legally assigned or transferred;</a:t>
            </a:r>
          </a:p>
          <a:p>
            <a:pPr marL="269740" indent="-269740" algn="just">
              <a:spcBef>
                <a:spcPts val="300"/>
              </a:spcBef>
              <a:spcAft>
                <a:spcPts val="300"/>
              </a:spcAft>
              <a:buClr>
                <a:srgbClr val="FFE600"/>
              </a:buClr>
              <a:buSzPct val="100000"/>
              <a:buFont typeface="Arial" panose="020B0604020202020204" pitchFamily="34" charset="0"/>
              <a:buChar char="►"/>
            </a:pPr>
            <a:r>
              <a:rPr lang="en-IN" sz="1200" u="sng" dirty="0">
                <a:solidFill>
                  <a:srgbClr val="454545"/>
                </a:solidFill>
                <a:latin typeface="+mj-lt"/>
              </a:rPr>
              <a:t>Section 5 (21) - “operational debt”</a:t>
            </a:r>
            <a:r>
              <a:rPr lang="en-IN" sz="1200" dirty="0">
                <a:solidFill>
                  <a:srgbClr val="454545"/>
                </a:solidFill>
                <a:latin typeface="+mj-lt"/>
              </a:rPr>
              <a:t> means a claim in respect of the provision of goods or services including employment or a debt in respect of the </a:t>
            </a:r>
            <a:r>
              <a:rPr lang="en-IN" sz="1200" b="1" dirty="0">
                <a:solidFill>
                  <a:srgbClr val="454545"/>
                </a:solidFill>
                <a:latin typeface="+mj-lt"/>
              </a:rPr>
              <a:t>payment of dues arising under any law for the time being in force and payable to the Central Government, any State Government or any local authority;”</a:t>
            </a:r>
            <a:endParaRPr lang="en-US" sz="1200" b="1" dirty="0">
              <a:solidFill>
                <a:schemeClr val="bg1"/>
              </a:solidFill>
              <a:latin typeface="+mj-lt"/>
            </a:endParaRPr>
          </a:p>
        </p:txBody>
      </p:sp>
      <p:sp>
        <p:nvSpPr>
          <p:cNvPr id="12" name="Text Placeholder 15">
            <a:extLst>
              <a:ext uri="{FF2B5EF4-FFF2-40B4-BE49-F238E27FC236}">
                <a16:creationId xmlns:a16="http://schemas.microsoft.com/office/drawing/2014/main" id="{E545B05D-B253-B68E-1E24-87207EA92A8D}"/>
              </a:ext>
            </a:extLst>
          </p:cNvPr>
          <p:cNvSpPr txBox="1">
            <a:spLocks/>
          </p:cNvSpPr>
          <p:nvPr/>
        </p:nvSpPr>
        <p:spPr>
          <a:xfrm>
            <a:off x="737548" y="982852"/>
            <a:ext cx="6187965" cy="327865"/>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r>
              <a:rPr lang="en-IN" sz="1399" b="1" dirty="0">
                <a:latin typeface="EYInterstate Regular "/>
              </a:rPr>
              <a:t>#1 – Whether any proceeding under the IT Act may be initiated?</a:t>
            </a:r>
          </a:p>
        </p:txBody>
      </p:sp>
      <p:sp>
        <p:nvSpPr>
          <p:cNvPr id="14" name="Rectangle: Rounded Corners 13">
            <a:extLst>
              <a:ext uri="{FF2B5EF4-FFF2-40B4-BE49-F238E27FC236}">
                <a16:creationId xmlns:a16="http://schemas.microsoft.com/office/drawing/2014/main" id="{31484578-86F5-EC2C-DF1D-7FCE208B729D}"/>
              </a:ext>
            </a:extLst>
          </p:cNvPr>
          <p:cNvSpPr/>
          <p:nvPr/>
        </p:nvSpPr>
        <p:spPr>
          <a:xfrm>
            <a:off x="606368" y="3050390"/>
            <a:ext cx="10838486" cy="1712162"/>
          </a:xfrm>
          <a:prstGeom prst="roundRect">
            <a:avLst>
              <a:gd name="adj" fmla="val 5402"/>
            </a:avLst>
          </a:prstGeom>
          <a:noFill/>
          <a:ln w="25400" cap="flat" cmpd="sng" algn="ctr">
            <a:solidFill>
              <a:srgbClr val="2E2E38"/>
            </a:solidFill>
            <a:prstDash val="solid"/>
          </a:ln>
          <a:effectLst/>
        </p:spPr>
        <p:txBody>
          <a:bodyPr spcFirstLastPara="0" vert="horz" wrap="square" lIns="74676" tIns="74676" rIns="99568" bIns="112014" numCol="1" spcCol="1270" anchor="t" anchorCtr="0">
            <a:noAutofit/>
          </a:bodyPr>
          <a:lstStyle/>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0" marR="0" lvl="0" indent="0" algn="just" defTabSz="913943" rtl="0" eaLnBrk="1" fontAlgn="auto" latinLnBrk="0" hangingPunct="1">
              <a:lnSpc>
                <a:spcPct val="100000"/>
              </a:lnSpc>
              <a:spcBef>
                <a:spcPts val="300"/>
              </a:spcBef>
              <a:spcAft>
                <a:spcPts val="300"/>
              </a:spcAft>
              <a:buClr>
                <a:srgbClr val="FFE600"/>
              </a:buClr>
              <a:buSzPct val="100000"/>
              <a:buFontTx/>
              <a:buNone/>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p:txBody>
      </p:sp>
      <p:sp>
        <p:nvSpPr>
          <p:cNvPr id="16" name="Text Placeholder 15">
            <a:extLst>
              <a:ext uri="{FF2B5EF4-FFF2-40B4-BE49-F238E27FC236}">
                <a16:creationId xmlns:a16="http://schemas.microsoft.com/office/drawing/2014/main" id="{EF06BE63-9EA9-49B5-99DE-F4DC83140BB0}"/>
              </a:ext>
            </a:extLst>
          </p:cNvPr>
          <p:cNvSpPr txBox="1">
            <a:spLocks/>
          </p:cNvSpPr>
          <p:nvPr/>
        </p:nvSpPr>
        <p:spPr>
          <a:xfrm>
            <a:off x="724976" y="2910265"/>
            <a:ext cx="6187965" cy="294748"/>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defTabSz="913943">
              <a:buClr>
                <a:srgbClr val="FFE600"/>
              </a:buClr>
              <a:defRPr/>
            </a:pPr>
            <a:r>
              <a:rPr lang="en-IN" sz="1399" b="1" dirty="0">
                <a:latin typeface="EYInterstate Regular "/>
              </a:rPr>
              <a:t>#2 – What would be the classification of claims filed by the IT Dept? </a:t>
            </a:r>
          </a:p>
        </p:txBody>
      </p:sp>
    </p:spTree>
    <p:extLst>
      <p:ext uri="{BB962C8B-B14F-4D97-AF65-F5344CB8AC3E}">
        <p14:creationId xmlns:p14="http://schemas.microsoft.com/office/powerpoint/2010/main" val="2884933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45332-95C4-405A-BE91-E43ACE274C8B}"/>
              </a:ext>
            </a:extLst>
          </p:cNvPr>
          <p:cNvSpPr>
            <a:spLocks noGrp="1"/>
          </p:cNvSpPr>
          <p:nvPr>
            <p:ph type="body" sz="quarter" idx="10"/>
          </p:nvPr>
        </p:nvSpPr>
        <p:spPr>
          <a:xfrm>
            <a:off x="611085" y="363574"/>
            <a:ext cx="10971315" cy="274177"/>
          </a:xfrm>
        </p:spPr>
        <p:txBody>
          <a:bodyPr/>
          <a:lstStyle/>
          <a:p>
            <a:r>
              <a:rPr lang="en-US" sz="1799" b="1">
                <a:latin typeface="+mj-lt"/>
              </a:rPr>
              <a:t>Approval and binding nature of Resolution Plan</a:t>
            </a:r>
            <a:endParaRPr lang="en-IN" sz="1799" b="1">
              <a:latin typeface="+mj-lt"/>
            </a:endParaRPr>
          </a:p>
        </p:txBody>
      </p:sp>
      <p:sp>
        <p:nvSpPr>
          <p:cNvPr id="17" name="Rectangle 16">
            <a:extLst>
              <a:ext uri="{FF2B5EF4-FFF2-40B4-BE49-F238E27FC236}">
                <a16:creationId xmlns:a16="http://schemas.microsoft.com/office/drawing/2014/main" id="{3AFE8BC4-A2A0-455A-961F-50150D3E64BD}"/>
              </a:ext>
            </a:extLst>
          </p:cNvPr>
          <p:cNvSpPr/>
          <p:nvPr/>
        </p:nvSpPr>
        <p:spPr>
          <a:xfrm>
            <a:off x="8698105" y="1127211"/>
            <a:ext cx="492086" cy="327865"/>
          </a:xfrm>
          <a:prstGeom prst="rect">
            <a:avLst/>
          </a:prstGeom>
          <a:solidFill>
            <a:schemeClr val="tx1"/>
          </a:solidFill>
          <a:ln w="9525" cap="flat" cmpd="sng" algn="ctr">
            <a:solidFill>
              <a:srgbClr val="FFFFFF"/>
            </a:solidFill>
            <a:prstDash val="solid"/>
          </a:ln>
          <a:effectLst/>
        </p:spPr>
        <p:txBody>
          <a:bodyPr rtlCol="0" anchor="t" anchorCtr="0"/>
          <a:lstStyle/>
          <a:p>
            <a:pPr algn="ctr" defTabSz="913943">
              <a:defRPr/>
            </a:pPr>
            <a:endParaRPr lang="en-IN" sz="1199" kern="0">
              <a:solidFill>
                <a:srgbClr val="FFFFFF"/>
              </a:solidFill>
              <a:latin typeface="EYInterstate Light"/>
            </a:endParaRPr>
          </a:p>
        </p:txBody>
      </p:sp>
      <p:sp>
        <p:nvSpPr>
          <p:cNvPr id="11" name="Rectangle 10">
            <a:extLst>
              <a:ext uri="{FF2B5EF4-FFF2-40B4-BE49-F238E27FC236}">
                <a16:creationId xmlns:a16="http://schemas.microsoft.com/office/drawing/2014/main" id="{CE1CA38B-196C-48D5-B121-2B3FF63EC72D}"/>
              </a:ext>
            </a:extLst>
          </p:cNvPr>
          <p:cNvSpPr/>
          <p:nvPr/>
        </p:nvSpPr>
        <p:spPr>
          <a:xfrm>
            <a:off x="736061" y="1455076"/>
            <a:ext cx="10708793" cy="137506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300"/>
              </a:spcBef>
              <a:spcAft>
                <a:spcPts val="300"/>
              </a:spcAft>
              <a:buClr>
                <a:srgbClr val="FFE600"/>
              </a:buClr>
              <a:buSzPct val="100000"/>
            </a:pPr>
            <a:endParaRPr lang="en-US" sz="1199" b="1">
              <a:solidFill>
                <a:schemeClr val="bg1"/>
              </a:solidFill>
              <a:latin typeface="+mj-lt"/>
            </a:endParaRPr>
          </a:p>
        </p:txBody>
      </p:sp>
      <p:sp>
        <p:nvSpPr>
          <p:cNvPr id="13" name="Rectangle 12">
            <a:extLst>
              <a:ext uri="{FF2B5EF4-FFF2-40B4-BE49-F238E27FC236}">
                <a16:creationId xmlns:a16="http://schemas.microsoft.com/office/drawing/2014/main" id="{C8DAF375-6FB0-4266-A1D3-FC2CADA9EFA3}"/>
              </a:ext>
            </a:extLst>
          </p:cNvPr>
          <p:cNvSpPr/>
          <p:nvPr/>
        </p:nvSpPr>
        <p:spPr>
          <a:xfrm>
            <a:off x="729216" y="1640541"/>
            <a:ext cx="10708793" cy="160532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300"/>
              </a:spcBef>
              <a:spcAft>
                <a:spcPts val="300"/>
              </a:spcAft>
              <a:buClr>
                <a:srgbClr val="FFE600"/>
              </a:buClr>
              <a:buSzPct val="100000"/>
            </a:pPr>
            <a:r>
              <a:rPr lang="en-US" sz="1200" b="1" dirty="0">
                <a:solidFill>
                  <a:schemeClr val="bg1"/>
                </a:solidFill>
                <a:latin typeface="EYInterstate Regular "/>
              </a:rPr>
              <a:t>Provision of IBC</a:t>
            </a:r>
          </a:p>
          <a:p>
            <a:pPr marL="269740" indent="-269740" algn="just">
              <a:spcBef>
                <a:spcPts val="300"/>
              </a:spcBef>
              <a:spcAft>
                <a:spcPts val="300"/>
              </a:spcAft>
              <a:buClr>
                <a:srgbClr val="FFE600"/>
              </a:buClr>
              <a:buSzPct val="100000"/>
              <a:buFont typeface="Arial" panose="020B0604020202020204" pitchFamily="34" charset="0"/>
              <a:buChar char="►"/>
            </a:pPr>
            <a:r>
              <a:rPr lang="en-IN" sz="1200" dirty="0">
                <a:solidFill>
                  <a:srgbClr val="454545"/>
                </a:solidFill>
                <a:latin typeface="EYInterstate Regular "/>
              </a:rPr>
              <a:t>Section 31(1) - If the Adjudicating Authority is satisfied that the resolution plan as approved by the committee of creditors …………….. it shall by order approve the resolution plan which </a:t>
            </a:r>
            <a:r>
              <a:rPr lang="en-IN" sz="1200" b="1" dirty="0">
                <a:solidFill>
                  <a:srgbClr val="454545"/>
                </a:solidFill>
                <a:latin typeface="EYInterstate Regular "/>
              </a:rPr>
              <a:t>shall be binding on the corporate debtor and its employees, members, creditors, including the Central Government, any State Government or any local authority </a:t>
            </a:r>
            <a:r>
              <a:rPr lang="en-IN" sz="1200" dirty="0">
                <a:solidFill>
                  <a:srgbClr val="454545"/>
                </a:solidFill>
                <a:latin typeface="EYInterstate Regular "/>
              </a:rPr>
              <a:t>to whom a debt in respect of the payment of dues arising under any law for the time being in force, such as authorities to whom statutory dues are owed, guarantors and other stakeholders involved in the resolution plan</a:t>
            </a:r>
          </a:p>
        </p:txBody>
      </p:sp>
      <p:sp>
        <p:nvSpPr>
          <p:cNvPr id="4" name="Rectangle: Rounded Corners 3">
            <a:extLst>
              <a:ext uri="{FF2B5EF4-FFF2-40B4-BE49-F238E27FC236}">
                <a16:creationId xmlns:a16="http://schemas.microsoft.com/office/drawing/2014/main" id="{93C066FF-6B7B-44DD-7F74-B9726B0AD578}"/>
              </a:ext>
            </a:extLst>
          </p:cNvPr>
          <p:cNvSpPr/>
          <p:nvPr/>
        </p:nvSpPr>
        <p:spPr>
          <a:xfrm>
            <a:off x="617453" y="1308811"/>
            <a:ext cx="10838486" cy="1739189"/>
          </a:xfrm>
          <a:prstGeom prst="roundRect">
            <a:avLst>
              <a:gd name="adj" fmla="val 5402"/>
            </a:avLst>
          </a:prstGeom>
          <a:noFill/>
          <a:ln w="25400" cap="flat" cmpd="sng" algn="ctr">
            <a:solidFill>
              <a:srgbClr val="2E2E38"/>
            </a:solidFill>
            <a:prstDash val="solid"/>
          </a:ln>
          <a:effectLst/>
        </p:spPr>
        <p:txBody>
          <a:bodyPr spcFirstLastPara="0" vert="horz" wrap="square" lIns="74676" tIns="74676" rIns="99568" bIns="112014" numCol="1" spcCol="1270" anchor="t" anchorCtr="0">
            <a:noAutofit/>
          </a:bodyPr>
          <a:lstStyle/>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0" marR="0" lvl="0" indent="0" algn="just" defTabSz="913943" rtl="0" eaLnBrk="1" fontAlgn="auto" latinLnBrk="0" hangingPunct="1">
              <a:lnSpc>
                <a:spcPct val="100000"/>
              </a:lnSpc>
              <a:spcBef>
                <a:spcPts val="300"/>
              </a:spcBef>
              <a:spcAft>
                <a:spcPts val="300"/>
              </a:spcAft>
              <a:buClr>
                <a:srgbClr val="FFE600"/>
              </a:buClr>
              <a:buSzPct val="100000"/>
              <a:buFontTx/>
              <a:buNone/>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p:txBody>
      </p:sp>
      <p:sp>
        <p:nvSpPr>
          <p:cNvPr id="16" name="Text Placeholder 15">
            <a:extLst>
              <a:ext uri="{FF2B5EF4-FFF2-40B4-BE49-F238E27FC236}">
                <a16:creationId xmlns:a16="http://schemas.microsoft.com/office/drawing/2014/main" id="{EF06BE63-9EA9-49B5-99DE-F4DC83140BB0}"/>
              </a:ext>
            </a:extLst>
          </p:cNvPr>
          <p:cNvSpPr txBox="1">
            <a:spLocks/>
          </p:cNvSpPr>
          <p:nvPr/>
        </p:nvSpPr>
        <p:spPr>
          <a:xfrm>
            <a:off x="737547" y="1135251"/>
            <a:ext cx="8135520" cy="405903"/>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r>
              <a:rPr lang="en-IN" sz="1399" b="1" dirty="0">
                <a:latin typeface="EYInterstate Regular "/>
              </a:rPr>
              <a:t>#3 – Whether approval of Resolution Plan by Adjudicating authority will be binding on the IT Authorities?</a:t>
            </a:r>
          </a:p>
        </p:txBody>
      </p:sp>
      <p:sp>
        <p:nvSpPr>
          <p:cNvPr id="6" name="Rectangle 5">
            <a:extLst>
              <a:ext uri="{FF2B5EF4-FFF2-40B4-BE49-F238E27FC236}">
                <a16:creationId xmlns:a16="http://schemas.microsoft.com/office/drawing/2014/main" id="{9E68697A-512A-23D0-65BD-F80F41A65A34}"/>
              </a:ext>
            </a:extLst>
          </p:cNvPr>
          <p:cNvSpPr/>
          <p:nvPr/>
        </p:nvSpPr>
        <p:spPr>
          <a:xfrm>
            <a:off x="729215" y="4070582"/>
            <a:ext cx="10708793" cy="99248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Bef>
                <a:spcPts val="300"/>
              </a:spcBef>
              <a:spcAft>
                <a:spcPts val="300"/>
              </a:spcAft>
              <a:buClr>
                <a:srgbClr val="FFE600"/>
              </a:buClr>
              <a:buSzPct val="100000"/>
            </a:pPr>
            <a:r>
              <a:rPr lang="en-US" sz="1200" b="1" dirty="0">
                <a:solidFill>
                  <a:schemeClr val="bg1"/>
                </a:solidFill>
                <a:latin typeface="EYInterstate Regular "/>
              </a:rPr>
              <a:t>Provision of IBC</a:t>
            </a:r>
          </a:p>
          <a:p>
            <a:pPr marL="269740" indent="-269740" algn="just">
              <a:spcBef>
                <a:spcPts val="300"/>
              </a:spcBef>
              <a:spcAft>
                <a:spcPts val="300"/>
              </a:spcAft>
              <a:buClr>
                <a:srgbClr val="FFE600"/>
              </a:buClr>
              <a:buSzPct val="100000"/>
              <a:buFont typeface="Arial" panose="020B0604020202020204" pitchFamily="34" charset="0"/>
              <a:buChar char="►"/>
            </a:pPr>
            <a:r>
              <a:rPr lang="en-IN" sz="1200" dirty="0">
                <a:solidFill>
                  <a:srgbClr val="454545"/>
                </a:solidFill>
                <a:latin typeface="+mj-lt"/>
              </a:rPr>
              <a:t>Section 32A - Notwithstanding anything to the contrary contained in this Code or any other law for the time being in force, </a:t>
            </a:r>
            <a:r>
              <a:rPr lang="en-IN" sz="1200" b="1" dirty="0">
                <a:solidFill>
                  <a:srgbClr val="454545"/>
                </a:solidFill>
                <a:latin typeface="+mj-lt"/>
              </a:rPr>
              <a:t>the liability of a corporate debtor for an offence committed prior to the commencement of the corporate insolvency resolution process shall cease, and the corporate debtor shall not be prosecuted for such an offence from the date the resolution plan has been approved by the Adjudicating Authority </a:t>
            </a:r>
            <a:r>
              <a:rPr lang="en-IN" sz="1200" dirty="0">
                <a:solidFill>
                  <a:srgbClr val="454545"/>
                </a:solidFill>
                <a:latin typeface="+mj-lt"/>
              </a:rPr>
              <a:t>under section 31………………………………………</a:t>
            </a:r>
          </a:p>
          <a:p>
            <a:pPr marL="269740" indent="-269740">
              <a:lnSpc>
                <a:spcPct val="150000"/>
              </a:lnSpc>
              <a:spcBef>
                <a:spcPts val="300"/>
              </a:spcBef>
              <a:spcAft>
                <a:spcPts val="300"/>
              </a:spcAft>
              <a:buClr>
                <a:srgbClr val="FFE600"/>
              </a:buClr>
              <a:buSzPct val="100000"/>
              <a:buFont typeface="Arial" panose="020B0604020202020204" pitchFamily="34" charset="0"/>
              <a:buChar char="►"/>
            </a:pPr>
            <a:endParaRPr lang="en-US" sz="1200" dirty="0">
              <a:solidFill>
                <a:srgbClr val="454545"/>
              </a:solidFill>
              <a:latin typeface="EYInterstate Regular "/>
            </a:endParaRPr>
          </a:p>
        </p:txBody>
      </p:sp>
      <p:sp>
        <p:nvSpPr>
          <p:cNvPr id="10" name="Rectangle: Rounded Corners 9">
            <a:extLst>
              <a:ext uri="{FF2B5EF4-FFF2-40B4-BE49-F238E27FC236}">
                <a16:creationId xmlns:a16="http://schemas.microsoft.com/office/drawing/2014/main" id="{53AB6750-BF5C-711D-8500-0FEBD2B066A2}"/>
              </a:ext>
            </a:extLst>
          </p:cNvPr>
          <p:cNvSpPr/>
          <p:nvPr/>
        </p:nvSpPr>
        <p:spPr>
          <a:xfrm>
            <a:off x="617453" y="3664021"/>
            <a:ext cx="10838486" cy="1465729"/>
          </a:xfrm>
          <a:prstGeom prst="roundRect">
            <a:avLst>
              <a:gd name="adj" fmla="val 5402"/>
            </a:avLst>
          </a:prstGeom>
          <a:noFill/>
          <a:ln w="25400" cap="flat" cmpd="sng" algn="ctr">
            <a:solidFill>
              <a:srgbClr val="2E2E38"/>
            </a:solidFill>
            <a:prstDash val="solid"/>
          </a:ln>
          <a:effectLst/>
        </p:spPr>
        <p:txBody>
          <a:bodyPr spcFirstLastPara="0" vert="horz" wrap="square" lIns="74676" tIns="74676" rIns="99568" bIns="112014" numCol="1" spcCol="1270" anchor="t" anchorCtr="0">
            <a:noAutofit/>
          </a:bodyPr>
          <a:lstStyle/>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285607" marR="0" lvl="0" indent="-285607" algn="just" defTabSz="913943" rtl="0" eaLnBrk="1" fontAlgn="auto" latinLnBrk="0" hangingPunct="1">
              <a:lnSpc>
                <a:spcPct val="100000"/>
              </a:lnSpc>
              <a:spcBef>
                <a:spcPts val="300"/>
              </a:spcBef>
              <a:spcAft>
                <a:spcPts val="300"/>
              </a:spcAft>
              <a:buClr>
                <a:srgbClr val="FFE600"/>
              </a:buClr>
              <a:buSzPct val="100000"/>
              <a:buFont typeface="Arial" panose="020B0604020202020204" pitchFamily="34" charset="0"/>
              <a:buChar char="►"/>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a:p>
            <a:pPr marL="0" marR="0" lvl="0" indent="0" algn="just" defTabSz="913943" rtl="0" eaLnBrk="1" fontAlgn="auto" latinLnBrk="0" hangingPunct="1">
              <a:lnSpc>
                <a:spcPct val="100000"/>
              </a:lnSpc>
              <a:spcBef>
                <a:spcPts val="300"/>
              </a:spcBef>
              <a:spcAft>
                <a:spcPts val="300"/>
              </a:spcAft>
              <a:buClr>
                <a:srgbClr val="FFE600"/>
              </a:buClr>
              <a:buSzPct val="100000"/>
              <a:buFontTx/>
              <a:buNone/>
              <a:tabLst/>
              <a:defRPr/>
            </a:pPr>
            <a:endParaRPr kumimoji="0" lang="en-IN" sz="1399" b="0" i="0" u="none" strike="noStrike" kern="1200" cap="none" spc="0" normalizeH="0" baseline="0" noProof="0">
              <a:ln>
                <a:noFill/>
              </a:ln>
              <a:solidFill>
                <a:srgbClr val="454545"/>
              </a:solidFill>
              <a:effectLst/>
              <a:uLnTx/>
              <a:uFillTx/>
              <a:latin typeface="EYInterstate Light"/>
              <a:ea typeface="+mn-ea"/>
              <a:cs typeface="+mn-cs"/>
            </a:endParaRPr>
          </a:p>
        </p:txBody>
      </p:sp>
      <p:sp>
        <p:nvSpPr>
          <p:cNvPr id="8" name="Text Placeholder 15">
            <a:extLst>
              <a:ext uri="{FF2B5EF4-FFF2-40B4-BE49-F238E27FC236}">
                <a16:creationId xmlns:a16="http://schemas.microsoft.com/office/drawing/2014/main" id="{33750432-8FFB-1196-BB94-D3FCDE6C2EEB}"/>
              </a:ext>
            </a:extLst>
          </p:cNvPr>
          <p:cNvSpPr txBox="1">
            <a:spLocks/>
          </p:cNvSpPr>
          <p:nvPr/>
        </p:nvSpPr>
        <p:spPr>
          <a:xfrm>
            <a:off x="748266" y="3469434"/>
            <a:ext cx="8124801" cy="473187"/>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r>
              <a:rPr lang="en-IN" sz="1399" b="1">
                <a:latin typeface="EYInterstate Regular "/>
              </a:rPr>
              <a:t>#4 – Whether the IT Authorities can issue notices / recover past dues of the Corporate Debtor from the Successful Resolution Applicant?</a:t>
            </a:r>
          </a:p>
        </p:txBody>
      </p:sp>
    </p:spTree>
    <p:extLst>
      <p:ext uri="{BB962C8B-B14F-4D97-AF65-F5344CB8AC3E}">
        <p14:creationId xmlns:p14="http://schemas.microsoft.com/office/powerpoint/2010/main" val="146978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C0E87-3052-706B-7D86-F16101643BB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AEDAEC9-6ADF-CC89-BB4C-EEE1F0BDFFEB}"/>
              </a:ext>
            </a:extLst>
          </p:cNvPr>
          <p:cNvSpPr>
            <a:spLocks noGrp="1"/>
          </p:cNvSpPr>
          <p:nvPr>
            <p:ph type="title"/>
          </p:nvPr>
        </p:nvSpPr>
        <p:spPr>
          <a:xfrm>
            <a:off x="440055" y="2354454"/>
            <a:ext cx="8326531" cy="2869882"/>
          </a:xfrm>
        </p:spPr>
        <p:txBody>
          <a:bodyPr/>
          <a:lstStyle/>
          <a:p>
            <a:r>
              <a:rPr lang="en-IN" sz="5000">
                <a:latin typeface="EYInterstate Regular "/>
              </a:rPr>
              <a:t>KEY TAX CONSIDERATIONS</a:t>
            </a:r>
            <a:endParaRPr lang="en-US" sz="5000">
              <a:latin typeface="EYInterstate Regular "/>
            </a:endParaRPr>
          </a:p>
        </p:txBody>
      </p:sp>
    </p:spTree>
    <p:extLst>
      <p:ext uri="{BB962C8B-B14F-4D97-AF65-F5344CB8AC3E}">
        <p14:creationId xmlns:p14="http://schemas.microsoft.com/office/powerpoint/2010/main" val="598728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0575-79B0-A3D7-E62E-D90F1E7C71F7}"/>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3EBC87F4-8F2F-F446-24EE-74074FBD475C}"/>
              </a:ext>
            </a:extLst>
          </p:cNvPr>
          <p:cNvSpPr txBox="1">
            <a:spLocks/>
          </p:cNvSpPr>
          <p:nvPr/>
        </p:nvSpPr>
        <p:spPr>
          <a:xfrm>
            <a:off x="772858" y="388732"/>
            <a:ext cx="8225316" cy="418870"/>
          </a:xfrm>
          <a:prstGeom prst="rect">
            <a:avLst/>
          </a:prstGeom>
        </p:spPr>
        <p:txBody>
          <a:bodyPr vert="horz" lIns="0" tIns="0" rIns="0" bIns="0" rtlCol="0" anchor="t" anchorCtr="0">
            <a:noAutofit/>
          </a:bodyPr>
          <a:lstStyle>
            <a:lvl1pPr algn="l" defTabSz="913943" rtl="0" eaLnBrk="1" latinLnBrk="0" hangingPunct="1">
              <a:lnSpc>
                <a:spcPct val="85000"/>
              </a:lnSpc>
              <a:spcBef>
                <a:spcPct val="0"/>
              </a:spcBef>
              <a:buNone/>
              <a:defRPr sz="2999" b="1" kern="1200">
                <a:solidFill>
                  <a:schemeClr val="bg1"/>
                </a:solidFill>
                <a:latin typeface="EYInterstate Light" panose="02000506000000020004" pitchFamily="2" charset="0"/>
                <a:ea typeface="+mj-ea"/>
                <a:cs typeface="Arial" pitchFamily="34" charset="0"/>
              </a:defRPr>
            </a:lvl1pPr>
          </a:lstStyle>
          <a:p>
            <a:pPr marL="0" marR="0" lvl="0" indent="0" algn="l" defTabSz="913943" rtl="0" eaLnBrk="1" fontAlgn="auto" latinLnBrk="0" hangingPunct="1">
              <a:lnSpc>
                <a:spcPct val="85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EYInterstate Regular" panose="02000503020000020004" pitchFamily="2" charset="0"/>
                <a:ea typeface="+mj-ea"/>
                <a:cs typeface="Arial" pitchFamily="34" charset="0"/>
              </a:rPr>
              <a:t>Key tax reliefs and prayers </a:t>
            </a:r>
            <a:endParaRPr kumimoji="0" lang="en-IN" sz="1800" b="1" i="0" u="none" strike="noStrike" kern="1200" cap="none" spc="0" normalizeH="0" baseline="0" noProof="0">
              <a:ln>
                <a:noFill/>
              </a:ln>
              <a:solidFill>
                <a:srgbClr val="000000"/>
              </a:solidFill>
              <a:effectLst/>
              <a:uLnTx/>
              <a:uFillTx/>
              <a:latin typeface="EYInterstate Regular" panose="02000503020000020004" pitchFamily="2" charset="0"/>
              <a:ea typeface="+mj-ea"/>
              <a:cs typeface="Arial" pitchFamily="34" charset="0"/>
            </a:endParaRPr>
          </a:p>
        </p:txBody>
      </p:sp>
      <p:sp>
        <p:nvSpPr>
          <p:cNvPr id="32" name="AutoShape 7">
            <a:extLst>
              <a:ext uri="{FF2B5EF4-FFF2-40B4-BE49-F238E27FC236}">
                <a16:creationId xmlns:a16="http://schemas.microsoft.com/office/drawing/2014/main" id="{396A7AA1-2A43-C32A-3F68-8E6F78E7D186}"/>
              </a:ext>
            </a:extLst>
          </p:cNvPr>
          <p:cNvSpPr>
            <a:spLocks noChangeArrowheads="1"/>
          </p:cNvSpPr>
          <p:nvPr/>
        </p:nvSpPr>
        <p:spPr bwMode="gray">
          <a:xfrm>
            <a:off x="952826" y="1665453"/>
            <a:ext cx="1904844" cy="667988"/>
          </a:xfrm>
          <a:prstGeom prst="homePlate">
            <a:avLst>
              <a:gd name="adj" fmla="val 15039"/>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95000"/>
              </a:lnSpc>
              <a:spcBef>
                <a:spcPts val="0"/>
              </a:spcBef>
              <a:spcAft>
                <a:spcPts val="600"/>
              </a:spcAft>
              <a:buClr>
                <a:srgbClr val="969696"/>
              </a:buClr>
              <a:buSzTx/>
              <a:buFontTx/>
              <a:buNone/>
              <a:tabLst/>
              <a:defRPr/>
            </a:pPr>
            <a:r>
              <a:rPr kumimoji="0" lang="en-US" sz="1400" b="1"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Past litigations and tax dues  </a:t>
            </a:r>
          </a:p>
        </p:txBody>
      </p:sp>
      <p:sp>
        <p:nvSpPr>
          <p:cNvPr id="33" name="Rectangle 14">
            <a:extLst>
              <a:ext uri="{FF2B5EF4-FFF2-40B4-BE49-F238E27FC236}">
                <a16:creationId xmlns:a16="http://schemas.microsoft.com/office/drawing/2014/main" id="{4574481D-09EA-E35C-F642-D14271A94E65}"/>
              </a:ext>
            </a:extLst>
          </p:cNvPr>
          <p:cNvSpPr>
            <a:spLocks noChangeArrowheads="1"/>
          </p:cNvSpPr>
          <p:nvPr/>
        </p:nvSpPr>
        <p:spPr bwMode="gray">
          <a:xfrm>
            <a:off x="952827" y="2343596"/>
            <a:ext cx="1793443" cy="3371189"/>
          </a:xfrm>
          <a:prstGeom prst="rect">
            <a:avLst/>
          </a:prstGeom>
          <a:noFill/>
          <a:ln w="25400" cap="flat" cmpd="sng" algn="ctr">
            <a:solidFill>
              <a:srgbClr val="FFE600"/>
            </a:solidFill>
            <a:prstDash val="solid"/>
            <a:headEnd/>
            <a:tailEnd/>
          </a:ln>
          <a:effectLst/>
        </p:spPr>
        <p:txBody>
          <a:bodyPr lIns="35981" tIns="215888" rIns="0" bIns="0" anchor="t" anchorCtr="0"/>
          <a:lstStyle/>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Relief from all pending notices, assessment order and summons</a:t>
            </a: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endParaRPr kumimoji="0" lang="en-US"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endParaRP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US"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Waiver of all historic tax dues including interest,  penalty and fine </a:t>
            </a:r>
          </a:p>
          <a:p>
            <a:pPr marL="0" marR="0" lvl="0" indent="0" defTabSz="913943" eaLnBrk="1" fontAlgn="auto" latinLnBrk="0" hangingPunct="1">
              <a:lnSpc>
                <a:spcPct val="95000"/>
              </a:lnSpc>
              <a:spcBef>
                <a:spcPts val="0"/>
              </a:spcBef>
              <a:spcAft>
                <a:spcPts val="800"/>
              </a:spcAft>
              <a:buClr>
                <a:srgbClr val="FFE600"/>
              </a:buClr>
              <a:buSzPct val="70000"/>
              <a:buFontTx/>
              <a:buNone/>
              <a:tabLst/>
              <a:defRPr/>
            </a:pPr>
            <a:endParaRPr kumimoji="0" lang="en-IN"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endParaRP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endParaRPr kumimoji="0" lang="en-US"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endParaRPr>
          </a:p>
        </p:txBody>
      </p:sp>
      <p:sp>
        <p:nvSpPr>
          <p:cNvPr id="34" name="Ellipse 26">
            <a:extLst>
              <a:ext uri="{FF2B5EF4-FFF2-40B4-BE49-F238E27FC236}">
                <a16:creationId xmlns:a16="http://schemas.microsoft.com/office/drawing/2014/main" id="{3E80EE59-5B89-BC4B-A800-BF3B9C048571}"/>
              </a:ext>
            </a:extLst>
          </p:cNvPr>
          <p:cNvSpPr/>
          <p:nvPr/>
        </p:nvSpPr>
        <p:spPr bwMode="gray">
          <a:xfrm>
            <a:off x="874405" y="1222839"/>
            <a:ext cx="545670" cy="545671"/>
          </a:xfrm>
          <a:prstGeom prst="ellipse">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de-DE" sz="1799" b="0" i="0" u="none" strike="noStrike" kern="0" cap="none" spc="0" normalizeH="0" baseline="0" noProof="0">
              <a:ln>
                <a:noFill/>
              </a:ln>
              <a:solidFill>
                <a:srgbClr val="000000"/>
              </a:solidFill>
              <a:effectLst/>
              <a:uLnTx/>
              <a:uFillTx/>
              <a:latin typeface="Arial"/>
              <a:ea typeface="+mn-ea"/>
              <a:cs typeface="+mn-cs"/>
            </a:endParaRPr>
          </a:p>
        </p:txBody>
      </p:sp>
      <p:sp>
        <p:nvSpPr>
          <p:cNvPr id="35" name="Ellipse 20">
            <a:extLst>
              <a:ext uri="{FF2B5EF4-FFF2-40B4-BE49-F238E27FC236}">
                <a16:creationId xmlns:a16="http://schemas.microsoft.com/office/drawing/2014/main" id="{C1AF88B4-A30A-874C-6EFF-9D7768F2F481}"/>
              </a:ext>
            </a:extLst>
          </p:cNvPr>
          <p:cNvSpPr/>
          <p:nvPr/>
        </p:nvSpPr>
        <p:spPr bwMode="gray">
          <a:xfrm>
            <a:off x="928453" y="1276884"/>
            <a:ext cx="437577" cy="437578"/>
          </a:xfrm>
          <a:prstGeom prst="ellipse">
            <a:avLst/>
          </a:prstGeom>
          <a:solidFill>
            <a:srgbClr val="FFFFFF"/>
          </a:solidFill>
          <a:ln w="25400" cap="flat" cmpd="sng" algn="ctr">
            <a:noFill/>
            <a:prstDash val="solid"/>
            <a:headEnd/>
            <a:tailEnd/>
          </a:ln>
          <a:effectLst/>
        </p:spPr>
        <p:txBody>
          <a:bodyPr lIns="0" tIns="0" rIns="0" bIns="0"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r>
              <a:rPr kumimoji="0" lang="de-DE" sz="3198" b="1" i="0" u="none" strike="noStrike" kern="0" cap="none" spc="0" normalizeH="0" baseline="0" noProof="0">
                <a:ln>
                  <a:noFill/>
                </a:ln>
                <a:solidFill>
                  <a:srgbClr val="808080"/>
                </a:solidFill>
                <a:effectLst/>
                <a:uLnTx/>
                <a:uFillTx/>
                <a:latin typeface="Arial"/>
                <a:ea typeface="+mn-ea"/>
                <a:cs typeface="+mn-cs"/>
              </a:rPr>
              <a:t>1</a:t>
            </a:r>
          </a:p>
        </p:txBody>
      </p:sp>
      <p:sp>
        <p:nvSpPr>
          <p:cNvPr id="36" name="AutoShape 6">
            <a:extLst>
              <a:ext uri="{FF2B5EF4-FFF2-40B4-BE49-F238E27FC236}">
                <a16:creationId xmlns:a16="http://schemas.microsoft.com/office/drawing/2014/main" id="{72EA764E-605C-4C2F-1142-1E3E8A0D8CC3}"/>
              </a:ext>
            </a:extLst>
          </p:cNvPr>
          <p:cNvSpPr>
            <a:spLocks noChangeArrowheads="1"/>
          </p:cNvSpPr>
          <p:nvPr/>
        </p:nvSpPr>
        <p:spPr bwMode="gray">
          <a:xfrm>
            <a:off x="3032689" y="1665478"/>
            <a:ext cx="1904844" cy="667988"/>
          </a:xfrm>
          <a:prstGeom prst="chevron">
            <a:avLst>
              <a:gd name="adj" fmla="val 14683"/>
            </a:avLst>
          </a:prstGeom>
          <a:solidFill>
            <a:srgbClr val="808080"/>
          </a:solidFill>
          <a:ln w="25400" cap="flat" cmpd="sng" algn="ctr">
            <a:noFill/>
            <a:prstDash val="solid"/>
            <a:headEnd/>
            <a:tailEnd/>
          </a:ln>
          <a:effectLst/>
        </p:spPr>
        <p:txBody>
          <a:bodyPr lIns="107944" tIns="71963" rIns="107944" bIns="71963" anchor="ctr"/>
          <a:lstStyle/>
          <a:p>
            <a:pPr marL="0" marR="0" lvl="0" indent="0" algn="ctr" defTabSz="801287"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EYInterstate Regular" panose="02000503020000020004" pitchFamily="2" charset="0"/>
                <a:ea typeface="+mn-ea"/>
                <a:cs typeface="+mn-cs"/>
              </a:rPr>
              <a:t>Carry forward of losses </a:t>
            </a:r>
          </a:p>
        </p:txBody>
      </p:sp>
      <p:sp>
        <p:nvSpPr>
          <p:cNvPr id="37" name="Rectangle 15">
            <a:extLst>
              <a:ext uri="{FF2B5EF4-FFF2-40B4-BE49-F238E27FC236}">
                <a16:creationId xmlns:a16="http://schemas.microsoft.com/office/drawing/2014/main" id="{3F3CB816-617A-EF0B-83CA-9301775EA9B2}"/>
              </a:ext>
            </a:extLst>
          </p:cNvPr>
          <p:cNvSpPr>
            <a:spLocks noChangeArrowheads="1"/>
          </p:cNvSpPr>
          <p:nvPr/>
        </p:nvSpPr>
        <p:spPr bwMode="gray">
          <a:xfrm>
            <a:off x="3042428" y="2333466"/>
            <a:ext cx="1793442" cy="3371190"/>
          </a:xfrm>
          <a:prstGeom prst="rect">
            <a:avLst/>
          </a:prstGeom>
          <a:noFill/>
          <a:ln w="25400" cap="flat" cmpd="sng" algn="ctr">
            <a:solidFill>
              <a:srgbClr val="646464"/>
            </a:solidFill>
            <a:prstDash val="solid"/>
            <a:headEnd/>
            <a:tailEnd/>
          </a:ln>
          <a:effectLst/>
        </p:spPr>
        <p:txBody>
          <a:bodyPr lIns="35981" tIns="215888" rIns="0" bIns="0" anchor="t" anchorCtr="0"/>
          <a:lstStyle/>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rPr>
              <a:t>Allow carry forward and set-off the losses u/s 79 of the IT Act even if change in shareholding  is more than 51%. </a:t>
            </a: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rPr>
              <a:t>Section 72A has also been amended to allow business losses to be carried forward for remaining period only.</a:t>
            </a: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endPar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endParaRP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endPar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endParaRPr>
          </a:p>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endParaRPr kumimoji="0" lang="en-US"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endParaRPr>
          </a:p>
        </p:txBody>
      </p:sp>
      <p:sp>
        <p:nvSpPr>
          <p:cNvPr id="38" name="Ellipse 39">
            <a:extLst>
              <a:ext uri="{FF2B5EF4-FFF2-40B4-BE49-F238E27FC236}">
                <a16:creationId xmlns:a16="http://schemas.microsoft.com/office/drawing/2014/main" id="{73342BA1-40E7-F29B-5992-23063029B886}"/>
              </a:ext>
            </a:extLst>
          </p:cNvPr>
          <p:cNvSpPr/>
          <p:nvPr/>
        </p:nvSpPr>
        <p:spPr bwMode="gray">
          <a:xfrm>
            <a:off x="2967598" y="1223429"/>
            <a:ext cx="545670" cy="545671"/>
          </a:xfrm>
          <a:prstGeom prst="ellipse">
            <a:avLst/>
          </a:prstGeom>
          <a:solidFill>
            <a:srgbClr val="646464"/>
          </a:solidFill>
          <a:ln w="25400" cap="flat" cmpd="sng" algn="ctr">
            <a:noFill/>
            <a:prstDash val="solid"/>
            <a:headEnd/>
            <a:tailEnd/>
          </a:ln>
          <a:effectLst/>
        </p:spPr>
        <p:txBody>
          <a:bodyPr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de-DE" sz="1799" b="0" i="0" u="none" strike="noStrike" kern="0" cap="none" spc="0" normalizeH="0" baseline="0" noProof="0">
              <a:ln>
                <a:noFill/>
              </a:ln>
              <a:solidFill>
                <a:srgbClr val="000000"/>
              </a:solidFill>
              <a:effectLst/>
              <a:uLnTx/>
              <a:uFillTx/>
              <a:latin typeface="Arial"/>
              <a:ea typeface="+mn-ea"/>
              <a:cs typeface="+mn-cs"/>
            </a:endParaRPr>
          </a:p>
        </p:txBody>
      </p:sp>
      <p:sp>
        <p:nvSpPr>
          <p:cNvPr id="39" name="Ellipse 40">
            <a:extLst>
              <a:ext uri="{FF2B5EF4-FFF2-40B4-BE49-F238E27FC236}">
                <a16:creationId xmlns:a16="http://schemas.microsoft.com/office/drawing/2014/main" id="{1F97D3C3-6923-705B-F35E-C1A3002BFC92}"/>
              </a:ext>
            </a:extLst>
          </p:cNvPr>
          <p:cNvSpPr/>
          <p:nvPr/>
        </p:nvSpPr>
        <p:spPr bwMode="gray">
          <a:xfrm>
            <a:off x="3021646" y="1277474"/>
            <a:ext cx="437577" cy="437578"/>
          </a:xfrm>
          <a:prstGeom prst="ellipse">
            <a:avLst/>
          </a:prstGeom>
          <a:solidFill>
            <a:srgbClr val="FFFFFF"/>
          </a:solidFill>
          <a:ln w="25400" cap="flat" cmpd="sng" algn="ctr">
            <a:noFill/>
            <a:prstDash val="solid"/>
            <a:headEnd/>
            <a:tailEnd/>
          </a:ln>
          <a:effectLst/>
        </p:spPr>
        <p:txBody>
          <a:bodyPr lIns="0" tIns="0" rIns="0" bIns="0"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r>
              <a:rPr kumimoji="0" lang="de-DE" sz="3198" b="1" i="0" u="none" strike="noStrike" kern="0" cap="none" spc="0" normalizeH="0" baseline="0" noProof="0">
                <a:ln>
                  <a:noFill/>
                </a:ln>
                <a:solidFill>
                  <a:srgbClr val="808080"/>
                </a:solidFill>
                <a:effectLst/>
                <a:uLnTx/>
                <a:uFillTx/>
                <a:latin typeface="Arial"/>
                <a:ea typeface="+mn-ea"/>
                <a:cs typeface="+mn-cs"/>
              </a:rPr>
              <a:t>2</a:t>
            </a:r>
          </a:p>
        </p:txBody>
      </p:sp>
      <p:sp>
        <p:nvSpPr>
          <p:cNvPr id="40" name="AutoShape 9">
            <a:extLst>
              <a:ext uri="{FF2B5EF4-FFF2-40B4-BE49-F238E27FC236}">
                <a16:creationId xmlns:a16="http://schemas.microsoft.com/office/drawing/2014/main" id="{4D7C8AD1-2A9F-CFAB-C29C-CC9D45ECAABA}"/>
              </a:ext>
            </a:extLst>
          </p:cNvPr>
          <p:cNvSpPr>
            <a:spLocks noChangeArrowheads="1"/>
          </p:cNvSpPr>
          <p:nvPr/>
        </p:nvSpPr>
        <p:spPr bwMode="gray">
          <a:xfrm>
            <a:off x="5130990" y="1665427"/>
            <a:ext cx="1904844" cy="667988"/>
          </a:xfrm>
          <a:prstGeom prst="chevron">
            <a:avLst>
              <a:gd name="adj" fmla="val 14683"/>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95000"/>
              </a:lnSpc>
              <a:spcBef>
                <a:spcPts val="0"/>
              </a:spcBef>
              <a:spcAft>
                <a:spcPts val="600"/>
              </a:spcAft>
              <a:buClr>
                <a:srgbClr val="969696"/>
              </a:buClr>
              <a:buSzTx/>
              <a:buFontTx/>
              <a:buNone/>
              <a:tabLst/>
              <a:defRPr/>
            </a:pPr>
            <a:r>
              <a:rPr kumimoji="0" lang="en-US" sz="1400" b="1"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No – objection certificate </a:t>
            </a:r>
          </a:p>
        </p:txBody>
      </p:sp>
      <p:sp>
        <p:nvSpPr>
          <p:cNvPr id="41" name="Rectangle 16">
            <a:extLst>
              <a:ext uri="{FF2B5EF4-FFF2-40B4-BE49-F238E27FC236}">
                <a16:creationId xmlns:a16="http://schemas.microsoft.com/office/drawing/2014/main" id="{AC8D2BBF-00F7-94BE-4236-EF83736852FD}"/>
              </a:ext>
            </a:extLst>
          </p:cNvPr>
          <p:cNvSpPr>
            <a:spLocks noChangeArrowheads="1"/>
          </p:cNvSpPr>
          <p:nvPr/>
        </p:nvSpPr>
        <p:spPr bwMode="gray">
          <a:xfrm>
            <a:off x="5131426" y="2333415"/>
            <a:ext cx="1793442" cy="3371190"/>
          </a:xfrm>
          <a:prstGeom prst="rect">
            <a:avLst/>
          </a:prstGeom>
          <a:noFill/>
          <a:ln w="25400" cap="flat" cmpd="sng" algn="ctr">
            <a:solidFill>
              <a:srgbClr val="FFE600"/>
            </a:solidFill>
            <a:prstDash val="solid"/>
            <a:headEnd/>
            <a:tailEnd/>
          </a:ln>
          <a:effectLst/>
        </p:spPr>
        <p:txBody>
          <a:bodyPr lIns="35981" tIns="215888" rIns="0" bIns="0" anchor="t" anchorCtr="0"/>
          <a:lstStyle/>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rPr>
              <a:t>Waiver from obtaining NOC from the income tax department u/s 281</a:t>
            </a:r>
            <a:endParaRPr kumimoji="0" lang="en-US"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endParaRPr>
          </a:p>
        </p:txBody>
      </p:sp>
      <p:sp>
        <p:nvSpPr>
          <p:cNvPr id="42" name="Ellipse 47">
            <a:extLst>
              <a:ext uri="{FF2B5EF4-FFF2-40B4-BE49-F238E27FC236}">
                <a16:creationId xmlns:a16="http://schemas.microsoft.com/office/drawing/2014/main" id="{4C443BE6-179B-AE6F-8E11-18A5C26A57B5}"/>
              </a:ext>
            </a:extLst>
          </p:cNvPr>
          <p:cNvSpPr/>
          <p:nvPr/>
        </p:nvSpPr>
        <p:spPr bwMode="gray">
          <a:xfrm>
            <a:off x="5065898" y="1222249"/>
            <a:ext cx="545670" cy="545671"/>
          </a:xfrm>
          <a:prstGeom prst="ellipse">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de-DE" sz="1799" b="0" i="0" u="none" strike="noStrike" kern="0" cap="none" spc="0" normalizeH="0" baseline="0" noProof="0">
              <a:ln>
                <a:noFill/>
              </a:ln>
              <a:solidFill>
                <a:srgbClr val="000000"/>
              </a:solidFill>
              <a:effectLst/>
              <a:uLnTx/>
              <a:uFillTx/>
              <a:latin typeface="Arial"/>
              <a:ea typeface="+mn-ea"/>
              <a:cs typeface="+mn-cs"/>
            </a:endParaRPr>
          </a:p>
        </p:txBody>
      </p:sp>
      <p:sp>
        <p:nvSpPr>
          <p:cNvPr id="43" name="Ellipse 48">
            <a:extLst>
              <a:ext uri="{FF2B5EF4-FFF2-40B4-BE49-F238E27FC236}">
                <a16:creationId xmlns:a16="http://schemas.microsoft.com/office/drawing/2014/main" id="{D2E82C5D-F629-A41C-88EF-3AEB86653ACA}"/>
              </a:ext>
            </a:extLst>
          </p:cNvPr>
          <p:cNvSpPr/>
          <p:nvPr/>
        </p:nvSpPr>
        <p:spPr bwMode="gray">
          <a:xfrm>
            <a:off x="5119946" y="1276293"/>
            <a:ext cx="437577" cy="437578"/>
          </a:xfrm>
          <a:prstGeom prst="ellipse">
            <a:avLst/>
          </a:prstGeom>
          <a:solidFill>
            <a:srgbClr val="FFFFFF"/>
          </a:solidFill>
          <a:ln w="25400" cap="flat" cmpd="sng" algn="ctr">
            <a:noFill/>
            <a:prstDash val="solid"/>
            <a:headEnd/>
            <a:tailEnd/>
          </a:ln>
          <a:effectLst/>
        </p:spPr>
        <p:txBody>
          <a:bodyPr lIns="0" tIns="0" rIns="0" bIns="0"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r>
              <a:rPr kumimoji="0" lang="de-DE" sz="3198" b="1" i="0" u="none" strike="noStrike" kern="0" cap="none" spc="0" normalizeH="0" baseline="0" noProof="0">
                <a:ln>
                  <a:noFill/>
                </a:ln>
                <a:solidFill>
                  <a:srgbClr val="808080"/>
                </a:solidFill>
                <a:effectLst/>
                <a:uLnTx/>
                <a:uFillTx/>
                <a:latin typeface="Arial"/>
                <a:ea typeface="+mn-ea"/>
                <a:cs typeface="+mn-cs"/>
              </a:rPr>
              <a:t>3</a:t>
            </a:r>
          </a:p>
        </p:txBody>
      </p:sp>
      <p:sp>
        <p:nvSpPr>
          <p:cNvPr id="44" name="AutoShape 8">
            <a:extLst>
              <a:ext uri="{FF2B5EF4-FFF2-40B4-BE49-F238E27FC236}">
                <a16:creationId xmlns:a16="http://schemas.microsoft.com/office/drawing/2014/main" id="{612ADB3F-4A09-224E-1998-76411DA2BA9C}"/>
              </a:ext>
            </a:extLst>
          </p:cNvPr>
          <p:cNvSpPr>
            <a:spLocks noChangeArrowheads="1"/>
          </p:cNvSpPr>
          <p:nvPr/>
        </p:nvSpPr>
        <p:spPr bwMode="gray">
          <a:xfrm>
            <a:off x="7219821" y="1665504"/>
            <a:ext cx="1904844" cy="667988"/>
          </a:xfrm>
          <a:prstGeom prst="chevron">
            <a:avLst>
              <a:gd name="adj" fmla="val 15395"/>
            </a:avLst>
          </a:prstGeom>
          <a:solidFill>
            <a:srgbClr val="808080"/>
          </a:solidFill>
          <a:ln w="25400" cap="flat" cmpd="sng" algn="ctr">
            <a:noFill/>
            <a:prstDash val="solid"/>
            <a:headEnd/>
            <a:tailEnd/>
          </a:ln>
          <a:effectLst/>
        </p:spPr>
        <p:txBody>
          <a:bodyPr lIns="107944" tIns="71963" rIns="107944" bIns="71963" anchor="ctr"/>
          <a:lstStyle/>
          <a:p>
            <a:pPr marL="0" marR="0" lvl="0" indent="0" algn="ctr" defTabSz="913943" eaLnBrk="1" fontAlgn="auto" latinLnBrk="0" hangingPunct="1">
              <a:lnSpc>
                <a:spcPct val="95000"/>
              </a:lnSpc>
              <a:spcBef>
                <a:spcPts val="0"/>
              </a:spcBef>
              <a:spcAft>
                <a:spcPts val="600"/>
              </a:spcAft>
              <a:buClr>
                <a:srgbClr val="969696"/>
              </a:buClr>
              <a:buSzTx/>
              <a:buFontTx/>
              <a:buNone/>
              <a:tabLst/>
              <a:defRPr/>
            </a:pPr>
            <a:r>
              <a:rPr kumimoji="0" lang="en-US" sz="1400" b="1" i="0" u="none" strike="noStrike" kern="0" cap="none" spc="0" normalizeH="0" baseline="0" noProof="0">
                <a:ln>
                  <a:noFill/>
                </a:ln>
                <a:solidFill>
                  <a:srgbClr val="FFFFFF"/>
                </a:solidFill>
                <a:effectLst/>
                <a:uLnTx/>
                <a:uFillTx/>
                <a:latin typeface="EYInterstate Regular" panose="02000503020000020004" pitchFamily="2" charset="0"/>
                <a:ea typeface="+mn-ea"/>
                <a:cs typeface="+mn-cs"/>
              </a:rPr>
              <a:t>Gift tax </a:t>
            </a:r>
          </a:p>
        </p:txBody>
      </p:sp>
      <p:sp>
        <p:nvSpPr>
          <p:cNvPr id="45" name="Rectangle 17">
            <a:extLst>
              <a:ext uri="{FF2B5EF4-FFF2-40B4-BE49-F238E27FC236}">
                <a16:creationId xmlns:a16="http://schemas.microsoft.com/office/drawing/2014/main" id="{7933AD0C-A0F2-03DD-E580-CD1D584F7729}"/>
              </a:ext>
            </a:extLst>
          </p:cNvPr>
          <p:cNvSpPr>
            <a:spLocks noChangeArrowheads="1"/>
          </p:cNvSpPr>
          <p:nvPr/>
        </p:nvSpPr>
        <p:spPr bwMode="gray">
          <a:xfrm>
            <a:off x="7219055" y="2324527"/>
            <a:ext cx="1794866" cy="3371189"/>
          </a:xfrm>
          <a:prstGeom prst="rect">
            <a:avLst/>
          </a:prstGeom>
          <a:noFill/>
          <a:ln w="25400" cap="flat" cmpd="sng" algn="ctr">
            <a:solidFill>
              <a:srgbClr val="646464"/>
            </a:solidFill>
            <a:prstDash val="solid"/>
            <a:headEnd/>
            <a:tailEnd/>
          </a:ln>
          <a:effectLst/>
        </p:spPr>
        <p:txBody>
          <a:bodyPr lIns="35981" tIns="215888" rIns="0" bIns="0" anchor="t" anchorCtr="0"/>
          <a:lstStyle/>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Relief from any tax liability arising u/s 56 of the IT Act pursuant to implementation of the Resolution Plan</a:t>
            </a:r>
            <a:endParaRPr kumimoji="0" lang="en-US" sz="1200" b="0" i="0" u="none" strike="noStrike" kern="0" cap="none" spc="0" normalizeH="0" baseline="0" noProof="0">
              <a:ln>
                <a:noFill/>
              </a:ln>
              <a:solidFill>
                <a:srgbClr val="000000"/>
              </a:solidFill>
              <a:effectLst/>
              <a:uLnTx/>
              <a:uFillTx/>
              <a:latin typeface="EYInterstate Regular" panose="02000503020000020004" pitchFamily="2" charset="0"/>
              <a:ea typeface="+mn-ea"/>
              <a:cs typeface="+mn-cs"/>
            </a:endParaRPr>
          </a:p>
        </p:txBody>
      </p:sp>
      <p:sp>
        <p:nvSpPr>
          <p:cNvPr id="46" name="Ellipse 68">
            <a:extLst>
              <a:ext uri="{FF2B5EF4-FFF2-40B4-BE49-F238E27FC236}">
                <a16:creationId xmlns:a16="http://schemas.microsoft.com/office/drawing/2014/main" id="{C3DD29A1-3FBC-A823-132B-E8F218C0C64A}"/>
              </a:ext>
            </a:extLst>
          </p:cNvPr>
          <p:cNvSpPr/>
          <p:nvPr/>
        </p:nvSpPr>
        <p:spPr bwMode="gray">
          <a:xfrm>
            <a:off x="7155859" y="1224020"/>
            <a:ext cx="545670" cy="545671"/>
          </a:xfrm>
          <a:prstGeom prst="ellipse">
            <a:avLst/>
          </a:prstGeom>
          <a:solidFill>
            <a:srgbClr val="646464"/>
          </a:solidFill>
          <a:ln w="25400" cap="flat" cmpd="sng" algn="ctr">
            <a:noFill/>
            <a:prstDash val="solid"/>
            <a:headEnd/>
            <a:tailEnd/>
          </a:ln>
          <a:effectLst/>
        </p:spPr>
        <p:txBody>
          <a:bodyPr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de-DE" sz="1799" b="0" i="0" u="none" strike="noStrike" kern="0" cap="none" spc="0" normalizeH="0" baseline="0" noProof="0">
              <a:ln>
                <a:noFill/>
              </a:ln>
              <a:solidFill>
                <a:srgbClr val="000000"/>
              </a:solidFill>
              <a:effectLst/>
              <a:uLnTx/>
              <a:uFillTx/>
              <a:latin typeface="Arial"/>
              <a:ea typeface="+mn-ea"/>
              <a:cs typeface="+mn-cs"/>
            </a:endParaRPr>
          </a:p>
        </p:txBody>
      </p:sp>
      <p:sp>
        <p:nvSpPr>
          <p:cNvPr id="47" name="Ellipse 69">
            <a:extLst>
              <a:ext uri="{FF2B5EF4-FFF2-40B4-BE49-F238E27FC236}">
                <a16:creationId xmlns:a16="http://schemas.microsoft.com/office/drawing/2014/main" id="{376C3FA8-B14D-E252-FC0B-70C7ADA299F5}"/>
              </a:ext>
            </a:extLst>
          </p:cNvPr>
          <p:cNvSpPr/>
          <p:nvPr/>
        </p:nvSpPr>
        <p:spPr bwMode="gray">
          <a:xfrm>
            <a:off x="7209906" y="1278064"/>
            <a:ext cx="437577" cy="437578"/>
          </a:xfrm>
          <a:prstGeom prst="ellipse">
            <a:avLst/>
          </a:prstGeom>
          <a:solidFill>
            <a:srgbClr val="FFFFFF"/>
          </a:solidFill>
          <a:ln w="25400" cap="flat" cmpd="sng" algn="ctr">
            <a:noFill/>
            <a:prstDash val="solid"/>
            <a:headEnd/>
            <a:tailEnd/>
          </a:ln>
          <a:effectLst/>
        </p:spPr>
        <p:txBody>
          <a:bodyPr lIns="0" tIns="0" rIns="0" bIns="0"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r>
              <a:rPr kumimoji="0" lang="de-DE" sz="3198" b="1" i="0" u="none" strike="noStrike" kern="0" cap="none" spc="0" normalizeH="0" baseline="0" noProof="0">
                <a:ln>
                  <a:noFill/>
                </a:ln>
                <a:solidFill>
                  <a:srgbClr val="808080"/>
                </a:solidFill>
                <a:effectLst/>
                <a:uLnTx/>
                <a:uFillTx/>
                <a:latin typeface="Arial"/>
                <a:ea typeface="+mn-ea"/>
                <a:cs typeface="+mn-cs"/>
              </a:rPr>
              <a:t>4</a:t>
            </a:r>
          </a:p>
        </p:txBody>
      </p:sp>
      <p:sp>
        <p:nvSpPr>
          <p:cNvPr id="49" name="AutoShape 9">
            <a:extLst>
              <a:ext uri="{FF2B5EF4-FFF2-40B4-BE49-F238E27FC236}">
                <a16:creationId xmlns:a16="http://schemas.microsoft.com/office/drawing/2014/main" id="{9AFE3DF2-216A-9D8D-CED5-EB3C9573A133}"/>
              </a:ext>
            </a:extLst>
          </p:cNvPr>
          <p:cNvSpPr>
            <a:spLocks noChangeArrowheads="1"/>
          </p:cNvSpPr>
          <p:nvPr/>
        </p:nvSpPr>
        <p:spPr bwMode="gray">
          <a:xfrm>
            <a:off x="9262232" y="1652907"/>
            <a:ext cx="1904844" cy="667988"/>
          </a:xfrm>
          <a:prstGeom prst="chevron">
            <a:avLst>
              <a:gd name="adj" fmla="val 14683"/>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95000"/>
              </a:lnSpc>
              <a:spcBef>
                <a:spcPts val="0"/>
              </a:spcBef>
              <a:spcAft>
                <a:spcPts val="600"/>
              </a:spcAft>
              <a:buClr>
                <a:srgbClr val="969696"/>
              </a:buClr>
              <a:buSzTx/>
              <a:buFontTx/>
              <a:buNone/>
              <a:tabLst/>
              <a:defRPr/>
            </a:pPr>
            <a:r>
              <a:rPr kumimoji="0" lang="en-US" sz="1400" b="1" i="0" u="none" strike="noStrike" kern="0" cap="none" spc="0" normalizeH="0" baseline="0" noProof="0">
                <a:ln>
                  <a:noFill/>
                </a:ln>
                <a:solidFill>
                  <a:srgbClr val="000000"/>
                </a:solidFill>
                <a:effectLst/>
                <a:uLnTx/>
                <a:uFillTx/>
                <a:latin typeface="EYInterstate Regular" panose="02000503020000020004" pitchFamily="2" charset="0"/>
                <a:ea typeface="+mn-ea"/>
                <a:cs typeface="+mn-cs"/>
              </a:rPr>
              <a:t>No succession liability </a:t>
            </a:r>
          </a:p>
        </p:txBody>
      </p:sp>
      <p:sp>
        <p:nvSpPr>
          <p:cNvPr id="50" name="Rectangle 16">
            <a:extLst>
              <a:ext uri="{FF2B5EF4-FFF2-40B4-BE49-F238E27FC236}">
                <a16:creationId xmlns:a16="http://schemas.microsoft.com/office/drawing/2014/main" id="{613B409C-8D18-5090-AB39-2842C3C1BBD1}"/>
              </a:ext>
            </a:extLst>
          </p:cNvPr>
          <p:cNvSpPr>
            <a:spLocks noChangeArrowheads="1"/>
          </p:cNvSpPr>
          <p:nvPr/>
        </p:nvSpPr>
        <p:spPr bwMode="gray">
          <a:xfrm>
            <a:off x="9262669" y="2320895"/>
            <a:ext cx="1793442" cy="3371190"/>
          </a:xfrm>
          <a:prstGeom prst="rect">
            <a:avLst/>
          </a:prstGeom>
          <a:noFill/>
          <a:ln w="25400" cap="flat" cmpd="sng" algn="ctr">
            <a:solidFill>
              <a:srgbClr val="FFE600"/>
            </a:solidFill>
            <a:prstDash val="solid"/>
            <a:headEnd/>
            <a:tailEnd/>
          </a:ln>
          <a:effectLst/>
        </p:spPr>
        <p:txBody>
          <a:bodyPr lIns="35981" tIns="215888" rIns="0" bIns="0" anchor="t" anchorCtr="0"/>
          <a:lstStyle/>
          <a:p>
            <a:pPr marL="171364" marR="0" lvl="0" indent="-171364" defTabSz="913943" eaLnBrk="1" fontAlgn="auto" latinLnBrk="0" hangingPunct="1">
              <a:lnSpc>
                <a:spcPct val="95000"/>
              </a:lnSpc>
              <a:spcBef>
                <a:spcPts val="0"/>
              </a:spcBef>
              <a:spcAft>
                <a:spcPts val="800"/>
              </a:spcAft>
              <a:buClr>
                <a:srgbClr val="FFE600"/>
              </a:buClr>
              <a:buSzPct val="70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rPr>
              <a:t>Resolution Applicant should not be held financially liable for past litigations of the Corporate Debtor u/s 170</a:t>
            </a:r>
            <a:endParaRPr kumimoji="0" lang="en-US" sz="1200" b="0" i="0" u="none" strike="noStrike" kern="0" cap="none" spc="0" normalizeH="0" baseline="0" noProof="0" dirty="0">
              <a:ln>
                <a:noFill/>
              </a:ln>
              <a:solidFill>
                <a:srgbClr val="000000"/>
              </a:solidFill>
              <a:effectLst/>
              <a:uLnTx/>
              <a:uFillTx/>
              <a:latin typeface="EYInterstate Regular" panose="02000503020000020004" pitchFamily="2" charset="0"/>
              <a:ea typeface="+mn-ea"/>
              <a:cs typeface="+mn-cs"/>
            </a:endParaRPr>
          </a:p>
        </p:txBody>
      </p:sp>
      <p:sp>
        <p:nvSpPr>
          <p:cNvPr id="52" name="Ellipse 47">
            <a:extLst>
              <a:ext uri="{FF2B5EF4-FFF2-40B4-BE49-F238E27FC236}">
                <a16:creationId xmlns:a16="http://schemas.microsoft.com/office/drawing/2014/main" id="{E9199521-9C89-A120-5922-5C9D4DC68B80}"/>
              </a:ext>
            </a:extLst>
          </p:cNvPr>
          <p:cNvSpPr/>
          <p:nvPr/>
        </p:nvSpPr>
        <p:spPr bwMode="gray">
          <a:xfrm>
            <a:off x="9197141" y="1209729"/>
            <a:ext cx="545670" cy="545671"/>
          </a:xfrm>
          <a:prstGeom prst="ellipse">
            <a:avLst/>
          </a:prstGeom>
          <a:solidFill>
            <a:srgbClr val="FFE600"/>
          </a:solidFill>
          <a:ln w="25400" cap="flat" cmpd="sng" algn="ctr">
            <a:noFill/>
            <a:prstDash val="solid"/>
            <a:headEnd/>
            <a:tailEnd/>
          </a:ln>
          <a:effectLst/>
        </p:spPr>
        <p:txBody>
          <a:bodyPr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endParaRPr kumimoji="0" lang="de-DE" sz="1799" b="0" i="0" u="none" strike="noStrike" kern="0" cap="none" spc="0" normalizeH="0" baseline="0" noProof="0">
              <a:ln>
                <a:noFill/>
              </a:ln>
              <a:solidFill>
                <a:srgbClr val="000000"/>
              </a:solidFill>
              <a:effectLst/>
              <a:uLnTx/>
              <a:uFillTx/>
              <a:latin typeface="Arial"/>
              <a:ea typeface="+mn-ea"/>
              <a:cs typeface="+mn-cs"/>
            </a:endParaRPr>
          </a:p>
        </p:txBody>
      </p:sp>
      <p:sp>
        <p:nvSpPr>
          <p:cNvPr id="55" name="Ellipse 48">
            <a:extLst>
              <a:ext uri="{FF2B5EF4-FFF2-40B4-BE49-F238E27FC236}">
                <a16:creationId xmlns:a16="http://schemas.microsoft.com/office/drawing/2014/main" id="{85D80529-5857-9FEE-C6B8-84B858CD65D9}"/>
              </a:ext>
            </a:extLst>
          </p:cNvPr>
          <p:cNvSpPr/>
          <p:nvPr/>
        </p:nvSpPr>
        <p:spPr bwMode="gray">
          <a:xfrm>
            <a:off x="9251188" y="1263774"/>
            <a:ext cx="437577" cy="437578"/>
          </a:xfrm>
          <a:prstGeom prst="ellipse">
            <a:avLst/>
          </a:prstGeom>
          <a:solidFill>
            <a:srgbClr val="FFFFFF"/>
          </a:solidFill>
          <a:ln w="25400" cap="flat" cmpd="sng" algn="ctr">
            <a:noFill/>
            <a:prstDash val="solid"/>
            <a:headEnd/>
            <a:tailEnd/>
          </a:ln>
          <a:effectLst/>
        </p:spPr>
        <p:txBody>
          <a:bodyPr lIns="0" tIns="0" rIns="0" bIns="0" rtlCol="0" anchor="ctr"/>
          <a:lstStyle/>
          <a:p>
            <a:pPr marL="0" marR="0" lvl="0" indent="0" algn="ctr" defTabSz="913943" eaLnBrk="1" fontAlgn="auto" latinLnBrk="0" hangingPunct="1">
              <a:lnSpc>
                <a:spcPct val="100000"/>
              </a:lnSpc>
              <a:spcBef>
                <a:spcPts val="0"/>
              </a:spcBef>
              <a:spcAft>
                <a:spcPts val="0"/>
              </a:spcAft>
              <a:buClrTx/>
              <a:buSzTx/>
              <a:buFontTx/>
              <a:buNone/>
              <a:tabLst/>
              <a:defRPr/>
            </a:pPr>
            <a:r>
              <a:rPr kumimoji="0" lang="de-DE" sz="3198" b="1" i="0" u="none" strike="noStrike" kern="0" cap="none" spc="0" normalizeH="0" baseline="0" noProof="0">
                <a:ln>
                  <a:noFill/>
                </a:ln>
                <a:solidFill>
                  <a:srgbClr val="808080"/>
                </a:solidFill>
                <a:effectLst/>
                <a:uLnTx/>
                <a:uFillTx/>
                <a:latin typeface="Arial"/>
                <a:ea typeface="+mn-ea"/>
                <a:cs typeface="+mn-cs"/>
              </a:rPr>
              <a:t>5</a:t>
            </a:r>
          </a:p>
        </p:txBody>
      </p:sp>
    </p:spTree>
    <p:extLst>
      <p:ext uri="{BB962C8B-B14F-4D97-AF65-F5344CB8AC3E}">
        <p14:creationId xmlns:p14="http://schemas.microsoft.com/office/powerpoint/2010/main" val="325819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F86A-6A90-4E1A-AC6C-3C8AD44D39E6}"/>
              </a:ext>
            </a:extLst>
          </p:cNvPr>
          <p:cNvSpPr>
            <a:spLocks noGrp="1"/>
          </p:cNvSpPr>
          <p:nvPr>
            <p:ph type="title"/>
          </p:nvPr>
        </p:nvSpPr>
        <p:spPr>
          <a:xfrm>
            <a:off x="609601" y="224749"/>
            <a:ext cx="10972800" cy="594051"/>
          </a:xfrm>
        </p:spPr>
        <p:txBody>
          <a:bodyPr anchor="ctr"/>
          <a:lstStyle/>
          <a:p>
            <a:r>
              <a:rPr lang="en-US" sz="1800" b="1">
                <a:solidFill>
                  <a:srgbClr val="2E2E38"/>
                </a:solidFill>
                <a:latin typeface="EYInterstate Regular" panose="02000503020000020004" pitchFamily="2" charset="0"/>
                <a:ea typeface="+mn-ea"/>
                <a:cs typeface="+mn-cs"/>
              </a:rPr>
              <a:t>Procedural amendments</a:t>
            </a:r>
          </a:p>
        </p:txBody>
      </p:sp>
      <p:sp>
        <p:nvSpPr>
          <p:cNvPr id="48" name="Rectangle 3">
            <a:extLst>
              <a:ext uri="{FF2B5EF4-FFF2-40B4-BE49-F238E27FC236}">
                <a16:creationId xmlns:a16="http://schemas.microsoft.com/office/drawing/2014/main" id="{198C6675-E383-4DB5-AB75-28B8FF468BE7}"/>
              </a:ext>
            </a:extLst>
          </p:cNvPr>
          <p:cNvSpPr txBox="1">
            <a:spLocks noChangeArrowheads="1"/>
          </p:cNvSpPr>
          <p:nvPr/>
        </p:nvSpPr>
        <p:spPr bwMode="auto">
          <a:xfrm>
            <a:off x="3926925" y="1032684"/>
            <a:ext cx="7652342" cy="1305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mpd="sng">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953" tIns="89953" rIns="89953" bIns="89953" numCol="1" anchor="ctr" anchorCtr="0" compatLnSpc="1">
            <a:prstTxWarp prst="textNoShape">
              <a:avLst/>
            </a:prstTxWarp>
          </a:bodyPr>
          <a:lstStyle>
            <a:lvl1pPr algn="l" rtl="0" eaLnBrk="0" fontAlgn="base" hangingPunct="0">
              <a:spcBef>
                <a:spcPct val="20000"/>
              </a:spcBef>
              <a:spcAft>
                <a:spcPct val="0"/>
              </a:spcAft>
              <a:buClr>
                <a:srgbClr val="FFD200"/>
              </a:buClr>
              <a:buSzPct val="75000"/>
              <a:buFont typeface="Arial" panose="020B0604020202020204" pitchFamily="34" charset="0"/>
              <a:defRPr sz="2400">
                <a:solidFill>
                  <a:schemeClr val="tx1"/>
                </a:solidFill>
                <a:latin typeface="EYInterstate Light" panose="02000506000000020004" pitchFamily="2" charset="0"/>
                <a:ea typeface="+mn-ea"/>
                <a:cs typeface="+mn-cs"/>
              </a:defRPr>
            </a:lvl1pPr>
            <a:lvl2pPr marL="1588" algn="l" rtl="0" eaLnBrk="0" fontAlgn="base" hangingPunct="0">
              <a:spcBef>
                <a:spcPct val="20000"/>
              </a:spcBef>
              <a:spcAft>
                <a:spcPct val="0"/>
              </a:spcAft>
              <a:buClr>
                <a:srgbClr val="FFD200"/>
              </a:buClr>
              <a:buSzPct val="75000"/>
              <a:buFont typeface="Arial" panose="020B0604020202020204" pitchFamily="34" charset="0"/>
              <a:defRPr sz="2400" b="1">
                <a:solidFill>
                  <a:schemeClr val="accent1"/>
                </a:solidFill>
                <a:latin typeface="EYInterstate Light" panose="02000506000000020004" pitchFamily="2" charset="0"/>
              </a:defRPr>
            </a:lvl2pPr>
            <a:lvl3pPr marL="357188" indent="-354013" algn="l" rtl="0" eaLnBrk="0" fontAlgn="base" hangingPunct="0">
              <a:spcBef>
                <a:spcPct val="20000"/>
              </a:spcBef>
              <a:spcAft>
                <a:spcPct val="0"/>
              </a:spcAft>
              <a:buClr>
                <a:srgbClr val="FFE600"/>
              </a:buClr>
              <a:buSzPct val="75000"/>
              <a:buFont typeface="Arial" panose="020B0604020202020204" pitchFamily="34" charset="0"/>
              <a:buChar char="►"/>
              <a:defRPr sz="2400">
                <a:solidFill>
                  <a:schemeClr val="tx1"/>
                </a:solidFill>
                <a:latin typeface="EYInterstate Light" panose="02000506000000020004" pitchFamily="2" charset="0"/>
              </a:defRPr>
            </a:lvl3pPr>
            <a:lvl4pPr marL="717550" indent="-358775" algn="l" rtl="0" eaLnBrk="0" fontAlgn="base" hangingPunct="0">
              <a:spcBef>
                <a:spcPct val="20000"/>
              </a:spcBef>
              <a:spcAft>
                <a:spcPct val="0"/>
              </a:spcAft>
              <a:buClr>
                <a:srgbClr val="FFE600"/>
              </a:buClr>
              <a:buSzPct val="75000"/>
              <a:buFont typeface="Arial" panose="020B0604020202020204" pitchFamily="34" charset="0"/>
              <a:buChar char="►"/>
              <a:defRPr sz="2000">
                <a:solidFill>
                  <a:schemeClr val="tx1"/>
                </a:solidFill>
                <a:latin typeface="EYInterstate Light" panose="02000506000000020004" pitchFamily="2" charset="0"/>
              </a:defRPr>
            </a:lvl4pPr>
            <a:lvl5pPr marL="1079500" indent="-360363" algn="l" rtl="0" eaLnBrk="0" fontAlgn="base" hangingPunct="0">
              <a:spcBef>
                <a:spcPct val="20000"/>
              </a:spcBef>
              <a:spcAft>
                <a:spcPct val="0"/>
              </a:spcAft>
              <a:buClr>
                <a:srgbClr val="FFE600"/>
              </a:buClr>
              <a:buSzPct val="75000"/>
              <a:buFont typeface="Arial" panose="020B0604020202020204" pitchFamily="34" charset="0"/>
              <a:buChar char="►"/>
              <a:defRPr>
                <a:solidFill>
                  <a:schemeClr val="tx1"/>
                </a:solidFill>
                <a:latin typeface="EYInterstate Light" panose="02000506000000020004" pitchFamily="2" charset="0"/>
              </a:defRPr>
            </a:lvl5pPr>
            <a:lvl6pPr marL="1536700" indent="-360363" algn="l" rtl="0" fontAlgn="base">
              <a:spcBef>
                <a:spcPct val="20000"/>
              </a:spcBef>
              <a:spcAft>
                <a:spcPct val="0"/>
              </a:spcAft>
              <a:buClr>
                <a:schemeClr val="tx2"/>
              </a:buClr>
              <a:buSzPct val="75000"/>
              <a:buFont typeface="Arial" charset="0"/>
              <a:buChar char="►"/>
              <a:defRPr>
                <a:solidFill>
                  <a:schemeClr val="tx1"/>
                </a:solidFill>
                <a:latin typeface="+mn-lt"/>
              </a:defRPr>
            </a:lvl6pPr>
            <a:lvl7pPr marL="1993900" indent="-360363" algn="l" rtl="0" fontAlgn="base">
              <a:spcBef>
                <a:spcPct val="20000"/>
              </a:spcBef>
              <a:spcAft>
                <a:spcPct val="0"/>
              </a:spcAft>
              <a:buClr>
                <a:schemeClr val="tx2"/>
              </a:buClr>
              <a:buSzPct val="75000"/>
              <a:buFont typeface="Arial" charset="0"/>
              <a:buChar char="►"/>
              <a:defRPr>
                <a:solidFill>
                  <a:schemeClr val="tx1"/>
                </a:solidFill>
                <a:latin typeface="+mn-lt"/>
              </a:defRPr>
            </a:lvl7pPr>
            <a:lvl8pPr marL="2451100" indent="-360363" algn="l" rtl="0" fontAlgn="base">
              <a:spcBef>
                <a:spcPct val="20000"/>
              </a:spcBef>
              <a:spcAft>
                <a:spcPct val="0"/>
              </a:spcAft>
              <a:buClr>
                <a:schemeClr val="tx2"/>
              </a:buClr>
              <a:buSzPct val="75000"/>
              <a:buFont typeface="Arial" charset="0"/>
              <a:buChar char="►"/>
              <a:defRPr>
                <a:solidFill>
                  <a:schemeClr val="tx1"/>
                </a:solidFill>
                <a:latin typeface="+mn-lt"/>
              </a:defRPr>
            </a:lvl8pPr>
            <a:lvl9pPr marL="2908300" indent="-360363" algn="l" rtl="0" fontAlgn="base">
              <a:spcBef>
                <a:spcPct val="20000"/>
              </a:spcBef>
              <a:spcAft>
                <a:spcPct val="0"/>
              </a:spcAft>
              <a:buClr>
                <a:schemeClr val="tx2"/>
              </a:buClr>
              <a:buSzPct val="75000"/>
              <a:buFont typeface="Arial" charset="0"/>
              <a:buChar char="►"/>
              <a:defRPr>
                <a:solidFill>
                  <a:schemeClr val="tx1"/>
                </a:solidFill>
                <a:latin typeface="+mn-lt"/>
              </a:defRPr>
            </a:lvl9pPr>
          </a:lstStyle>
          <a:p>
            <a:pPr marL="272913" lvl="2" indent="-269740" defTabSz="872688" eaLnBrk="1" hangingPunct="1">
              <a:defRPr/>
            </a:pPr>
            <a:r>
              <a:rPr lang="en-GB" altLang="en-US" sz="1200" kern="0" spc="-5">
                <a:solidFill>
                  <a:srgbClr val="2E2E38"/>
                </a:solidFill>
                <a:latin typeface="EYInterstate Regular "/>
                <a:cs typeface="Arial"/>
              </a:rPr>
              <a:t>Introduction of section 156A by Finance Act, 2022 will enable the Tax authorities to modify the notice of demand issued u/s 156 in conformity  with the resolution plan </a:t>
            </a:r>
            <a:endParaRPr lang="en-US" altLang="en-US" sz="1200" kern="0" spc="-5">
              <a:solidFill>
                <a:srgbClr val="2E2E38"/>
              </a:solidFill>
              <a:latin typeface="EYInterstate Regular "/>
              <a:cs typeface="Arial"/>
            </a:endParaRPr>
          </a:p>
          <a:p>
            <a:pPr marL="272913" lvl="2" indent="-269740" defTabSz="872688" eaLnBrk="1" hangingPunct="1">
              <a:defRPr/>
            </a:pPr>
            <a:endParaRPr lang="en-GB" altLang="en-US" sz="1200" kern="0" spc="-5">
              <a:solidFill>
                <a:srgbClr val="2E2E38"/>
              </a:solidFill>
              <a:latin typeface="EYInterstate Regular "/>
              <a:cs typeface="Arial"/>
            </a:endParaRPr>
          </a:p>
        </p:txBody>
      </p:sp>
      <p:sp>
        <p:nvSpPr>
          <p:cNvPr id="51" name="Freeform 6">
            <a:extLst>
              <a:ext uri="{FF2B5EF4-FFF2-40B4-BE49-F238E27FC236}">
                <a16:creationId xmlns:a16="http://schemas.microsoft.com/office/drawing/2014/main" id="{1177FD6F-3196-43AD-AC9C-A1D5A09D624C}"/>
              </a:ext>
            </a:extLst>
          </p:cNvPr>
          <p:cNvSpPr>
            <a:spLocks/>
          </p:cNvSpPr>
          <p:nvPr/>
        </p:nvSpPr>
        <p:spPr bwMode="gray">
          <a:xfrm>
            <a:off x="2808253" y="1002343"/>
            <a:ext cx="8774147" cy="1256632"/>
          </a:xfrm>
          <a:custGeom>
            <a:avLst/>
            <a:gdLst>
              <a:gd name="T0" fmla="*/ 0 w 4082"/>
              <a:gd name="T1" fmla="*/ 0 h 1451"/>
              <a:gd name="T2" fmla="*/ 2147483646 w 4082"/>
              <a:gd name="T3" fmla="*/ 2147483646 h 1451"/>
              <a:gd name="T4" fmla="*/ 0 w 4082"/>
              <a:gd name="T5" fmla="*/ 2147483646 h 1451"/>
              <a:gd name="T6" fmla="*/ 2147483646 w 4082"/>
              <a:gd name="T7" fmla="*/ 2147483646 h 1451"/>
              <a:gd name="T8" fmla="*/ 2147483646 w 4082"/>
              <a:gd name="T9" fmla="*/ 0 h 1451"/>
              <a:gd name="T10" fmla="*/ 0 w 4082"/>
              <a:gd name="T11" fmla="*/ 0 h 14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82" h="1451">
                <a:moveTo>
                  <a:pt x="0" y="0"/>
                </a:moveTo>
                <a:lnTo>
                  <a:pt x="317" y="726"/>
                </a:lnTo>
                <a:lnTo>
                  <a:pt x="0" y="1451"/>
                </a:lnTo>
                <a:lnTo>
                  <a:pt x="4082" y="1451"/>
                </a:lnTo>
                <a:lnTo>
                  <a:pt x="4082" y="0"/>
                </a:lnTo>
                <a:lnTo>
                  <a:pt x="0" y="0"/>
                </a:lnTo>
                <a:close/>
              </a:path>
            </a:pathLst>
          </a:custGeom>
          <a:noFill/>
          <a:ln w="19050" cap="flat" cmpd="sng">
            <a:solidFill>
              <a:srgbClr val="999999"/>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953" tIns="46014" rIns="89953" bIns="46014" anchor="ctr"/>
          <a:lstStyle/>
          <a:p>
            <a:pPr defTabSz="913943" eaLnBrk="0" fontAlgn="base" hangingPunct="0">
              <a:spcBef>
                <a:spcPct val="0"/>
              </a:spcBef>
              <a:spcAft>
                <a:spcPct val="0"/>
              </a:spcAft>
              <a:defRPr/>
            </a:pPr>
            <a:endParaRPr lang="en-IN" sz="1799" kern="0">
              <a:solidFill>
                <a:srgbClr val="FFFFFF"/>
              </a:solidFill>
              <a:latin typeface="+mj-lt"/>
            </a:endParaRPr>
          </a:p>
        </p:txBody>
      </p:sp>
      <p:sp>
        <p:nvSpPr>
          <p:cNvPr id="53" name="AutoShape 8">
            <a:extLst>
              <a:ext uri="{FF2B5EF4-FFF2-40B4-BE49-F238E27FC236}">
                <a16:creationId xmlns:a16="http://schemas.microsoft.com/office/drawing/2014/main" id="{2079F6F9-A17A-49A1-AEE6-4960FB76E640}"/>
              </a:ext>
            </a:extLst>
          </p:cNvPr>
          <p:cNvSpPr>
            <a:spLocks noChangeArrowheads="1"/>
          </p:cNvSpPr>
          <p:nvPr/>
        </p:nvSpPr>
        <p:spPr bwMode="gray">
          <a:xfrm>
            <a:off x="609600" y="1002342"/>
            <a:ext cx="3243107" cy="1271438"/>
          </a:xfrm>
          <a:prstGeom prst="homePlate">
            <a:avLst>
              <a:gd name="adj" fmla="val 34263"/>
            </a:avLst>
          </a:prstGeom>
          <a:solidFill>
            <a:srgbClr val="999999"/>
          </a:solidFill>
          <a:ln w="19050" algn="ctr">
            <a:solidFill>
              <a:srgbClr val="9999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defTabSz="913943" eaLnBrk="0" fontAlgn="base" hangingPunct="0">
              <a:spcBef>
                <a:spcPct val="0"/>
              </a:spcBef>
              <a:spcAft>
                <a:spcPct val="0"/>
              </a:spcAft>
              <a:buClr>
                <a:srgbClr val="00A28A"/>
              </a:buClr>
              <a:buSzTx/>
              <a:defRPr/>
            </a:pPr>
            <a:endParaRPr lang="en-US" altLang="en-US" sz="1599" b="1" kern="0">
              <a:solidFill>
                <a:srgbClr val="000000"/>
              </a:solidFill>
              <a:latin typeface="+mj-lt"/>
            </a:endParaRPr>
          </a:p>
        </p:txBody>
      </p:sp>
      <p:sp>
        <p:nvSpPr>
          <p:cNvPr id="54" name="Rectangle 9">
            <a:extLst>
              <a:ext uri="{FF2B5EF4-FFF2-40B4-BE49-F238E27FC236}">
                <a16:creationId xmlns:a16="http://schemas.microsoft.com/office/drawing/2014/main" id="{5AD8D452-233F-4633-98FA-20352D0DDF50}"/>
              </a:ext>
            </a:extLst>
          </p:cNvPr>
          <p:cNvSpPr>
            <a:spLocks noChangeArrowheads="1"/>
          </p:cNvSpPr>
          <p:nvPr/>
        </p:nvSpPr>
        <p:spPr bwMode="auto">
          <a:xfrm>
            <a:off x="3769827" y="2347195"/>
            <a:ext cx="7809440" cy="136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nchor="ctr"/>
          <a:lstStyle>
            <a:lvl1pPr marL="342900" indent="-342900">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357188" indent="-354013">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717550" indent="-358775">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1079500" indent="-360363">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15367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19939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24511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29083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marL="272913" lvl="2" indent="-269740" defTabSz="872688" fontAlgn="base">
              <a:spcAft>
                <a:spcPct val="0"/>
              </a:spcAft>
              <a:buClr>
                <a:srgbClr val="FFE600"/>
              </a:buClr>
            </a:pPr>
            <a:endParaRPr lang="en-GB" altLang="en-US" sz="1799">
              <a:solidFill>
                <a:srgbClr val="000000"/>
              </a:solidFill>
              <a:latin typeface="+mj-lt"/>
            </a:endParaRPr>
          </a:p>
        </p:txBody>
      </p:sp>
      <p:sp>
        <p:nvSpPr>
          <p:cNvPr id="70" name="AutoShape 8">
            <a:extLst>
              <a:ext uri="{FF2B5EF4-FFF2-40B4-BE49-F238E27FC236}">
                <a16:creationId xmlns:a16="http://schemas.microsoft.com/office/drawing/2014/main" id="{46D7270B-81E9-40F9-98D4-3741A961E903}"/>
              </a:ext>
            </a:extLst>
          </p:cNvPr>
          <p:cNvSpPr>
            <a:spLocks noChangeArrowheads="1"/>
          </p:cNvSpPr>
          <p:nvPr/>
        </p:nvSpPr>
        <p:spPr bwMode="gray">
          <a:xfrm>
            <a:off x="609600" y="1211270"/>
            <a:ext cx="3243107" cy="835738"/>
          </a:xfrm>
          <a:prstGeom prst="homePlate">
            <a:avLst>
              <a:gd name="adj" fmla="val 34263"/>
            </a:avLst>
          </a:prstGeom>
          <a:solidFill>
            <a:schemeClr val="tx2"/>
          </a:solidFill>
          <a:ln w="19050" algn="ctr">
            <a:solidFill>
              <a:srgbClr val="999999"/>
            </a:solidFill>
            <a:miter lim="800000"/>
            <a:headEnd/>
            <a:tailEnd/>
          </a:ln>
          <a:effec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defTabSz="913943" eaLnBrk="0" fontAlgn="base" hangingPunct="0">
              <a:spcBef>
                <a:spcPct val="0"/>
              </a:spcBef>
              <a:spcAft>
                <a:spcPct val="0"/>
              </a:spcAft>
              <a:buClr>
                <a:srgbClr val="00A28A"/>
              </a:buClr>
              <a:buSzTx/>
              <a:defRPr/>
            </a:pPr>
            <a:r>
              <a:rPr lang="en-US" altLang="en-US" sz="1400" b="1" kern="0">
                <a:solidFill>
                  <a:srgbClr val="000000"/>
                </a:solidFill>
                <a:latin typeface="EYInterstate Regular "/>
              </a:rPr>
              <a:t>Modification of the IT order </a:t>
            </a:r>
          </a:p>
        </p:txBody>
      </p:sp>
      <p:sp>
        <p:nvSpPr>
          <p:cNvPr id="84" name="Rectangle 9">
            <a:extLst>
              <a:ext uri="{FF2B5EF4-FFF2-40B4-BE49-F238E27FC236}">
                <a16:creationId xmlns:a16="http://schemas.microsoft.com/office/drawing/2014/main" id="{F8DCDAB0-18D6-4AC8-994E-5C70082837B2}"/>
              </a:ext>
            </a:extLst>
          </p:cNvPr>
          <p:cNvSpPr>
            <a:spLocks noChangeArrowheads="1"/>
          </p:cNvSpPr>
          <p:nvPr/>
        </p:nvSpPr>
        <p:spPr bwMode="auto">
          <a:xfrm>
            <a:off x="3926925" y="2310577"/>
            <a:ext cx="7639034" cy="136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nchor="ctr"/>
          <a:lstStyle>
            <a:lvl1pPr marL="342900" indent="-342900">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357188" indent="-354013">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717550" indent="-358775">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1079500" indent="-360363">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15367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19939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24511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29083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marL="272913" lvl="2" indent="-269740" algn="just" defTabSz="872688" fontAlgn="base">
              <a:spcAft>
                <a:spcPct val="0"/>
              </a:spcAft>
              <a:buClr>
                <a:srgbClr val="FFE600"/>
              </a:buClr>
            </a:pPr>
            <a:r>
              <a:rPr lang="en-US" altLang="en-US" sz="1200" kern="0" spc="-5">
                <a:solidFill>
                  <a:srgbClr val="2E2E38"/>
                </a:solidFill>
                <a:latin typeface="EYInterstate Regular "/>
                <a:cs typeface="Arial"/>
              </a:rPr>
              <a:t>Amendment to section 140 by Finance Act, 2018 enabled the insolvency resolution professional a</a:t>
            </a:r>
            <a:r>
              <a:rPr lang="en-IN" altLang="en-US" sz="1200" kern="0" spc="-5" err="1">
                <a:solidFill>
                  <a:srgbClr val="2E2E38"/>
                </a:solidFill>
                <a:latin typeface="EYInterstate Regular "/>
                <a:cs typeface="Arial"/>
              </a:rPr>
              <a:t>ppointed</a:t>
            </a:r>
            <a:r>
              <a:rPr lang="en-IN" altLang="en-US" sz="1200" kern="0" spc="-5">
                <a:solidFill>
                  <a:srgbClr val="2E2E38"/>
                </a:solidFill>
                <a:latin typeface="EYInterstate Regular "/>
                <a:cs typeface="Arial"/>
              </a:rPr>
              <a:t> by such Adjudicating Authority to verify the return </a:t>
            </a:r>
            <a:r>
              <a:rPr lang="en-US" altLang="en-US" sz="1200" kern="0" spc="-5">
                <a:solidFill>
                  <a:srgbClr val="2E2E38"/>
                </a:solidFill>
                <a:latin typeface="EYInterstate Regular "/>
                <a:cs typeface="Arial"/>
              </a:rPr>
              <a:t>of IBC companies </a:t>
            </a:r>
            <a:endParaRPr lang="en-GB" altLang="en-US" sz="1200" kern="0" spc="-5">
              <a:solidFill>
                <a:srgbClr val="2E2E38"/>
              </a:solidFill>
              <a:latin typeface="EYInterstate Regular "/>
              <a:cs typeface="Arial"/>
            </a:endParaRPr>
          </a:p>
        </p:txBody>
      </p:sp>
      <p:sp>
        <p:nvSpPr>
          <p:cNvPr id="85" name="Freeform 12">
            <a:extLst>
              <a:ext uri="{FF2B5EF4-FFF2-40B4-BE49-F238E27FC236}">
                <a16:creationId xmlns:a16="http://schemas.microsoft.com/office/drawing/2014/main" id="{06DCC239-6FE1-4624-ACD3-826ECA38DF56}"/>
              </a:ext>
            </a:extLst>
          </p:cNvPr>
          <p:cNvSpPr>
            <a:spLocks/>
          </p:cNvSpPr>
          <p:nvPr/>
        </p:nvSpPr>
        <p:spPr bwMode="gray">
          <a:xfrm>
            <a:off x="2821542" y="2518944"/>
            <a:ext cx="8774147" cy="1210827"/>
          </a:xfrm>
          <a:custGeom>
            <a:avLst/>
            <a:gdLst>
              <a:gd name="T0" fmla="*/ 0 w 4082"/>
              <a:gd name="T1" fmla="*/ 0 h 1451"/>
              <a:gd name="T2" fmla="*/ 2147483646 w 4082"/>
              <a:gd name="T3" fmla="*/ 2147483646 h 1451"/>
              <a:gd name="T4" fmla="*/ 0 w 4082"/>
              <a:gd name="T5" fmla="*/ 2147483646 h 1451"/>
              <a:gd name="T6" fmla="*/ 2147483646 w 4082"/>
              <a:gd name="T7" fmla="*/ 2147483646 h 1451"/>
              <a:gd name="T8" fmla="*/ 2147483646 w 4082"/>
              <a:gd name="T9" fmla="*/ 0 h 1451"/>
              <a:gd name="T10" fmla="*/ 0 w 4082"/>
              <a:gd name="T11" fmla="*/ 0 h 14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82" h="1451">
                <a:moveTo>
                  <a:pt x="0" y="0"/>
                </a:moveTo>
                <a:lnTo>
                  <a:pt x="317" y="726"/>
                </a:lnTo>
                <a:lnTo>
                  <a:pt x="0" y="1451"/>
                </a:lnTo>
                <a:lnTo>
                  <a:pt x="4082" y="1451"/>
                </a:lnTo>
                <a:lnTo>
                  <a:pt x="4082" y="0"/>
                </a:lnTo>
                <a:lnTo>
                  <a:pt x="0" y="0"/>
                </a:lnTo>
                <a:close/>
              </a:path>
            </a:pathLst>
          </a:custGeom>
          <a:noFill/>
          <a:ln w="19050" cap="flat" cmpd="sng">
            <a:solidFill>
              <a:srgbClr val="999999"/>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953" tIns="46014" rIns="89953" bIns="46014" anchor="ctr"/>
          <a:lstStyle/>
          <a:p>
            <a:pPr defTabSz="913943" eaLnBrk="0" fontAlgn="base" hangingPunct="0">
              <a:spcBef>
                <a:spcPct val="0"/>
              </a:spcBef>
              <a:spcAft>
                <a:spcPct val="0"/>
              </a:spcAft>
              <a:defRPr/>
            </a:pPr>
            <a:endParaRPr lang="en-IN" sz="1799" kern="0">
              <a:solidFill>
                <a:srgbClr val="FFFFFF"/>
              </a:solidFill>
              <a:latin typeface="+mj-lt"/>
            </a:endParaRPr>
          </a:p>
        </p:txBody>
      </p:sp>
      <p:sp>
        <p:nvSpPr>
          <p:cNvPr id="86" name="AutoShape 14">
            <a:extLst>
              <a:ext uri="{FF2B5EF4-FFF2-40B4-BE49-F238E27FC236}">
                <a16:creationId xmlns:a16="http://schemas.microsoft.com/office/drawing/2014/main" id="{5F9FA000-E219-4ACF-9028-283842DE64CD}"/>
              </a:ext>
            </a:extLst>
          </p:cNvPr>
          <p:cNvSpPr>
            <a:spLocks noChangeArrowheads="1"/>
          </p:cNvSpPr>
          <p:nvPr/>
        </p:nvSpPr>
        <p:spPr bwMode="gray">
          <a:xfrm>
            <a:off x="622890" y="2518944"/>
            <a:ext cx="3243107" cy="1210827"/>
          </a:xfrm>
          <a:prstGeom prst="homePlate">
            <a:avLst>
              <a:gd name="adj" fmla="val 34263"/>
            </a:avLst>
          </a:prstGeom>
          <a:solidFill>
            <a:srgbClr val="999999"/>
          </a:solidFill>
          <a:ln w="19050" algn="ctr">
            <a:solidFill>
              <a:srgbClr val="9999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indent="-190405" defTabSz="801287" eaLnBrk="0" hangingPunct="0">
              <a:lnSpc>
                <a:spcPct val="95000"/>
              </a:lnSpc>
              <a:spcBef>
                <a:spcPts val="0"/>
              </a:spcBef>
              <a:spcAft>
                <a:spcPts val="800"/>
              </a:spcAft>
              <a:buClr>
                <a:srgbClr val="969696"/>
              </a:buClr>
              <a:buSzTx/>
              <a:defRPr/>
            </a:pPr>
            <a:endParaRPr lang="en-US" sz="1599" b="1" kern="0">
              <a:solidFill>
                <a:srgbClr val="000000"/>
              </a:solidFill>
              <a:latin typeface="+mj-lt"/>
              <a:cs typeface="Arial" charset="0"/>
            </a:endParaRPr>
          </a:p>
        </p:txBody>
      </p:sp>
      <p:sp>
        <p:nvSpPr>
          <p:cNvPr id="87" name="AutoShape 14">
            <a:extLst>
              <a:ext uri="{FF2B5EF4-FFF2-40B4-BE49-F238E27FC236}">
                <a16:creationId xmlns:a16="http://schemas.microsoft.com/office/drawing/2014/main" id="{D1505405-1E22-4E8F-AA16-0475AEB07D16}"/>
              </a:ext>
            </a:extLst>
          </p:cNvPr>
          <p:cNvSpPr>
            <a:spLocks noChangeArrowheads="1"/>
          </p:cNvSpPr>
          <p:nvPr/>
        </p:nvSpPr>
        <p:spPr bwMode="gray">
          <a:xfrm>
            <a:off x="609601" y="2674938"/>
            <a:ext cx="3262478" cy="835738"/>
          </a:xfrm>
          <a:prstGeom prst="homePlate">
            <a:avLst>
              <a:gd name="adj" fmla="val 34263"/>
            </a:avLst>
          </a:prstGeom>
          <a:solidFill>
            <a:schemeClr val="tx2"/>
          </a:solidFill>
          <a:ln w="19050" algn="ctr">
            <a:solidFill>
              <a:srgbClr val="999999"/>
            </a:solidFill>
            <a:miter lim="800000"/>
            <a:headEnd/>
            <a:tailEnd/>
          </a:ln>
          <a:effec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indent="-190405" defTabSz="801287" eaLnBrk="0" hangingPunct="0">
              <a:lnSpc>
                <a:spcPct val="95000"/>
              </a:lnSpc>
              <a:spcBef>
                <a:spcPts val="0"/>
              </a:spcBef>
              <a:spcAft>
                <a:spcPts val="800"/>
              </a:spcAft>
              <a:buClr>
                <a:srgbClr val="969696"/>
              </a:buClr>
              <a:buSzTx/>
              <a:defRPr/>
            </a:pPr>
            <a:r>
              <a:rPr lang="en-US" sz="1400" b="1" kern="0">
                <a:solidFill>
                  <a:srgbClr val="000000"/>
                </a:solidFill>
                <a:latin typeface="EYInterstate Regular "/>
                <a:cs typeface="Arial" charset="0"/>
              </a:rPr>
              <a:t>Verification of return of income </a:t>
            </a:r>
          </a:p>
        </p:txBody>
      </p:sp>
      <p:sp>
        <p:nvSpPr>
          <p:cNvPr id="17" name="Freeform 12">
            <a:extLst>
              <a:ext uri="{FF2B5EF4-FFF2-40B4-BE49-F238E27FC236}">
                <a16:creationId xmlns:a16="http://schemas.microsoft.com/office/drawing/2014/main" id="{E7030EDE-B9B0-400F-929E-F243853B302F}"/>
              </a:ext>
            </a:extLst>
          </p:cNvPr>
          <p:cNvSpPr>
            <a:spLocks/>
          </p:cNvSpPr>
          <p:nvPr/>
        </p:nvSpPr>
        <p:spPr bwMode="gray">
          <a:xfrm>
            <a:off x="2821542" y="4038661"/>
            <a:ext cx="8774147" cy="1210827"/>
          </a:xfrm>
          <a:custGeom>
            <a:avLst/>
            <a:gdLst>
              <a:gd name="T0" fmla="*/ 0 w 4082"/>
              <a:gd name="T1" fmla="*/ 0 h 1451"/>
              <a:gd name="T2" fmla="*/ 2147483646 w 4082"/>
              <a:gd name="T3" fmla="*/ 2147483646 h 1451"/>
              <a:gd name="T4" fmla="*/ 0 w 4082"/>
              <a:gd name="T5" fmla="*/ 2147483646 h 1451"/>
              <a:gd name="T6" fmla="*/ 2147483646 w 4082"/>
              <a:gd name="T7" fmla="*/ 2147483646 h 1451"/>
              <a:gd name="T8" fmla="*/ 2147483646 w 4082"/>
              <a:gd name="T9" fmla="*/ 0 h 1451"/>
              <a:gd name="T10" fmla="*/ 0 w 4082"/>
              <a:gd name="T11" fmla="*/ 0 h 14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82" h="1451">
                <a:moveTo>
                  <a:pt x="0" y="0"/>
                </a:moveTo>
                <a:lnTo>
                  <a:pt x="317" y="726"/>
                </a:lnTo>
                <a:lnTo>
                  <a:pt x="0" y="1451"/>
                </a:lnTo>
                <a:lnTo>
                  <a:pt x="4082" y="1451"/>
                </a:lnTo>
                <a:lnTo>
                  <a:pt x="4082" y="0"/>
                </a:lnTo>
                <a:lnTo>
                  <a:pt x="0" y="0"/>
                </a:lnTo>
                <a:close/>
              </a:path>
            </a:pathLst>
          </a:custGeom>
          <a:noFill/>
          <a:ln w="19050" cap="flat" cmpd="sng">
            <a:solidFill>
              <a:srgbClr val="999999"/>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953" tIns="46014" rIns="89953" bIns="46014" anchor="ctr"/>
          <a:lstStyle/>
          <a:p>
            <a:pPr defTabSz="913943" eaLnBrk="0" fontAlgn="base" hangingPunct="0">
              <a:spcBef>
                <a:spcPct val="0"/>
              </a:spcBef>
              <a:spcAft>
                <a:spcPct val="0"/>
              </a:spcAft>
              <a:defRPr/>
            </a:pPr>
            <a:endParaRPr lang="en-IN" sz="1799" kern="0">
              <a:solidFill>
                <a:srgbClr val="FFFFFF"/>
              </a:solidFill>
              <a:latin typeface="+mj-lt"/>
            </a:endParaRPr>
          </a:p>
        </p:txBody>
      </p:sp>
      <p:sp>
        <p:nvSpPr>
          <p:cNvPr id="18" name="AutoShape 14">
            <a:extLst>
              <a:ext uri="{FF2B5EF4-FFF2-40B4-BE49-F238E27FC236}">
                <a16:creationId xmlns:a16="http://schemas.microsoft.com/office/drawing/2014/main" id="{4A292699-C377-4C9F-BE4D-A45589DC79D5}"/>
              </a:ext>
            </a:extLst>
          </p:cNvPr>
          <p:cNvSpPr>
            <a:spLocks noChangeArrowheads="1"/>
          </p:cNvSpPr>
          <p:nvPr/>
        </p:nvSpPr>
        <p:spPr bwMode="gray">
          <a:xfrm>
            <a:off x="622890" y="4038661"/>
            <a:ext cx="3243107" cy="1210827"/>
          </a:xfrm>
          <a:prstGeom prst="homePlate">
            <a:avLst>
              <a:gd name="adj" fmla="val 34263"/>
            </a:avLst>
          </a:prstGeom>
          <a:solidFill>
            <a:srgbClr val="999999"/>
          </a:solidFill>
          <a:ln w="19050" algn="ctr">
            <a:solidFill>
              <a:srgbClr val="9999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indent="-190405" defTabSz="801287" eaLnBrk="0" hangingPunct="0">
              <a:lnSpc>
                <a:spcPct val="95000"/>
              </a:lnSpc>
              <a:spcBef>
                <a:spcPts val="0"/>
              </a:spcBef>
              <a:spcAft>
                <a:spcPts val="800"/>
              </a:spcAft>
              <a:buClr>
                <a:srgbClr val="969696"/>
              </a:buClr>
              <a:buSzTx/>
              <a:defRPr/>
            </a:pPr>
            <a:endParaRPr lang="en-US" sz="1599" b="1" kern="0">
              <a:solidFill>
                <a:srgbClr val="000000"/>
              </a:solidFill>
              <a:latin typeface="+mj-lt"/>
              <a:cs typeface="Arial" charset="0"/>
            </a:endParaRPr>
          </a:p>
        </p:txBody>
      </p:sp>
      <p:sp>
        <p:nvSpPr>
          <p:cNvPr id="19" name="AutoShape 14">
            <a:extLst>
              <a:ext uri="{FF2B5EF4-FFF2-40B4-BE49-F238E27FC236}">
                <a16:creationId xmlns:a16="http://schemas.microsoft.com/office/drawing/2014/main" id="{AB3FCD45-7897-482D-8405-F4400D09EEE9}"/>
              </a:ext>
            </a:extLst>
          </p:cNvPr>
          <p:cNvSpPr>
            <a:spLocks noChangeArrowheads="1"/>
          </p:cNvSpPr>
          <p:nvPr/>
        </p:nvSpPr>
        <p:spPr bwMode="gray">
          <a:xfrm>
            <a:off x="609601" y="4194655"/>
            <a:ext cx="3262478" cy="835738"/>
          </a:xfrm>
          <a:prstGeom prst="homePlate">
            <a:avLst>
              <a:gd name="adj" fmla="val 34263"/>
            </a:avLst>
          </a:prstGeom>
          <a:solidFill>
            <a:schemeClr val="tx2"/>
          </a:solidFill>
          <a:ln w="19050" algn="ctr">
            <a:solidFill>
              <a:srgbClr val="999999"/>
            </a:solidFill>
            <a:miter lim="800000"/>
            <a:headEnd/>
            <a:tailEnd/>
          </a:ln>
          <a:effectLst/>
        </p:spPr>
        <p:txBody>
          <a:bodyPr lIns="89953" tIns="89953" rIns="89953" bIns="89953"/>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indent="-190405" defTabSz="801287" eaLnBrk="0" hangingPunct="0">
              <a:lnSpc>
                <a:spcPct val="95000"/>
              </a:lnSpc>
              <a:spcBef>
                <a:spcPts val="0"/>
              </a:spcBef>
              <a:spcAft>
                <a:spcPts val="800"/>
              </a:spcAft>
              <a:buClr>
                <a:srgbClr val="969696"/>
              </a:buClr>
              <a:buSzTx/>
              <a:defRPr/>
            </a:pPr>
            <a:r>
              <a:rPr lang="en-US" sz="1400" b="1" kern="0">
                <a:solidFill>
                  <a:srgbClr val="000000"/>
                </a:solidFill>
                <a:latin typeface="EYInterstate Regular "/>
                <a:cs typeface="Arial" charset="0"/>
              </a:rPr>
              <a:t>Carry forward of losses </a:t>
            </a:r>
          </a:p>
        </p:txBody>
      </p:sp>
      <p:sp>
        <p:nvSpPr>
          <p:cNvPr id="20" name="Rectangle 9">
            <a:extLst>
              <a:ext uri="{FF2B5EF4-FFF2-40B4-BE49-F238E27FC236}">
                <a16:creationId xmlns:a16="http://schemas.microsoft.com/office/drawing/2014/main" id="{6458343A-B57A-432A-A693-1D1D137A738E}"/>
              </a:ext>
            </a:extLst>
          </p:cNvPr>
          <p:cNvSpPr>
            <a:spLocks noChangeArrowheads="1"/>
          </p:cNvSpPr>
          <p:nvPr/>
        </p:nvSpPr>
        <p:spPr bwMode="auto">
          <a:xfrm>
            <a:off x="3872079" y="3928666"/>
            <a:ext cx="7809440" cy="136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53" tIns="89953" rIns="89953" bIns="89953" anchor="ctr"/>
          <a:lstStyle>
            <a:lvl1pPr marL="342900" indent="-342900">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357188" indent="-354013">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717550" indent="-358775">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1079500" indent="-360363">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15367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19939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24511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2908300" indent="-360363"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marL="272913" lvl="2" indent="-269740" algn="just" defTabSz="872688" fontAlgn="base">
              <a:spcAft>
                <a:spcPct val="0"/>
              </a:spcAft>
              <a:buClr>
                <a:srgbClr val="FFE600"/>
              </a:buClr>
            </a:pPr>
            <a:r>
              <a:rPr lang="en-US" altLang="en-US" sz="1200" kern="0" spc="-5">
                <a:solidFill>
                  <a:srgbClr val="2E2E38"/>
                </a:solidFill>
                <a:latin typeface="EYInterstate Regular "/>
                <a:cs typeface="Arial"/>
              </a:rPr>
              <a:t>Amendment to section 79 by Finance Act, 2018 enabled IBC companies to carry forward the losses, where there is </a:t>
            </a:r>
            <a:r>
              <a:rPr lang="en-IN" altLang="en-US" sz="1200" kern="0" spc="-5">
                <a:solidFill>
                  <a:srgbClr val="2E2E38"/>
                </a:solidFill>
                <a:latin typeface="EYInterstate Regular "/>
                <a:cs typeface="Arial"/>
              </a:rPr>
              <a:t>change in the shareholding by more than 49% pursuant to a resolution plan approved under the IBC after affording a reasonable opportunity of being heard to the jurisdictional Principal Commissioner or Commissioner</a:t>
            </a:r>
            <a:endParaRPr lang="en-GB" altLang="en-US" sz="1200" kern="0" spc="-5">
              <a:solidFill>
                <a:srgbClr val="2E2E38"/>
              </a:solidFill>
              <a:latin typeface="EYInterstate Regular "/>
              <a:cs typeface="Arial"/>
            </a:endParaRPr>
          </a:p>
        </p:txBody>
      </p:sp>
    </p:spTree>
    <p:extLst>
      <p:ext uri="{BB962C8B-B14F-4D97-AF65-F5344CB8AC3E}">
        <p14:creationId xmlns:p14="http://schemas.microsoft.com/office/powerpoint/2010/main" val="44631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ne 5">
            <a:extLst>
              <a:ext uri="{FF2B5EF4-FFF2-40B4-BE49-F238E27FC236}">
                <a16:creationId xmlns:a16="http://schemas.microsoft.com/office/drawing/2014/main" id="{73C053C0-3663-96B3-3B68-4D97F8971623}"/>
              </a:ext>
            </a:extLst>
          </p:cNvPr>
          <p:cNvSpPr>
            <a:spLocks noChangeShapeType="1"/>
          </p:cNvSpPr>
          <p:nvPr/>
        </p:nvSpPr>
        <p:spPr bwMode="gray">
          <a:xfrm>
            <a:off x="1120794" y="5288441"/>
            <a:ext cx="4122831" cy="1134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45" name="Line 5">
            <a:extLst>
              <a:ext uri="{FF2B5EF4-FFF2-40B4-BE49-F238E27FC236}">
                <a16:creationId xmlns:a16="http://schemas.microsoft.com/office/drawing/2014/main" id="{F2681E04-44CA-3C53-0528-1804332D1209}"/>
              </a:ext>
            </a:extLst>
          </p:cNvPr>
          <p:cNvSpPr>
            <a:spLocks noChangeShapeType="1"/>
          </p:cNvSpPr>
          <p:nvPr/>
        </p:nvSpPr>
        <p:spPr bwMode="gray">
          <a:xfrm>
            <a:off x="7077139" y="5281851"/>
            <a:ext cx="3984142" cy="13562"/>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46" name="Rectangle 6">
            <a:extLst>
              <a:ext uri="{FF2B5EF4-FFF2-40B4-BE49-F238E27FC236}">
                <a16:creationId xmlns:a16="http://schemas.microsoft.com/office/drawing/2014/main" id="{6C4FEAFE-E588-6892-0BAD-2559FC9EDE00}"/>
              </a:ext>
            </a:extLst>
          </p:cNvPr>
          <p:cNvSpPr>
            <a:spLocks noChangeArrowheads="1"/>
          </p:cNvSpPr>
          <p:nvPr/>
        </p:nvSpPr>
        <p:spPr bwMode="gray">
          <a:xfrm>
            <a:off x="7912045" y="4396943"/>
            <a:ext cx="3094082" cy="6069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algn="r" eaLnBrk="1" hangingPunct="1">
              <a:spcBef>
                <a:spcPct val="0"/>
              </a:spcBef>
              <a:buClrTx/>
              <a:buSzPct val="80000"/>
              <a:buFont typeface="Wingdings" panose="05000000000000000000" pitchFamily="2" charset="2"/>
              <a:buNone/>
            </a:pPr>
            <a:r>
              <a:rPr lang="en-US" altLang="en-US" sz="1200">
                <a:solidFill>
                  <a:schemeClr val="bg2"/>
                </a:solidFill>
                <a:latin typeface="EYInterstate Regular" panose="02000503020000020004" pitchFamily="2" charset="0"/>
              </a:rPr>
              <a:t>Applicability of GAAR &amp; possibility of future litigation by IT Authorities</a:t>
            </a:r>
          </a:p>
        </p:txBody>
      </p:sp>
      <p:sp>
        <p:nvSpPr>
          <p:cNvPr id="43" name="Line 5">
            <a:extLst>
              <a:ext uri="{FF2B5EF4-FFF2-40B4-BE49-F238E27FC236}">
                <a16:creationId xmlns:a16="http://schemas.microsoft.com/office/drawing/2014/main" id="{2AA7C5FB-1F93-3C45-9477-730D34249CDF}"/>
              </a:ext>
            </a:extLst>
          </p:cNvPr>
          <p:cNvSpPr>
            <a:spLocks noChangeShapeType="1"/>
          </p:cNvSpPr>
          <p:nvPr/>
        </p:nvSpPr>
        <p:spPr bwMode="gray">
          <a:xfrm>
            <a:off x="1250994" y="3675289"/>
            <a:ext cx="3392614" cy="9172"/>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44" name="Rectangle 6">
            <a:extLst>
              <a:ext uri="{FF2B5EF4-FFF2-40B4-BE49-F238E27FC236}">
                <a16:creationId xmlns:a16="http://schemas.microsoft.com/office/drawing/2014/main" id="{08DC5865-9125-F491-411A-85D0A9015CA2}"/>
              </a:ext>
            </a:extLst>
          </p:cNvPr>
          <p:cNvSpPr>
            <a:spLocks noChangeArrowheads="1"/>
          </p:cNvSpPr>
          <p:nvPr/>
        </p:nvSpPr>
        <p:spPr bwMode="gray">
          <a:xfrm>
            <a:off x="8147106" y="2527361"/>
            <a:ext cx="2796866" cy="7041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algn="r" eaLnBrk="1" hangingPunct="1">
              <a:spcBef>
                <a:spcPct val="0"/>
              </a:spcBef>
              <a:buClrTx/>
              <a:buSzPct val="80000"/>
              <a:buFont typeface="Wingdings" panose="05000000000000000000" pitchFamily="2" charset="2"/>
              <a:buNone/>
            </a:pPr>
            <a:r>
              <a:rPr lang="en-US" altLang="en-US" sz="1200" dirty="0">
                <a:solidFill>
                  <a:schemeClr val="bg2"/>
                </a:solidFill>
                <a:latin typeface="EYInterstate Regular" panose="02000503020000020004" pitchFamily="2" charset="0"/>
              </a:rPr>
              <a:t>Withholding Tax compliances on transfer (Sec. 194R) / assignment of loan or payment to creditors etc.</a:t>
            </a:r>
          </a:p>
        </p:txBody>
      </p:sp>
      <p:sp>
        <p:nvSpPr>
          <p:cNvPr id="36" name="Line 5">
            <a:extLst>
              <a:ext uri="{FF2B5EF4-FFF2-40B4-BE49-F238E27FC236}">
                <a16:creationId xmlns:a16="http://schemas.microsoft.com/office/drawing/2014/main" id="{6964F54D-45A5-6798-C722-CBD67FEFA238}"/>
              </a:ext>
            </a:extLst>
          </p:cNvPr>
          <p:cNvSpPr>
            <a:spLocks noChangeShapeType="1"/>
          </p:cNvSpPr>
          <p:nvPr/>
        </p:nvSpPr>
        <p:spPr bwMode="gray">
          <a:xfrm>
            <a:off x="7753337" y="3808505"/>
            <a:ext cx="330794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34" name="Line 5">
            <a:extLst>
              <a:ext uri="{FF2B5EF4-FFF2-40B4-BE49-F238E27FC236}">
                <a16:creationId xmlns:a16="http://schemas.microsoft.com/office/drawing/2014/main" id="{71FFE016-D66E-B47D-76BF-21DBFDBC47BC}"/>
              </a:ext>
            </a:extLst>
          </p:cNvPr>
          <p:cNvSpPr>
            <a:spLocks noChangeShapeType="1"/>
          </p:cNvSpPr>
          <p:nvPr/>
        </p:nvSpPr>
        <p:spPr bwMode="gray">
          <a:xfrm>
            <a:off x="7321235" y="2019234"/>
            <a:ext cx="3740046" cy="13166"/>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30" name="Line 5">
            <a:extLst>
              <a:ext uri="{FF2B5EF4-FFF2-40B4-BE49-F238E27FC236}">
                <a16:creationId xmlns:a16="http://schemas.microsoft.com/office/drawing/2014/main" id="{20CECD4A-19C6-6C86-936E-0A33DB15D687}"/>
              </a:ext>
            </a:extLst>
          </p:cNvPr>
          <p:cNvSpPr>
            <a:spLocks noChangeShapeType="1"/>
          </p:cNvSpPr>
          <p:nvPr/>
        </p:nvSpPr>
        <p:spPr bwMode="gray">
          <a:xfrm>
            <a:off x="1250994" y="2009659"/>
            <a:ext cx="3611123"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sz="1200">
              <a:latin typeface="EYInterstate Light" panose="02000506000000020004" pitchFamily="2" charset="0"/>
            </a:endParaRPr>
          </a:p>
        </p:txBody>
      </p:sp>
      <p:sp>
        <p:nvSpPr>
          <p:cNvPr id="4" name="TextBox 3">
            <a:extLst>
              <a:ext uri="{FF2B5EF4-FFF2-40B4-BE49-F238E27FC236}">
                <a16:creationId xmlns:a16="http://schemas.microsoft.com/office/drawing/2014/main" id="{85325482-9A93-4AFE-9F6A-4F251BDDF319}"/>
              </a:ext>
            </a:extLst>
          </p:cNvPr>
          <p:cNvSpPr txBox="1"/>
          <p:nvPr/>
        </p:nvSpPr>
        <p:spPr>
          <a:xfrm>
            <a:off x="618758" y="400721"/>
            <a:ext cx="10810103" cy="272344"/>
          </a:xfrm>
          <a:prstGeom prst="rect">
            <a:avLst/>
          </a:prstGeom>
          <a:noFill/>
        </p:spPr>
        <p:txBody>
          <a:bodyPr wrap="square" lIns="0" tIns="36538" rIns="0" bIns="0" rtlCol="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lang="en-IN" b="1">
                <a:solidFill>
                  <a:srgbClr val="2E2E38"/>
                </a:solidFill>
                <a:latin typeface="EYInterstate Regular" panose="02000503020000020004" pitchFamily="2" charset="0"/>
              </a:rPr>
              <a:t>Key tax considerations for acquirers under IBC</a:t>
            </a:r>
            <a:endParaRPr kumimoji="0" lang="en-IN" b="1" i="0" u="none" strike="noStrike" kern="1200" cap="none" spc="0" normalizeH="0" baseline="0" noProof="0">
              <a:ln>
                <a:noFill/>
              </a:ln>
              <a:solidFill>
                <a:srgbClr val="2E2E38"/>
              </a:solidFill>
              <a:effectLst/>
              <a:uLnTx/>
              <a:uFillTx/>
              <a:latin typeface="EYInterstate Regular" panose="02000503020000020004" pitchFamily="2" charset="0"/>
            </a:endParaRPr>
          </a:p>
        </p:txBody>
      </p:sp>
      <p:cxnSp>
        <p:nvCxnSpPr>
          <p:cNvPr id="57" name="Straight Connector 56">
            <a:extLst>
              <a:ext uri="{FF2B5EF4-FFF2-40B4-BE49-F238E27FC236}">
                <a16:creationId xmlns:a16="http://schemas.microsoft.com/office/drawing/2014/main" id="{30D3D5C2-B1EE-41C5-9B7B-0F02CFF81848}"/>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02C7A126-2566-6183-F50C-C908BEBD9D38}"/>
              </a:ext>
            </a:extLst>
          </p:cNvPr>
          <p:cNvGrpSpPr/>
          <p:nvPr/>
        </p:nvGrpSpPr>
        <p:grpSpPr>
          <a:xfrm>
            <a:off x="3823749" y="1263345"/>
            <a:ext cx="4323357" cy="4346401"/>
            <a:chOff x="4033520" y="1547495"/>
            <a:chExt cx="3449638" cy="3657600"/>
          </a:xfrm>
        </p:grpSpPr>
        <p:sp>
          <p:nvSpPr>
            <p:cNvPr id="16" name="Freeform 2">
              <a:extLst>
                <a:ext uri="{FF2B5EF4-FFF2-40B4-BE49-F238E27FC236}">
                  <a16:creationId xmlns:a16="http://schemas.microsoft.com/office/drawing/2014/main" id="{FE6A0402-9A69-98DA-D819-DAD135A4221B}"/>
                </a:ext>
              </a:extLst>
            </p:cNvPr>
            <p:cNvSpPr>
              <a:spLocks/>
            </p:cNvSpPr>
            <p:nvPr/>
          </p:nvSpPr>
          <p:spPr bwMode="gray">
            <a:xfrm>
              <a:off x="4303395" y="1547495"/>
              <a:ext cx="1773238" cy="1228725"/>
            </a:xfrm>
            <a:custGeom>
              <a:avLst/>
              <a:gdLst>
                <a:gd name="T0" fmla="*/ 2147483646 w 1058"/>
                <a:gd name="T1" fmla="*/ 2147483646 h 688"/>
                <a:gd name="T2" fmla="*/ 2147483646 w 1058"/>
                <a:gd name="T3" fmla="*/ 2147483646 h 688"/>
                <a:gd name="T4" fmla="*/ 2147483646 w 1058"/>
                <a:gd name="T5" fmla="*/ 2147483646 h 688"/>
                <a:gd name="T6" fmla="*/ 2147483646 w 1058"/>
                <a:gd name="T7" fmla="*/ 2147483646 h 688"/>
                <a:gd name="T8" fmla="*/ 2147483646 w 1058"/>
                <a:gd name="T9" fmla="*/ 2147483646 h 688"/>
                <a:gd name="T10" fmla="*/ 2147483646 w 1058"/>
                <a:gd name="T11" fmla="*/ 2147483646 h 688"/>
                <a:gd name="T12" fmla="*/ 2147483646 w 1058"/>
                <a:gd name="T13" fmla="*/ 2147483646 h 688"/>
                <a:gd name="T14" fmla="*/ 2147483646 w 1058"/>
                <a:gd name="T15" fmla="*/ 2147483646 h 688"/>
                <a:gd name="T16" fmla="*/ 2147483646 w 1058"/>
                <a:gd name="T17" fmla="*/ 2147483646 h 688"/>
                <a:gd name="T18" fmla="*/ 2147483646 w 1058"/>
                <a:gd name="T19" fmla="*/ 2147483646 h 688"/>
                <a:gd name="T20" fmla="*/ 2147483646 w 1058"/>
                <a:gd name="T21" fmla="*/ 2147483646 h 688"/>
                <a:gd name="T22" fmla="*/ 2147483646 w 1058"/>
                <a:gd name="T23" fmla="*/ 2147483646 h 688"/>
                <a:gd name="T24" fmla="*/ 2147483646 w 1058"/>
                <a:gd name="T25" fmla="*/ 2147483646 h 688"/>
                <a:gd name="T26" fmla="*/ 2147483646 w 1058"/>
                <a:gd name="T27" fmla="*/ 2147483646 h 688"/>
                <a:gd name="T28" fmla="*/ 2147483646 w 1058"/>
                <a:gd name="T29" fmla="*/ 2147483646 h 688"/>
                <a:gd name="T30" fmla="*/ 2147483646 w 1058"/>
                <a:gd name="T31" fmla="*/ 2147483646 h 688"/>
                <a:gd name="T32" fmla="*/ 2147483646 w 1058"/>
                <a:gd name="T33" fmla="*/ 2147483646 h 688"/>
                <a:gd name="T34" fmla="*/ 2147483646 w 1058"/>
                <a:gd name="T35" fmla="*/ 2147483646 h 688"/>
                <a:gd name="T36" fmla="*/ 2147483646 w 1058"/>
                <a:gd name="T37" fmla="*/ 2147483646 h 688"/>
                <a:gd name="T38" fmla="*/ 2147483646 w 1058"/>
                <a:gd name="T39" fmla="*/ 2147483646 h 688"/>
                <a:gd name="T40" fmla="*/ 2147483646 w 1058"/>
                <a:gd name="T41" fmla="*/ 2147483646 h 688"/>
                <a:gd name="T42" fmla="*/ 2147483646 w 1058"/>
                <a:gd name="T43" fmla="*/ 0 h 688"/>
                <a:gd name="T44" fmla="*/ 2147483646 w 1058"/>
                <a:gd name="T45" fmla="*/ 0 h 688"/>
                <a:gd name="T46" fmla="*/ 2147483646 w 1058"/>
                <a:gd name="T47" fmla="*/ 2147483646 h 688"/>
                <a:gd name="T48" fmla="*/ 2147483646 w 1058"/>
                <a:gd name="T49" fmla="*/ 2147483646 h 688"/>
                <a:gd name="T50" fmla="*/ 2147483646 w 1058"/>
                <a:gd name="T51" fmla="*/ 2147483646 h 688"/>
                <a:gd name="T52" fmla="*/ 2147483646 w 1058"/>
                <a:gd name="T53" fmla="*/ 2147483646 h 688"/>
                <a:gd name="T54" fmla="*/ 2147483646 w 1058"/>
                <a:gd name="T55" fmla="*/ 2147483646 h 688"/>
                <a:gd name="T56" fmla="*/ 2147483646 w 1058"/>
                <a:gd name="T57" fmla="*/ 2147483646 h 688"/>
                <a:gd name="T58" fmla="*/ 2147483646 w 1058"/>
                <a:gd name="T59" fmla="*/ 2147483646 h 688"/>
                <a:gd name="T60" fmla="*/ 2147483646 w 1058"/>
                <a:gd name="T61" fmla="*/ 2147483646 h 688"/>
                <a:gd name="T62" fmla="*/ 2147483646 w 1058"/>
                <a:gd name="T63" fmla="*/ 2147483646 h 688"/>
                <a:gd name="T64" fmla="*/ 2147483646 w 1058"/>
                <a:gd name="T65" fmla="*/ 2147483646 h 688"/>
                <a:gd name="T66" fmla="*/ 2147483646 w 1058"/>
                <a:gd name="T67" fmla="*/ 2147483646 h 688"/>
                <a:gd name="T68" fmla="*/ 2147483646 w 1058"/>
                <a:gd name="T69" fmla="*/ 2147483646 h 688"/>
                <a:gd name="T70" fmla="*/ 2147483646 w 1058"/>
                <a:gd name="T71" fmla="*/ 2147483646 h 688"/>
                <a:gd name="T72" fmla="*/ 2147483646 w 1058"/>
                <a:gd name="T73" fmla="*/ 2147483646 h 688"/>
                <a:gd name="T74" fmla="*/ 2147483646 w 1058"/>
                <a:gd name="T75" fmla="*/ 2147483646 h 688"/>
                <a:gd name="T76" fmla="*/ 0 w 1058"/>
                <a:gd name="T77" fmla="*/ 2147483646 h 688"/>
                <a:gd name="T78" fmla="*/ 2147483646 w 1058"/>
                <a:gd name="T79" fmla="*/ 2147483646 h 688"/>
                <a:gd name="T80" fmla="*/ 2147483646 w 1058"/>
                <a:gd name="T81" fmla="*/ 2147483646 h 6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58" h="688">
                  <a:moveTo>
                    <a:pt x="385" y="688"/>
                  </a:moveTo>
                  <a:lnTo>
                    <a:pt x="385" y="688"/>
                  </a:lnTo>
                  <a:lnTo>
                    <a:pt x="406" y="659"/>
                  </a:lnTo>
                  <a:lnTo>
                    <a:pt x="429" y="633"/>
                  </a:lnTo>
                  <a:lnTo>
                    <a:pt x="451" y="608"/>
                  </a:lnTo>
                  <a:lnTo>
                    <a:pt x="478" y="584"/>
                  </a:lnTo>
                  <a:lnTo>
                    <a:pt x="504" y="561"/>
                  </a:lnTo>
                  <a:lnTo>
                    <a:pt x="533" y="540"/>
                  </a:lnTo>
                  <a:lnTo>
                    <a:pt x="561" y="521"/>
                  </a:lnTo>
                  <a:lnTo>
                    <a:pt x="591" y="504"/>
                  </a:lnTo>
                  <a:lnTo>
                    <a:pt x="623" y="489"/>
                  </a:lnTo>
                  <a:lnTo>
                    <a:pt x="655" y="476"/>
                  </a:lnTo>
                  <a:lnTo>
                    <a:pt x="689" y="463"/>
                  </a:lnTo>
                  <a:lnTo>
                    <a:pt x="723" y="453"/>
                  </a:lnTo>
                  <a:lnTo>
                    <a:pt x="759" y="446"/>
                  </a:lnTo>
                  <a:lnTo>
                    <a:pt x="795" y="440"/>
                  </a:lnTo>
                  <a:lnTo>
                    <a:pt x="831" y="436"/>
                  </a:lnTo>
                  <a:lnTo>
                    <a:pt x="869" y="436"/>
                  </a:lnTo>
                  <a:lnTo>
                    <a:pt x="884" y="436"/>
                  </a:lnTo>
                  <a:lnTo>
                    <a:pt x="1058" y="232"/>
                  </a:lnTo>
                  <a:lnTo>
                    <a:pt x="856" y="0"/>
                  </a:lnTo>
                  <a:lnTo>
                    <a:pt x="790" y="4"/>
                  </a:lnTo>
                  <a:lnTo>
                    <a:pt x="723" y="9"/>
                  </a:lnTo>
                  <a:lnTo>
                    <a:pt x="659" y="21"/>
                  </a:lnTo>
                  <a:lnTo>
                    <a:pt x="597" y="36"/>
                  </a:lnTo>
                  <a:lnTo>
                    <a:pt x="534" y="55"/>
                  </a:lnTo>
                  <a:lnTo>
                    <a:pt x="476" y="77"/>
                  </a:lnTo>
                  <a:lnTo>
                    <a:pt x="417" y="104"/>
                  </a:lnTo>
                  <a:lnTo>
                    <a:pt x="362" y="134"/>
                  </a:lnTo>
                  <a:lnTo>
                    <a:pt x="308" y="166"/>
                  </a:lnTo>
                  <a:lnTo>
                    <a:pt x="257" y="202"/>
                  </a:lnTo>
                  <a:lnTo>
                    <a:pt x="208" y="242"/>
                  </a:lnTo>
                  <a:lnTo>
                    <a:pt x="160" y="283"/>
                  </a:lnTo>
                  <a:lnTo>
                    <a:pt x="117" y="329"/>
                  </a:lnTo>
                  <a:lnTo>
                    <a:pt x="75" y="376"/>
                  </a:lnTo>
                  <a:lnTo>
                    <a:pt x="36" y="425"/>
                  </a:lnTo>
                  <a:lnTo>
                    <a:pt x="0" y="476"/>
                  </a:lnTo>
                  <a:lnTo>
                    <a:pt x="308" y="433"/>
                  </a:lnTo>
                  <a:lnTo>
                    <a:pt x="385" y="688"/>
                  </a:lnTo>
                  <a:close/>
                </a:path>
              </a:pathLst>
            </a:custGeom>
            <a:solidFill>
              <a:schemeClr val="tx2"/>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17" name="Freeform 3">
              <a:extLst>
                <a:ext uri="{FF2B5EF4-FFF2-40B4-BE49-F238E27FC236}">
                  <a16:creationId xmlns:a16="http://schemas.microsoft.com/office/drawing/2014/main" id="{D4EBD4F5-06C4-8827-D70E-D8E2F6E50557}"/>
                </a:ext>
              </a:extLst>
            </p:cNvPr>
            <p:cNvSpPr>
              <a:spLocks/>
            </p:cNvSpPr>
            <p:nvPr/>
          </p:nvSpPr>
          <p:spPr bwMode="gray">
            <a:xfrm>
              <a:off x="5806758" y="1547495"/>
              <a:ext cx="1441450" cy="1439863"/>
            </a:xfrm>
            <a:custGeom>
              <a:avLst/>
              <a:gdLst>
                <a:gd name="T0" fmla="*/ 2147483646 w 860"/>
                <a:gd name="T1" fmla="*/ 2147483646 h 807"/>
                <a:gd name="T2" fmla="*/ 2147483646 w 860"/>
                <a:gd name="T3" fmla="*/ 2147483646 h 807"/>
                <a:gd name="T4" fmla="*/ 2147483646 w 860"/>
                <a:gd name="T5" fmla="*/ 2147483646 h 807"/>
                <a:gd name="T6" fmla="*/ 2147483646 w 860"/>
                <a:gd name="T7" fmla="*/ 2147483646 h 807"/>
                <a:gd name="T8" fmla="*/ 2147483646 w 860"/>
                <a:gd name="T9" fmla="*/ 2147483646 h 807"/>
                <a:gd name="T10" fmla="*/ 2147483646 w 860"/>
                <a:gd name="T11" fmla="*/ 2147483646 h 807"/>
                <a:gd name="T12" fmla="*/ 2147483646 w 860"/>
                <a:gd name="T13" fmla="*/ 2147483646 h 807"/>
                <a:gd name="T14" fmla="*/ 2147483646 w 860"/>
                <a:gd name="T15" fmla="*/ 2147483646 h 807"/>
                <a:gd name="T16" fmla="*/ 2147483646 w 860"/>
                <a:gd name="T17" fmla="*/ 2147483646 h 807"/>
                <a:gd name="T18" fmla="*/ 2147483646 w 860"/>
                <a:gd name="T19" fmla="*/ 2147483646 h 807"/>
                <a:gd name="T20" fmla="*/ 2147483646 w 860"/>
                <a:gd name="T21" fmla="*/ 2147483646 h 807"/>
                <a:gd name="T22" fmla="*/ 2147483646 w 860"/>
                <a:gd name="T23" fmla="*/ 2147483646 h 807"/>
                <a:gd name="T24" fmla="*/ 2147483646 w 860"/>
                <a:gd name="T25" fmla="*/ 2147483646 h 807"/>
                <a:gd name="T26" fmla="*/ 2147483646 w 860"/>
                <a:gd name="T27" fmla="*/ 2147483646 h 807"/>
                <a:gd name="T28" fmla="*/ 2147483646 w 860"/>
                <a:gd name="T29" fmla="*/ 2147483646 h 807"/>
                <a:gd name="T30" fmla="*/ 2147483646 w 860"/>
                <a:gd name="T31" fmla="*/ 2147483646 h 807"/>
                <a:gd name="T32" fmla="*/ 2147483646 w 860"/>
                <a:gd name="T33" fmla="*/ 2147483646 h 807"/>
                <a:gd name="T34" fmla="*/ 2147483646 w 860"/>
                <a:gd name="T35" fmla="*/ 2147483646 h 807"/>
                <a:gd name="T36" fmla="*/ 2147483646 w 860"/>
                <a:gd name="T37" fmla="*/ 2147483646 h 807"/>
                <a:gd name="T38" fmla="*/ 2147483646 w 860"/>
                <a:gd name="T39" fmla="*/ 2147483646 h 807"/>
                <a:gd name="T40" fmla="*/ 2147483646 w 860"/>
                <a:gd name="T41" fmla="*/ 2147483646 h 807"/>
                <a:gd name="T42" fmla="*/ 2147483646 w 860"/>
                <a:gd name="T43" fmla="*/ 2147483646 h 807"/>
                <a:gd name="T44" fmla="*/ 2147483646 w 860"/>
                <a:gd name="T45" fmla="*/ 2147483646 h 807"/>
                <a:gd name="T46" fmla="*/ 2147483646 w 860"/>
                <a:gd name="T47" fmla="*/ 2147483646 h 807"/>
                <a:gd name="T48" fmla="*/ 2147483646 w 860"/>
                <a:gd name="T49" fmla="*/ 2147483646 h 807"/>
                <a:gd name="T50" fmla="*/ 2147483646 w 860"/>
                <a:gd name="T51" fmla="*/ 2147483646 h 807"/>
                <a:gd name="T52" fmla="*/ 2147483646 w 860"/>
                <a:gd name="T53" fmla="*/ 2147483646 h 807"/>
                <a:gd name="T54" fmla="*/ 2147483646 w 860"/>
                <a:gd name="T55" fmla="*/ 2147483646 h 807"/>
                <a:gd name="T56" fmla="*/ 2147483646 w 860"/>
                <a:gd name="T57" fmla="*/ 2147483646 h 807"/>
                <a:gd name="T58" fmla="*/ 2147483646 w 860"/>
                <a:gd name="T59" fmla="*/ 2147483646 h 807"/>
                <a:gd name="T60" fmla="*/ 2147483646 w 860"/>
                <a:gd name="T61" fmla="*/ 2147483646 h 807"/>
                <a:gd name="T62" fmla="*/ 2147483646 w 860"/>
                <a:gd name="T63" fmla="*/ 2147483646 h 807"/>
                <a:gd name="T64" fmla="*/ 2147483646 w 860"/>
                <a:gd name="T65" fmla="*/ 2147483646 h 807"/>
                <a:gd name="T66" fmla="*/ 2147483646 w 860"/>
                <a:gd name="T67" fmla="*/ 2147483646 h 807"/>
                <a:gd name="T68" fmla="*/ 2147483646 w 860"/>
                <a:gd name="T69" fmla="*/ 2147483646 h 807"/>
                <a:gd name="T70" fmla="*/ 2147483646 w 860"/>
                <a:gd name="T71" fmla="*/ 2147483646 h 807"/>
                <a:gd name="T72" fmla="*/ 2147483646 w 860"/>
                <a:gd name="T73" fmla="*/ 2147483646 h 807"/>
                <a:gd name="T74" fmla="*/ 0 w 860"/>
                <a:gd name="T75" fmla="*/ 0 h 807"/>
                <a:gd name="T76" fmla="*/ 2147483646 w 860"/>
                <a:gd name="T77" fmla="*/ 2147483646 h 807"/>
                <a:gd name="T78" fmla="*/ 2147483646 w 860"/>
                <a:gd name="T79" fmla="*/ 2147483646 h 80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0" h="807">
                  <a:moveTo>
                    <a:pt x="27" y="438"/>
                  </a:moveTo>
                  <a:lnTo>
                    <a:pt x="27" y="438"/>
                  </a:lnTo>
                  <a:lnTo>
                    <a:pt x="65" y="444"/>
                  </a:lnTo>
                  <a:lnTo>
                    <a:pt x="102" y="452"/>
                  </a:lnTo>
                  <a:lnTo>
                    <a:pt x="140" y="461"/>
                  </a:lnTo>
                  <a:lnTo>
                    <a:pt x="176" y="472"/>
                  </a:lnTo>
                  <a:lnTo>
                    <a:pt x="210" y="486"/>
                  </a:lnTo>
                  <a:lnTo>
                    <a:pt x="244" y="503"/>
                  </a:lnTo>
                  <a:lnTo>
                    <a:pt x="276" y="521"/>
                  </a:lnTo>
                  <a:lnTo>
                    <a:pt x="306" y="540"/>
                  </a:lnTo>
                  <a:lnTo>
                    <a:pt x="337" y="563"/>
                  </a:lnTo>
                  <a:lnTo>
                    <a:pt x="365" y="586"/>
                  </a:lnTo>
                  <a:lnTo>
                    <a:pt x="391" y="612"/>
                  </a:lnTo>
                  <a:lnTo>
                    <a:pt x="416" y="639"/>
                  </a:lnTo>
                  <a:lnTo>
                    <a:pt x="441" y="667"/>
                  </a:lnTo>
                  <a:lnTo>
                    <a:pt x="461" y="697"/>
                  </a:lnTo>
                  <a:lnTo>
                    <a:pt x="482" y="729"/>
                  </a:lnTo>
                  <a:lnTo>
                    <a:pt x="499" y="761"/>
                  </a:lnTo>
                  <a:lnTo>
                    <a:pt x="764" y="807"/>
                  </a:lnTo>
                  <a:lnTo>
                    <a:pt x="860" y="512"/>
                  </a:lnTo>
                  <a:lnTo>
                    <a:pt x="826" y="457"/>
                  </a:lnTo>
                  <a:lnTo>
                    <a:pt x="788" y="406"/>
                  </a:lnTo>
                  <a:lnTo>
                    <a:pt x="749" y="355"/>
                  </a:lnTo>
                  <a:lnTo>
                    <a:pt x="705" y="308"/>
                  </a:lnTo>
                  <a:lnTo>
                    <a:pt x="658" y="265"/>
                  </a:lnTo>
                  <a:lnTo>
                    <a:pt x="609" y="223"/>
                  </a:lnTo>
                  <a:lnTo>
                    <a:pt x="558" y="183"/>
                  </a:lnTo>
                  <a:lnTo>
                    <a:pt x="503" y="149"/>
                  </a:lnTo>
                  <a:lnTo>
                    <a:pt x="446" y="117"/>
                  </a:lnTo>
                  <a:lnTo>
                    <a:pt x="388" y="89"/>
                  </a:lnTo>
                  <a:lnTo>
                    <a:pt x="327" y="64"/>
                  </a:lnTo>
                  <a:lnTo>
                    <a:pt x="265" y="43"/>
                  </a:lnTo>
                  <a:lnTo>
                    <a:pt x="203" y="26"/>
                  </a:lnTo>
                  <a:lnTo>
                    <a:pt x="136" y="13"/>
                  </a:lnTo>
                  <a:lnTo>
                    <a:pt x="68" y="6"/>
                  </a:lnTo>
                  <a:lnTo>
                    <a:pt x="36" y="2"/>
                  </a:lnTo>
                  <a:lnTo>
                    <a:pt x="0" y="0"/>
                  </a:lnTo>
                  <a:lnTo>
                    <a:pt x="203" y="232"/>
                  </a:lnTo>
                  <a:lnTo>
                    <a:pt x="27" y="438"/>
                  </a:lnTo>
                  <a:close/>
                </a:path>
              </a:pathLst>
            </a:custGeom>
            <a:solidFill>
              <a:schemeClr val="bg1">
                <a:lumMod val="40000"/>
                <a:lumOff val="60000"/>
              </a:schemeClr>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18" name="Freeform 5">
              <a:extLst>
                <a:ext uri="{FF2B5EF4-FFF2-40B4-BE49-F238E27FC236}">
                  <a16:creationId xmlns:a16="http://schemas.microsoft.com/office/drawing/2014/main" id="{20BE4314-E81F-6620-4E28-1ED495EA6F25}"/>
                </a:ext>
              </a:extLst>
            </p:cNvPr>
            <p:cNvSpPr>
              <a:spLocks/>
            </p:cNvSpPr>
            <p:nvPr/>
          </p:nvSpPr>
          <p:spPr bwMode="gray">
            <a:xfrm>
              <a:off x="4033520" y="2385695"/>
              <a:ext cx="877888" cy="1851025"/>
            </a:xfrm>
            <a:custGeom>
              <a:avLst/>
              <a:gdLst>
                <a:gd name="T0" fmla="*/ 2147483646 w 523"/>
                <a:gd name="T1" fmla="*/ 2147483646 h 1037"/>
                <a:gd name="T2" fmla="*/ 2147483646 w 523"/>
                <a:gd name="T3" fmla="*/ 2147483646 h 1037"/>
                <a:gd name="T4" fmla="*/ 2147483646 w 523"/>
                <a:gd name="T5" fmla="*/ 2147483646 h 1037"/>
                <a:gd name="T6" fmla="*/ 2147483646 w 523"/>
                <a:gd name="T7" fmla="*/ 2147483646 h 1037"/>
                <a:gd name="T8" fmla="*/ 2147483646 w 523"/>
                <a:gd name="T9" fmla="*/ 2147483646 h 1037"/>
                <a:gd name="T10" fmla="*/ 2147483646 w 523"/>
                <a:gd name="T11" fmla="*/ 2147483646 h 1037"/>
                <a:gd name="T12" fmla="*/ 2147483646 w 523"/>
                <a:gd name="T13" fmla="*/ 2147483646 h 1037"/>
                <a:gd name="T14" fmla="*/ 2147483646 w 523"/>
                <a:gd name="T15" fmla="*/ 2147483646 h 1037"/>
                <a:gd name="T16" fmla="*/ 2147483646 w 523"/>
                <a:gd name="T17" fmla="*/ 2147483646 h 1037"/>
                <a:gd name="T18" fmla="*/ 2147483646 w 523"/>
                <a:gd name="T19" fmla="*/ 2147483646 h 1037"/>
                <a:gd name="T20" fmla="*/ 2147483646 w 523"/>
                <a:gd name="T21" fmla="*/ 2147483646 h 1037"/>
                <a:gd name="T22" fmla="*/ 2147483646 w 523"/>
                <a:gd name="T23" fmla="*/ 2147483646 h 1037"/>
                <a:gd name="T24" fmla="*/ 2147483646 w 523"/>
                <a:gd name="T25" fmla="*/ 2147483646 h 1037"/>
                <a:gd name="T26" fmla="*/ 2147483646 w 523"/>
                <a:gd name="T27" fmla="*/ 2147483646 h 1037"/>
                <a:gd name="T28" fmla="*/ 2147483646 w 523"/>
                <a:gd name="T29" fmla="*/ 2147483646 h 1037"/>
                <a:gd name="T30" fmla="*/ 2147483646 w 523"/>
                <a:gd name="T31" fmla="*/ 2147483646 h 1037"/>
                <a:gd name="T32" fmla="*/ 2147483646 w 523"/>
                <a:gd name="T33" fmla="*/ 2147483646 h 1037"/>
                <a:gd name="T34" fmla="*/ 2147483646 w 523"/>
                <a:gd name="T35" fmla="*/ 2147483646 h 1037"/>
                <a:gd name="T36" fmla="*/ 2147483646 w 523"/>
                <a:gd name="T37" fmla="*/ 2147483646 h 1037"/>
                <a:gd name="T38" fmla="*/ 2147483646 w 523"/>
                <a:gd name="T39" fmla="*/ 0 h 1037"/>
                <a:gd name="T40" fmla="*/ 2147483646 w 523"/>
                <a:gd name="T41" fmla="*/ 2147483646 h 1037"/>
                <a:gd name="T42" fmla="*/ 2147483646 w 523"/>
                <a:gd name="T43" fmla="*/ 2147483646 h 1037"/>
                <a:gd name="T44" fmla="*/ 2147483646 w 523"/>
                <a:gd name="T45" fmla="*/ 2147483646 h 1037"/>
                <a:gd name="T46" fmla="*/ 2147483646 w 523"/>
                <a:gd name="T47" fmla="*/ 2147483646 h 1037"/>
                <a:gd name="T48" fmla="*/ 2147483646 w 523"/>
                <a:gd name="T49" fmla="*/ 2147483646 h 1037"/>
                <a:gd name="T50" fmla="*/ 2147483646 w 523"/>
                <a:gd name="T51" fmla="*/ 2147483646 h 1037"/>
                <a:gd name="T52" fmla="*/ 2147483646 w 523"/>
                <a:gd name="T53" fmla="*/ 2147483646 h 1037"/>
                <a:gd name="T54" fmla="*/ 2147483646 w 523"/>
                <a:gd name="T55" fmla="*/ 2147483646 h 1037"/>
                <a:gd name="T56" fmla="*/ 2147483646 w 523"/>
                <a:gd name="T57" fmla="*/ 2147483646 h 1037"/>
                <a:gd name="T58" fmla="*/ 2147483646 w 523"/>
                <a:gd name="T59" fmla="*/ 2147483646 h 1037"/>
                <a:gd name="T60" fmla="*/ 2147483646 w 523"/>
                <a:gd name="T61" fmla="*/ 2147483646 h 1037"/>
                <a:gd name="T62" fmla="*/ 2147483646 w 523"/>
                <a:gd name="T63" fmla="*/ 2147483646 h 1037"/>
                <a:gd name="T64" fmla="*/ 0 w 523"/>
                <a:gd name="T65" fmla="*/ 2147483646 h 1037"/>
                <a:gd name="T66" fmla="*/ 0 w 523"/>
                <a:gd name="T67" fmla="*/ 2147483646 h 1037"/>
                <a:gd name="T68" fmla="*/ 2147483646 w 523"/>
                <a:gd name="T69" fmla="*/ 2147483646 h 1037"/>
                <a:gd name="T70" fmla="*/ 2147483646 w 523"/>
                <a:gd name="T71" fmla="*/ 2147483646 h 1037"/>
                <a:gd name="T72" fmla="*/ 2147483646 w 523"/>
                <a:gd name="T73" fmla="*/ 2147483646 h 1037"/>
                <a:gd name="T74" fmla="*/ 2147483646 w 523"/>
                <a:gd name="T75" fmla="*/ 2147483646 h 1037"/>
                <a:gd name="T76" fmla="*/ 2147483646 w 523"/>
                <a:gd name="T77" fmla="*/ 2147483646 h 1037"/>
                <a:gd name="T78" fmla="*/ 2147483646 w 523"/>
                <a:gd name="T79" fmla="*/ 2147483646 h 1037"/>
                <a:gd name="T80" fmla="*/ 2147483646 w 523"/>
                <a:gd name="T81" fmla="*/ 2147483646 h 1037"/>
                <a:gd name="T82" fmla="*/ 2147483646 w 523"/>
                <a:gd name="T83" fmla="*/ 2147483646 h 1037"/>
                <a:gd name="T84" fmla="*/ 2147483646 w 523"/>
                <a:gd name="T85" fmla="*/ 2147483646 h 1037"/>
                <a:gd name="T86" fmla="*/ 2147483646 w 523"/>
                <a:gd name="T87" fmla="*/ 2147483646 h 10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3" h="1037">
                  <a:moveTo>
                    <a:pt x="486" y="789"/>
                  </a:moveTo>
                  <a:lnTo>
                    <a:pt x="486" y="789"/>
                  </a:lnTo>
                  <a:lnTo>
                    <a:pt x="476" y="763"/>
                  </a:lnTo>
                  <a:lnTo>
                    <a:pt x="465" y="735"/>
                  </a:lnTo>
                  <a:lnTo>
                    <a:pt x="457" y="706"/>
                  </a:lnTo>
                  <a:lnTo>
                    <a:pt x="450" y="678"/>
                  </a:lnTo>
                  <a:lnTo>
                    <a:pt x="444" y="648"/>
                  </a:lnTo>
                  <a:lnTo>
                    <a:pt x="440" y="617"/>
                  </a:lnTo>
                  <a:lnTo>
                    <a:pt x="438" y="587"/>
                  </a:lnTo>
                  <a:lnTo>
                    <a:pt x="438" y="557"/>
                  </a:lnTo>
                  <a:lnTo>
                    <a:pt x="438" y="515"/>
                  </a:lnTo>
                  <a:lnTo>
                    <a:pt x="444" y="474"/>
                  </a:lnTo>
                  <a:lnTo>
                    <a:pt x="450" y="434"/>
                  </a:lnTo>
                  <a:lnTo>
                    <a:pt x="459" y="396"/>
                  </a:lnTo>
                  <a:lnTo>
                    <a:pt x="472" y="359"/>
                  </a:lnTo>
                  <a:lnTo>
                    <a:pt x="488" y="321"/>
                  </a:lnTo>
                  <a:lnTo>
                    <a:pt x="505" y="287"/>
                  </a:lnTo>
                  <a:lnTo>
                    <a:pt x="523" y="253"/>
                  </a:lnTo>
                  <a:lnTo>
                    <a:pt x="446" y="0"/>
                  </a:lnTo>
                  <a:lnTo>
                    <a:pt x="140" y="43"/>
                  </a:lnTo>
                  <a:lnTo>
                    <a:pt x="110" y="100"/>
                  </a:lnTo>
                  <a:lnTo>
                    <a:pt x="81" y="160"/>
                  </a:lnTo>
                  <a:lnTo>
                    <a:pt x="57" y="223"/>
                  </a:lnTo>
                  <a:lnTo>
                    <a:pt x="38" y="287"/>
                  </a:lnTo>
                  <a:lnTo>
                    <a:pt x="21" y="351"/>
                  </a:lnTo>
                  <a:lnTo>
                    <a:pt x="15" y="385"/>
                  </a:lnTo>
                  <a:lnTo>
                    <a:pt x="9" y="419"/>
                  </a:lnTo>
                  <a:lnTo>
                    <a:pt x="6" y="453"/>
                  </a:lnTo>
                  <a:lnTo>
                    <a:pt x="4" y="487"/>
                  </a:lnTo>
                  <a:lnTo>
                    <a:pt x="2" y="521"/>
                  </a:lnTo>
                  <a:lnTo>
                    <a:pt x="0" y="557"/>
                  </a:lnTo>
                  <a:lnTo>
                    <a:pt x="2" y="621"/>
                  </a:lnTo>
                  <a:lnTo>
                    <a:pt x="9" y="684"/>
                  </a:lnTo>
                  <a:lnTo>
                    <a:pt x="19" y="746"/>
                  </a:lnTo>
                  <a:lnTo>
                    <a:pt x="32" y="808"/>
                  </a:lnTo>
                  <a:lnTo>
                    <a:pt x="49" y="867"/>
                  </a:lnTo>
                  <a:lnTo>
                    <a:pt x="70" y="925"/>
                  </a:lnTo>
                  <a:lnTo>
                    <a:pt x="94" y="982"/>
                  </a:lnTo>
                  <a:lnTo>
                    <a:pt x="121" y="1037"/>
                  </a:lnTo>
                  <a:lnTo>
                    <a:pt x="223" y="742"/>
                  </a:lnTo>
                  <a:lnTo>
                    <a:pt x="486" y="789"/>
                  </a:lnTo>
                  <a:close/>
                </a:path>
              </a:pathLst>
            </a:custGeom>
            <a:solidFill>
              <a:schemeClr val="bg1">
                <a:lumMod val="40000"/>
                <a:lumOff val="60000"/>
              </a:schemeClr>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19" name="Freeform 6">
              <a:extLst>
                <a:ext uri="{FF2B5EF4-FFF2-40B4-BE49-F238E27FC236}">
                  <a16:creationId xmlns:a16="http://schemas.microsoft.com/office/drawing/2014/main" id="{1641509F-8A6B-CEEC-94BC-1C39EFCC9E17}"/>
                </a:ext>
              </a:extLst>
            </p:cNvPr>
            <p:cNvSpPr>
              <a:spLocks/>
            </p:cNvSpPr>
            <p:nvPr/>
          </p:nvSpPr>
          <p:spPr bwMode="gray">
            <a:xfrm>
              <a:off x="4273233" y="3773170"/>
              <a:ext cx="1463675" cy="1431925"/>
            </a:xfrm>
            <a:custGeom>
              <a:avLst/>
              <a:gdLst>
                <a:gd name="T0" fmla="*/ 2147483646 w 875"/>
                <a:gd name="T1" fmla="*/ 2147483646 h 803"/>
                <a:gd name="T2" fmla="*/ 2147483646 w 875"/>
                <a:gd name="T3" fmla="*/ 2147483646 h 803"/>
                <a:gd name="T4" fmla="*/ 2147483646 w 875"/>
                <a:gd name="T5" fmla="*/ 2147483646 h 803"/>
                <a:gd name="T6" fmla="*/ 2147483646 w 875"/>
                <a:gd name="T7" fmla="*/ 2147483646 h 803"/>
                <a:gd name="T8" fmla="*/ 2147483646 w 875"/>
                <a:gd name="T9" fmla="*/ 2147483646 h 803"/>
                <a:gd name="T10" fmla="*/ 2147483646 w 875"/>
                <a:gd name="T11" fmla="*/ 2147483646 h 803"/>
                <a:gd name="T12" fmla="*/ 2147483646 w 875"/>
                <a:gd name="T13" fmla="*/ 2147483646 h 803"/>
                <a:gd name="T14" fmla="*/ 2147483646 w 875"/>
                <a:gd name="T15" fmla="*/ 2147483646 h 803"/>
                <a:gd name="T16" fmla="*/ 2147483646 w 875"/>
                <a:gd name="T17" fmla="*/ 2147483646 h 803"/>
                <a:gd name="T18" fmla="*/ 2147483646 w 875"/>
                <a:gd name="T19" fmla="*/ 2147483646 h 803"/>
                <a:gd name="T20" fmla="*/ 2147483646 w 875"/>
                <a:gd name="T21" fmla="*/ 2147483646 h 803"/>
                <a:gd name="T22" fmla="*/ 2147483646 w 875"/>
                <a:gd name="T23" fmla="*/ 2147483646 h 803"/>
                <a:gd name="T24" fmla="*/ 2147483646 w 875"/>
                <a:gd name="T25" fmla="*/ 2147483646 h 803"/>
                <a:gd name="T26" fmla="*/ 2147483646 w 875"/>
                <a:gd name="T27" fmla="*/ 2147483646 h 803"/>
                <a:gd name="T28" fmla="*/ 2147483646 w 875"/>
                <a:gd name="T29" fmla="*/ 2147483646 h 803"/>
                <a:gd name="T30" fmla="*/ 2147483646 w 875"/>
                <a:gd name="T31" fmla="*/ 2147483646 h 803"/>
                <a:gd name="T32" fmla="*/ 2147483646 w 875"/>
                <a:gd name="T33" fmla="*/ 2147483646 h 803"/>
                <a:gd name="T34" fmla="*/ 2147483646 w 875"/>
                <a:gd name="T35" fmla="*/ 2147483646 h 803"/>
                <a:gd name="T36" fmla="*/ 2147483646 w 875"/>
                <a:gd name="T37" fmla="*/ 0 h 803"/>
                <a:gd name="T38" fmla="*/ 0 w 875"/>
                <a:gd name="T39" fmla="*/ 2147483646 h 803"/>
                <a:gd name="T40" fmla="*/ 0 w 875"/>
                <a:gd name="T41" fmla="*/ 2147483646 h 803"/>
                <a:gd name="T42" fmla="*/ 2147483646 w 875"/>
                <a:gd name="T43" fmla="*/ 2147483646 h 803"/>
                <a:gd name="T44" fmla="*/ 2147483646 w 875"/>
                <a:gd name="T45" fmla="*/ 2147483646 h 803"/>
                <a:gd name="T46" fmla="*/ 2147483646 w 875"/>
                <a:gd name="T47" fmla="*/ 2147483646 h 803"/>
                <a:gd name="T48" fmla="*/ 2147483646 w 875"/>
                <a:gd name="T49" fmla="*/ 2147483646 h 803"/>
                <a:gd name="T50" fmla="*/ 2147483646 w 875"/>
                <a:gd name="T51" fmla="*/ 2147483646 h 803"/>
                <a:gd name="T52" fmla="*/ 2147483646 w 875"/>
                <a:gd name="T53" fmla="*/ 2147483646 h 803"/>
                <a:gd name="T54" fmla="*/ 2147483646 w 875"/>
                <a:gd name="T55" fmla="*/ 2147483646 h 803"/>
                <a:gd name="T56" fmla="*/ 2147483646 w 875"/>
                <a:gd name="T57" fmla="*/ 2147483646 h 803"/>
                <a:gd name="T58" fmla="*/ 2147483646 w 875"/>
                <a:gd name="T59" fmla="*/ 2147483646 h 803"/>
                <a:gd name="T60" fmla="*/ 2147483646 w 875"/>
                <a:gd name="T61" fmla="*/ 2147483646 h 803"/>
                <a:gd name="T62" fmla="*/ 2147483646 w 875"/>
                <a:gd name="T63" fmla="*/ 2147483646 h 803"/>
                <a:gd name="T64" fmla="*/ 2147483646 w 875"/>
                <a:gd name="T65" fmla="*/ 2147483646 h 803"/>
                <a:gd name="T66" fmla="*/ 2147483646 w 875"/>
                <a:gd name="T67" fmla="*/ 2147483646 h 803"/>
                <a:gd name="T68" fmla="*/ 2147483646 w 875"/>
                <a:gd name="T69" fmla="*/ 2147483646 h 803"/>
                <a:gd name="T70" fmla="*/ 2147483646 w 875"/>
                <a:gd name="T71" fmla="*/ 2147483646 h 803"/>
                <a:gd name="T72" fmla="*/ 2147483646 w 875"/>
                <a:gd name="T73" fmla="*/ 2147483646 h 803"/>
                <a:gd name="T74" fmla="*/ 2147483646 w 875"/>
                <a:gd name="T75" fmla="*/ 2147483646 h 803"/>
                <a:gd name="T76" fmla="*/ 2147483646 w 875"/>
                <a:gd name="T77" fmla="*/ 2147483646 h 803"/>
                <a:gd name="T78" fmla="*/ 2147483646 w 875"/>
                <a:gd name="T79" fmla="*/ 2147483646 h 803"/>
                <a:gd name="T80" fmla="*/ 2147483646 w 875"/>
                <a:gd name="T81" fmla="*/ 2147483646 h 80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75" h="803">
                  <a:moveTo>
                    <a:pt x="827" y="365"/>
                  </a:moveTo>
                  <a:lnTo>
                    <a:pt x="827" y="365"/>
                  </a:lnTo>
                  <a:lnTo>
                    <a:pt x="790" y="359"/>
                  </a:lnTo>
                  <a:lnTo>
                    <a:pt x="752" y="353"/>
                  </a:lnTo>
                  <a:lnTo>
                    <a:pt x="716" y="342"/>
                  </a:lnTo>
                  <a:lnTo>
                    <a:pt x="682" y="331"/>
                  </a:lnTo>
                  <a:lnTo>
                    <a:pt x="648" y="317"/>
                  </a:lnTo>
                  <a:lnTo>
                    <a:pt x="614" y="300"/>
                  </a:lnTo>
                  <a:lnTo>
                    <a:pt x="582" y="283"/>
                  </a:lnTo>
                  <a:lnTo>
                    <a:pt x="552" y="263"/>
                  </a:lnTo>
                  <a:lnTo>
                    <a:pt x="523" y="242"/>
                  </a:lnTo>
                  <a:lnTo>
                    <a:pt x="495" y="219"/>
                  </a:lnTo>
                  <a:lnTo>
                    <a:pt x="468" y="193"/>
                  </a:lnTo>
                  <a:lnTo>
                    <a:pt x="444" y="166"/>
                  </a:lnTo>
                  <a:lnTo>
                    <a:pt x="419" y="140"/>
                  </a:lnTo>
                  <a:lnTo>
                    <a:pt x="398" y="110"/>
                  </a:lnTo>
                  <a:lnTo>
                    <a:pt x="380" y="79"/>
                  </a:lnTo>
                  <a:lnTo>
                    <a:pt x="361" y="47"/>
                  </a:lnTo>
                  <a:lnTo>
                    <a:pt x="102" y="0"/>
                  </a:lnTo>
                  <a:lnTo>
                    <a:pt x="0" y="295"/>
                  </a:lnTo>
                  <a:lnTo>
                    <a:pt x="36" y="351"/>
                  </a:lnTo>
                  <a:lnTo>
                    <a:pt x="73" y="402"/>
                  </a:lnTo>
                  <a:lnTo>
                    <a:pt x="115" y="453"/>
                  </a:lnTo>
                  <a:lnTo>
                    <a:pt x="158" y="501"/>
                  </a:lnTo>
                  <a:lnTo>
                    <a:pt x="206" y="546"/>
                  </a:lnTo>
                  <a:lnTo>
                    <a:pt x="257" y="588"/>
                  </a:lnTo>
                  <a:lnTo>
                    <a:pt x="310" y="625"/>
                  </a:lnTo>
                  <a:lnTo>
                    <a:pt x="364" y="659"/>
                  </a:lnTo>
                  <a:lnTo>
                    <a:pt x="421" y="692"/>
                  </a:lnTo>
                  <a:lnTo>
                    <a:pt x="482" y="720"/>
                  </a:lnTo>
                  <a:lnTo>
                    <a:pt x="542" y="744"/>
                  </a:lnTo>
                  <a:lnTo>
                    <a:pt x="606" y="765"/>
                  </a:lnTo>
                  <a:lnTo>
                    <a:pt x="671" y="780"/>
                  </a:lnTo>
                  <a:lnTo>
                    <a:pt x="737" y="792"/>
                  </a:lnTo>
                  <a:lnTo>
                    <a:pt x="771" y="797"/>
                  </a:lnTo>
                  <a:lnTo>
                    <a:pt x="805" y="801"/>
                  </a:lnTo>
                  <a:lnTo>
                    <a:pt x="839" y="803"/>
                  </a:lnTo>
                  <a:lnTo>
                    <a:pt x="875" y="803"/>
                  </a:lnTo>
                  <a:lnTo>
                    <a:pt x="661" y="559"/>
                  </a:lnTo>
                  <a:lnTo>
                    <a:pt x="827" y="365"/>
                  </a:lnTo>
                  <a:close/>
                </a:path>
              </a:pathLst>
            </a:custGeom>
            <a:solidFill>
              <a:schemeClr val="tx2"/>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20" name="Freeform 7">
              <a:extLst>
                <a:ext uri="{FF2B5EF4-FFF2-40B4-BE49-F238E27FC236}">
                  <a16:creationId xmlns:a16="http://schemas.microsoft.com/office/drawing/2014/main" id="{D53F069B-D0B0-37B9-2DA5-9A1331DC0AC1}"/>
                </a:ext>
              </a:extLst>
            </p:cNvPr>
            <p:cNvSpPr>
              <a:spLocks/>
            </p:cNvSpPr>
            <p:nvPr/>
          </p:nvSpPr>
          <p:spPr bwMode="gray">
            <a:xfrm>
              <a:off x="5449570" y="3927158"/>
              <a:ext cx="1816100" cy="1277937"/>
            </a:xfrm>
            <a:custGeom>
              <a:avLst/>
              <a:gdLst>
                <a:gd name="T0" fmla="*/ 2147483646 w 1084"/>
                <a:gd name="T1" fmla="*/ 0 h 716"/>
                <a:gd name="T2" fmla="*/ 2147483646 w 1084"/>
                <a:gd name="T3" fmla="*/ 0 h 716"/>
                <a:gd name="T4" fmla="*/ 2147483646 w 1084"/>
                <a:gd name="T5" fmla="*/ 2147483646 h 716"/>
                <a:gd name="T6" fmla="*/ 2147483646 w 1084"/>
                <a:gd name="T7" fmla="*/ 2147483646 h 716"/>
                <a:gd name="T8" fmla="*/ 2147483646 w 1084"/>
                <a:gd name="T9" fmla="*/ 2147483646 h 716"/>
                <a:gd name="T10" fmla="*/ 2147483646 w 1084"/>
                <a:gd name="T11" fmla="*/ 2147483646 h 716"/>
                <a:gd name="T12" fmla="*/ 2147483646 w 1084"/>
                <a:gd name="T13" fmla="*/ 2147483646 h 716"/>
                <a:gd name="T14" fmla="*/ 2147483646 w 1084"/>
                <a:gd name="T15" fmla="*/ 2147483646 h 716"/>
                <a:gd name="T16" fmla="*/ 2147483646 w 1084"/>
                <a:gd name="T17" fmla="*/ 2147483646 h 716"/>
                <a:gd name="T18" fmla="*/ 2147483646 w 1084"/>
                <a:gd name="T19" fmla="*/ 2147483646 h 716"/>
                <a:gd name="T20" fmla="*/ 2147483646 w 1084"/>
                <a:gd name="T21" fmla="*/ 2147483646 h 716"/>
                <a:gd name="T22" fmla="*/ 2147483646 w 1084"/>
                <a:gd name="T23" fmla="*/ 2147483646 h 716"/>
                <a:gd name="T24" fmla="*/ 2147483646 w 1084"/>
                <a:gd name="T25" fmla="*/ 2147483646 h 716"/>
                <a:gd name="T26" fmla="*/ 2147483646 w 1084"/>
                <a:gd name="T27" fmla="*/ 2147483646 h 716"/>
                <a:gd name="T28" fmla="*/ 2147483646 w 1084"/>
                <a:gd name="T29" fmla="*/ 2147483646 h 716"/>
                <a:gd name="T30" fmla="*/ 2147483646 w 1084"/>
                <a:gd name="T31" fmla="*/ 2147483646 h 716"/>
                <a:gd name="T32" fmla="*/ 2147483646 w 1084"/>
                <a:gd name="T33" fmla="*/ 2147483646 h 716"/>
                <a:gd name="T34" fmla="*/ 2147483646 w 1084"/>
                <a:gd name="T35" fmla="*/ 2147483646 h 716"/>
                <a:gd name="T36" fmla="*/ 2147483646 w 1084"/>
                <a:gd name="T37" fmla="*/ 2147483646 h 716"/>
                <a:gd name="T38" fmla="*/ 2147483646 w 1084"/>
                <a:gd name="T39" fmla="*/ 2147483646 h 716"/>
                <a:gd name="T40" fmla="*/ 0 w 1084"/>
                <a:gd name="T41" fmla="*/ 2147483646 h 716"/>
                <a:gd name="T42" fmla="*/ 2147483646 w 1084"/>
                <a:gd name="T43" fmla="*/ 2147483646 h 716"/>
                <a:gd name="T44" fmla="*/ 2147483646 w 1084"/>
                <a:gd name="T45" fmla="*/ 2147483646 h 716"/>
                <a:gd name="T46" fmla="*/ 2147483646 w 1084"/>
                <a:gd name="T47" fmla="*/ 2147483646 h 716"/>
                <a:gd name="T48" fmla="*/ 2147483646 w 1084"/>
                <a:gd name="T49" fmla="*/ 2147483646 h 716"/>
                <a:gd name="T50" fmla="*/ 2147483646 w 1084"/>
                <a:gd name="T51" fmla="*/ 2147483646 h 716"/>
                <a:gd name="T52" fmla="*/ 2147483646 w 1084"/>
                <a:gd name="T53" fmla="*/ 2147483646 h 716"/>
                <a:gd name="T54" fmla="*/ 2147483646 w 1084"/>
                <a:gd name="T55" fmla="*/ 2147483646 h 716"/>
                <a:gd name="T56" fmla="*/ 2147483646 w 1084"/>
                <a:gd name="T57" fmla="*/ 2147483646 h 716"/>
                <a:gd name="T58" fmla="*/ 2147483646 w 1084"/>
                <a:gd name="T59" fmla="*/ 2147483646 h 716"/>
                <a:gd name="T60" fmla="*/ 2147483646 w 1084"/>
                <a:gd name="T61" fmla="*/ 2147483646 h 716"/>
                <a:gd name="T62" fmla="*/ 2147483646 w 1084"/>
                <a:gd name="T63" fmla="*/ 2147483646 h 716"/>
                <a:gd name="T64" fmla="*/ 2147483646 w 1084"/>
                <a:gd name="T65" fmla="*/ 2147483646 h 716"/>
                <a:gd name="T66" fmla="*/ 2147483646 w 1084"/>
                <a:gd name="T67" fmla="*/ 2147483646 h 716"/>
                <a:gd name="T68" fmla="*/ 2147483646 w 1084"/>
                <a:gd name="T69" fmla="*/ 2147483646 h 716"/>
                <a:gd name="T70" fmla="*/ 2147483646 w 1084"/>
                <a:gd name="T71" fmla="*/ 2147483646 h 716"/>
                <a:gd name="T72" fmla="*/ 2147483646 w 1084"/>
                <a:gd name="T73" fmla="*/ 2147483646 h 716"/>
                <a:gd name="T74" fmla="*/ 2147483646 w 1084"/>
                <a:gd name="T75" fmla="*/ 2147483646 h 716"/>
                <a:gd name="T76" fmla="*/ 2147483646 w 1084"/>
                <a:gd name="T77" fmla="*/ 2147483646 h 716"/>
                <a:gd name="T78" fmla="*/ 2147483646 w 1084"/>
                <a:gd name="T79" fmla="*/ 2147483646 h 716"/>
                <a:gd name="T80" fmla="*/ 2147483646 w 1084"/>
                <a:gd name="T81" fmla="*/ 2147483646 h 716"/>
                <a:gd name="T82" fmla="*/ 2147483646 w 1084"/>
                <a:gd name="T83" fmla="*/ 2147483646 h 716"/>
                <a:gd name="T84" fmla="*/ 2147483646 w 1084"/>
                <a:gd name="T85" fmla="*/ 2147483646 h 716"/>
                <a:gd name="T86" fmla="*/ 2147483646 w 1084"/>
                <a:gd name="T87" fmla="*/ 0 h 7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84" h="716">
                  <a:moveTo>
                    <a:pt x="688" y="0"/>
                  </a:moveTo>
                  <a:lnTo>
                    <a:pt x="688" y="0"/>
                  </a:lnTo>
                  <a:lnTo>
                    <a:pt x="667" y="30"/>
                  </a:lnTo>
                  <a:lnTo>
                    <a:pt x="644" y="60"/>
                  </a:lnTo>
                  <a:lnTo>
                    <a:pt x="621" y="89"/>
                  </a:lnTo>
                  <a:lnTo>
                    <a:pt x="595" y="115"/>
                  </a:lnTo>
                  <a:lnTo>
                    <a:pt x="567" y="140"/>
                  </a:lnTo>
                  <a:lnTo>
                    <a:pt x="538" y="162"/>
                  </a:lnTo>
                  <a:lnTo>
                    <a:pt x="508" y="183"/>
                  </a:lnTo>
                  <a:lnTo>
                    <a:pt x="476" y="204"/>
                  </a:lnTo>
                  <a:lnTo>
                    <a:pt x="444" y="221"/>
                  </a:lnTo>
                  <a:lnTo>
                    <a:pt x="410" y="236"/>
                  </a:lnTo>
                  <a:lnTo>
                    <a:pt x="374" y="249"/>
                  </a:lnTo>
                  <a:lnTo>
                    <a:pt x="338" y="261"/>
                  </a:lnTo>
                  <a:lnTo>
                    <a:pt x="300" y="270"/>
                  </a:lnTo>
                  <a:lnTo>
                    <a:pt x="262" y="276"/>
                  </a:lnTo>
                  <a:lnTo>
                    <a:pt x="223" y="280"/>
                  </a:lnTo>
                  <a:lnTo>
                    <a:pt x="185" y="281"/>
                  </a:lnTo>
                  <a:lnTo>
                    <a:pt x="162" y="280"/>
                  </a:lnTo>
                  <a:lnTo>
                    <a:pt x="0" y="472"/>
                  </a:lnTo>
                  <a:lnTo>
                    <a:pt x="211" y="716"/>
                  </a:lnTo>
                  <a:lnTo>
                    <a:pt x="247" y="714"/>
                  </a:lnTo>
                  <a:lnTo>
                    <a:pt x="281" y="712"/>
                  </a:lnTo>
                  <a:lnTo>
                    <a:pt x="315" y="708"/>
                  </a:lnTo>
                  <a:lnTo>
                    <a:pt x="349" y="703"/>
                  </a:lnTo>
                  <a:lnTo>
                    <a:pt x="383" y="697"/>
                  </a:lnTo>
                  <a:lnTo>
                    <a:pt x="417" y="690"/>
                  </a:lnTo>
                  <a:lnTo>
                    <a:pt x="482" y="673"/>
                  </a:lnTo>
                  <a:lnTo>
                    <a:pt x="546" y="650"/>
                  </a:lnTo>
                  <a:lnTo>
                    <a:pt x="608" y="625"/>
                  </a:lnTo>
                  <a:lnTo>
                    <a:pt x="667" y="595"/>
                  </a:lnTo>
                  <a:lnTo>
                    <a:pt x="724" y="563"/>
                  </a:lnTo>
                  <a:lnTo>
                    <a:pt x="780" y="527"/>
                  </a:lnTo>
                  <a:lnTo>
                    <a:pt x="831" y="485"/>
                  </a:lnTo>
                  <a:lnTo>
                    <a:pt x="882" y="444"/>
                  </a:lnTo>
                  <a:lnTo>
                    <a:pt x="928" y="397"/>
                  </a:lnTo>
                  <a:lnTo>
                    <a:pt x="973" y="348"/>
                  </a:lnTo>
                  <a:lnTo>
                    <a:pt x="1013" y="297"/>
                  </a:lnTo>
                  <a:lnTo>
                    <a:pt x="1050" y="242"/>
                  </a:lnTo>
                  <a:lnTo>
                    <a:pt x="1084" y="185"/>
                  </a:lnTo>
                  <a:lnTo>
                    <a:pt x="784" y="251"/>
                  </a:lnTo>
                  <a:lnTo>
                    <a:pt x="688" y="0"/>
                  </a:lnTo>
                  <a:close/>
                </a:path>
              </a:pathLst>
            </a:custGeom>
            <a:solidFill>
              <a:schemeClr val="bg1">
                <a:lumMod val="40000"/>
                <a:lumOff val="60000"/>
              </a:schemeClr>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21" name="Freeform 8">
              <a:extLst>
                <a:ext uri="{FF2B5EF4-FFF2-40B4-BE49-F238E27FC236}">
                  <a16:creationId xmlns:a16="http://schemas.microsoft.com/office/drawing/2014/main" id="{03F57835-2D6D-0198-EFF5-58F2C02DEE85}"/>
                </a:ext>
              </a:extLst>
            </p:cNvPr>
            <p:cNvSpPr>
              <a:spLocks/>
            </p:cNvSpPr>
            <p:nvPr/>
          </p:nvSpPr>
          <p:spPr bwMode="gray">
            <a:xfrm>
              <a:off x="6637020" y="2530158"/>
              <a:ext cx="846138" cy="1781175"/>
            </a:xfrm>
            <a:custGeom>
              <a:avLst/>
              <a:gdLst>
                <a:gd name="T0" fmla="*/ 2147483646 w 505"/>
                <a:gd name="T1" fmla="*/ 2147483646 h 999"/>
                <a:gd name="T2" fmla="*/ 2147483646 w 505"/>
                <a:gd name="T3" fmla="*/ 2147483646 h 999"/>
                <a:gd name="T4" fmla="*/ 2147483646 w 505"/>
                <a:gd name="T5" fmla="*/ 2147483646 h 999"/>
                <a:gd name="T6" fmla="*/ 2147483646 w 505"/>
                <a:gd name="T7" fmla="*/ 2147483646 h 999"/>
                <a:gd name="T8" fmla="*/ 2147483646 w 505"/>
                <a:gd name="T9" fmla="*/ 2147483646 h 999"/>
                <a:gd name="T10" fmla="*/ 2147483646 w 505"/>
                <a:gd name="T11" fmla="*/ 2147483646 h 999"/>
                <a:gd name="T12" fmla="*/ 2147483646 w 505"/>
                <a:gd name="T13" fmla="*/ 2147483646 h 999"/>
                <a:gd name="T14" fmla="*/ 2147483646 w 505"/>
                <a:gd name="T15" fmla="*/ 2147483646 h 999"/>
                <a:gd name="T16" fmla="*/ 2147483646 w 505"/>
                <a:gd name="T17" fmla="*/ 2147483646 h 999"/>
                <a:gd name="T18" fmla="*/ 2147483646 w 505"/>
                <a:gd name="T19" fmla="*/ 2147483646 h 999"/>
                <a:gd name="T20" fmla="*/ 2147483646 w 505"/>
                <a:gd name="T21" fmla="*/ 2147483646 h 999"/>
                <a:gd name="T22" fmla="*/ 2147483646 w 505"/>
                <a:gd name="T23" fmla="*/ 2147483646 h 999"/>
                <a:gd name="T24" fmla="*/ 2147483646 w 505"/>
                <a:gd name="T25" fmla="*/ 2147483646 h 999"/>
                <a:gd name="T26" fmla="*/ 2147483646 w 505"/>
                <a:gd name="T27" fmla="*/ 2147483646 h 999"/>
                <a:gd name="T28" fmla="*/ 2147483646 w 505"/>
                <a:gd name="T29" fmla="*/ 2147483646 h 999"/>
                <a:gd name="T30" fmla="*/ 2147483646 w 505"/>
                <a:gd name="T31" fmla="*/ 2147483646 h 999"/>
                <a:gd name="T32" fmla="*/ 2147483646 w 505"/>
                <a:gd name="T33" fmla="*/ 2147483646 h 999"/>
                <a:gd name="T34" fmla="*/ 2147483646 w 505"/>
                <a:gd name="T35" fmla="*/ 2147483646 h 999"/>
                <a:gd name="T36" fmla="*/ 0 w 505"/>
                <a:gd name="T37" fmla="*/ 2147483646 h 999"/>
                <a:gd name="T38" fmla="*/ 2147483646 w 505"/>
                <a:gd name="T39" fmla="*/ 2147483646 h 999"/>
                <a:gd name="T40" fmla="*/ 2147483646 w 505"/>
                <a:gd name="T41" fmla="*/ 2147483646 h 999"/>
                <a:gd name="T42" fmla="*/ 2147483646 w 505"/>
                <a:gd name="T43" fmla="*/ 2147483646 h 999"/>
                <a:gd name="T44" fmla="*/ 2147483646 w 505"/>
                <a:gd name="T45" fmla="*/ 2147483646 h 999"/>
                <a:gd name="T46" fmla="*/ 2147483646 w 505"/>
                <a:gd name="T47" fmla="*/ 2147483646 h 999"/>
                <a:gd name="T48" fmla="*/ 2147483646 w 505"/>
                <a:gd name="T49" fmla="*/ 2147483646 h 999"/>
                <a:gd name="T50" fmla="*/ 2147483646 w 505"/>
                <a:gd name="T51" fmla="*/ 2147483646 h 999"/>
                <a:gd name="T52" fmla="*/ 2147483646 w 505"/>
                <a:gd name="T53" fmla="*/ 2147483646 h 999"/>
                <a:gd name="T54" fmla="*/ 2147483646 w 505"/>
                <a:gd name="T55" fmla="*/ 2147483646 h 999"/>
                <a:gd name="T56" fmla="*/ 2147483646 w 505"/>
                <a:gd name="T57" fmla="*/ 2147483646 h 999"/>
                <a:gd name="T58" fmla="*/ 2147483646 w 505"/>
                <a:gd name="T59" fmla="*/ 2147483646 h 999"/>
                <a:gd name="T60" fmla="*/ 2147483646 w 505"/>
                <a:gd name="T61" fmla="*/ 2147483646 h 999"/>
                <a:gd name="T62" fmla="*/ 2147483646 w 505"/>
                <a:gd name="T63" fmla="*/ 2147483646 h 999"/>
                <a:gd name="T64" fmla="*/ 2147483646 w 505"/>
                <a:gd name="T65" fmla="*/ 2147483646 h 999"/>
                <a:gd name="T66" fmla="*/ 2147483646 w 505"/>
                <a:gd name="T67" fmla="*/ 2147483646 h 999"/>
                <a:gd name="T68" fmla="*/ 2147483646 w 505"/>
                <a:gd name="T69" fmla="*/ 2147483646 h 999"/>
                <a:gd name="T70" fmla="*/ 2147483646 w 505"/>
                <a:gd name="T71" fmla="*/ 2147483646 h 999"/>
                <a:gd name="T72" fmla="*/ 2147483646 w 505"/>
                <a:gd name="T73" fmla="*/ 2147483646 h 999"/>
                <a:gd name="T74" fmla="*/ 2147483646 w 505"/>
                <a:gd name="T75" fmla="*/ 2147483646 h 999"/>
                <a:gd name="T76" fmla="*/ 2147483646 w 505"/>
                <a:gd name="T77" fmla="*/ 0 h 999"/>
                <a:gd name="T78" fmla="*/ 2147483646 w 505"/>
                <a:gd name="T79" fmla="*/ 2147483646 h 999"/>
                <a:gd name="T80" fmla="*/ 2147483646 w 505"/>
                <a:gd name="T81" fmla="*/ 2147483646 h 9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05" h="999">
                  <a:moveTo>
                    <a:pt x="21" y="245"/>
                  </a:moveTo>
                  <a:lnTo>
                    <a:pt x="21" y="245"/>
                  </a:lnTo>
                  <a:lnTo>
                    <a:pt x="31" y="272"/>
                  </a:lnTo>
                  <a:lnTo>
                    <a:pt x="40" y="300"/>
                  </a:lnTo>
                  <a:lnTo>
                    <a:pt x="50" y="329"/>
                  </a:lnTo>
                  <a:lnTo>
                    <a:pt x="55" y="357"/>
                  </a:lnTo>
                  <a:lnTo>
                    <a:pt x="61" y="385"/>
                  </a:lnTo>
                  <a:lnTo>
                    <a:pt x="65" y="415"/>
                  </a:lnTo>
                  <a:lnTo>
                    <a:pt x="67" y="446"/>
                  </a:lnTo>
                  <a:lnTo>
                    <a:pt x="67" y="476"/>
                  </a:lnTo>
                  <a:lnTo>
                    <a:pt x="67" y="512"/>
                  </a:lnTo>
                  <a:lnTo>
                    <a:pt x="63" y="548"/>
                  </a:lnTo>
                  <a:lnTo>
                    <a:pt x="57" y="584"/>
                  </a:lnTo>
                  <a:lnTo>
                    <a:pt x="50" y="618"/>
                  </a:lnTo>
                  <a:lnTo>
                    <a:pt x="40" y="652"/>
                  </a:lnTo>
                  <a:lnTo>
                    <a:pt x="29" y="686"/>
                  </a:lnTo>
                  <a:lnTo>
                    <a:pt x="16" y="718"/>
                  </a:lnTo>
                  <a:lnTo>
                    <a:pt x="0" y="748"/>
                  </a:lnTo>
                  <a:lnTo>
                    <a:pt x="97" y="999"/>
                  </a:lnTo>
                  <a:lnTo>
                    <a:pt x="395" y="933"/>
                  </a:lnTo>
                  <a:lnTo>
                    <a:pt x="420" y="880"/>
                  </a:lnTo>
                  <a:lnTo>
                    <a:pt x="443" y="827"/>
                  </a:lnTo>
                  <a:lnTo>
                    <a:pt x="462" y="771"/>
                  </a:lnTo>
                  <a:lnTo>
                    <a:pt x="477" y="714"/>
                  </a:lnTo>
                  <a:lnTo>
                    <a:pt x="488" y="655"/>
                  </a:lnTo>
                  <a:lnTo>
                    <a:pt x="497" y="597"/>
                  </a:lnTo>
                  <a:lnTo>
                    <a:pt x="503" y="536"/>
                  </a:lnTo>
                  <a:lnTo>
                    <a:pt x="505" y="476"/>
                  </a:lnTo>
                  <a:lnTo>
                    <a:pt x="503" y="412"/>
                  </a:lnTo>
                  <a:lnTo>
                    <a:pt x="497" y="349"/>
                  </a:lnTo>
                  <a:lnTo>
                    <a:pt x="488" y="287"/>
                  </a:lnTo>
                  <a:lnTo>
                    <a:pt x="473" y="227"/>
                  </a:lnTo>
                  <a:lnTo>
                    <a:pt x="458" y="168"/>
                  </a:lnTo>
                  <a:lnTo>
                    <a:pt x="437" y="111"/>
                  </a:lnTo>
                  <a:lnTo>
                    <a:pt x="412" y="55"/>
                  </a:lnTo>
                  <a:lnTo>
                    <a:pt x="386" y="0"/>
                  </a:lnTo>
                  <a:lnTo>
                    <a:pt x="291" y="291"/>
                  </a:lnTo>
                  <a:lnTo>
                    <a:pt x="21" y="245"/>
                  </a:lnTo>
                  <a:close/>
                </a:path>
              </a:pathLst>
            </a:custGeom>
            <a:solidFill>
              <a:schemeClr val="tx2"/>
            </a:solidFill>
            <a:ln>
              <a:noFill/>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IN" sz="1200" b="0" i="0" u="none" strike="noStrike" kern="0" cap="none" spc="0" normalizeH="0" baseline="0" noProof="0">
                <a:ln>
                  <a:noFill/>
                </a:ln>
                <a:solidFill>
                  <a:srgbClr val="FFFFFF"/>
                </a:solidFill>
                <a:effectLst/>
                <a:uLnTx/>
                <a:uFillTx/>
              </a:endParaRPr>
            </a:p>
          </p:txBody>
        </p:sp>
        <p:sp>
          <p:nvSpPr>
            <p:cNvPr id="28" name="Oval 15">
              <a:extLst>
                <a:ext uri="{FF2B5EF4-FFF2-40B4-BE49-F238E27FC236}">
                  <a16:creationId xmlns:a16="http://schemas.microsoft.com/office/drawing/2014/main" id="{EEBD8167-8917-9431-C578-B73597DBFC3D}"/>
                </a:ext>
              </a:extLst>
            </p:cNvPr>
            <p:cNvSpPr>
              <a:spLocks noChangeArrowheads="1"/>
            </p:cNvSpPr>
            <p:nvPr/>
          </p:nvSpPr>
          <p:spPr bwMode="gray">
            <a:xfrm>
              <a:off x="4874895" y="2439670"/>
              <a:ext cx="1770063" cy="1889125"/>
            </a:xfrm>
            <a:prstGeom prst="ellipse">
              <a:avLst/>
            </a:prstGeom>
            <a:solidFill>
              <a:schemeClr val="bg1"/>
            </a:solidFill>
            <a:ln w="1905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41020" rIns="78885" bIns="41020" anchor="ctr"/>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eaLnBrk="1" fontAlgn="base" latinLnBrk="0" hangingPunct="1">
                <a:lnSpc>
                  <a:spcPct val="100000"/>
                </a:lnSpc>
                <a:spcBef>
                  <a:spcPct val="0"/>
                </a:spcBef>
                <a:spcAft>
                  <a:spcPct val="0"/>
                </a:spcAft>
                <a:buClrTx/>
                <a:buSzPct val="80000"/>
                <a:buFont typeface="Wingdings" panose="05000000000000000000" pitchFamily="2" charset="2"/>
                <a:buNone/>
                <a:tabLst/>
                <a:defRPr/>
              </a:pPr>
              <a:r>
                <a:rPr kumimoji="0" lang="en-US" altLang="en-US" sz="1200" b="1" i="0" u="none" strike="noStrike" kern="0" cap="none" spc="0" normalizeH="0" baseline="0" noProof="0">
                  <a:ln>
                    <a:noFill/>
                  </a:ln>
                  <a:effectLst/>
                  <a:uLnTx/>
                  <a:uFillTx/>
                  <a:latin typeface="EYInterstate Light" panose="02000506000000020004" pitchFamily="2" charset="0"/>
                </a:rPr>
                <a:t>Structuring Considerations</a:t>
              </a:r>
            </a:p>
          </p:txBody>
        </p:sp>
      </p:grpSp>
      <p:sp>
        <p:nvSpPr>
          <p:cNvPr id="31" name="Rectangle 6">
            <a:extLst>
              <a:ext uri="{FF2B5EF4-FFF2-40B4-BE49-F238E27FC236}">
                <a16:creationId xmlns:a16="http://schemas.microsoft.com/office/drawing/2014/main" id="{FB5B5566-B6DA-8546-24ED-BC21DBCBBB1D}"/>
              </a:ext>
            </a:extLst>
          </p:cNvPr>
          <p:cNvSpPr>
            <a:spLocks noChangeArrowheads="1"/>
          </p:cNvSpPr>
          <p:nvPr/>
        </p:nvSpPr>
        <p:spPr bwMode="gray">
          <a:xfrm>
            <a:off x="1244546" y="1345795"/>
            <a:ext cx="2602961" cy="5306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nchor="ctr"/>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buClrTx/>
              <a:buSzPct val="80000"/>
              <a:buFont typeface="Wingdings" panose="05000000000000000000" pitchFamily="2" charset="2"/>
              <a:buNone/>
            </a:pPr>
            <a:r>
              <a:rPr lang="en-US" altLang="en-US" sz="1200">
                <a:solidFill>
                  <a:schemeClr val="bg2"/>
                </a:solidFill>
                <a:latin typeface="EYInterstate Regular" panose="02000503020000020004" pitchFamily="2" charset="0"/>
              </a:rPr>
              <a:t>Taxability on haircut of loans under Normal Provisions</a:t>
            </a:r>
          </a:p>
        </p:txBody>
      </p:sp>
      <p:pic>
        <p:nvPicPr>
          <p:cNvPr id="33" name="Graphic 32" descr="Scissors with solid fill">
            <a:extLst>
              <a:ext uri="{FF2B5EF4-FFF2-40B4-BE49-F238E27FC236}">
                <a16:creationId xmlns:a16="http://schemas.microsoft.com/office/drawing/2014/main" id="{92998896-790A-ADB4-5E68-D3E4F27C62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6246" y="1551115"/>
            <a:ext cx="595892" cy="595892"/>
          </a:xfrm>
          <a:prstGeom prst="rect">
            <a:avLst/>
          </a:prstGeom>
        </p:spPr>
      </p:pic>
      <p:sp>
        <p:nvSpPr>
          <p:cNvPr id="35" name="Rectangle 6">
            <a:extLst>
              <a:ext uri="{FF2B5EF4-FFF2-40B4-BE49-F238E27FC236}">
                <a16:creationId xmlns:a16="http://schemas.microsoft.com/office/drawing/2014/main" id="{12B3AC6C-506B-DD90-BA51-122DE650BCE6}"/>
              </a:ext>
            </a:extLst>
          </p:cNvPr>
          <p:cNvSpPr>
            <a:spLocks noChangeArrowheads="1"/>
          </p:cNvSpPr>
          <p:nvPr/>
        </p:nvSpPr>
        <p:spPr bwMode="gray">
          <a:xfrm>
            <a:off x="1198087" y="2627162"/>
            <a:ext cx="2808805" cy="6069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nchor="ctr"/>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buClrTx/>
              <a:buSzPct val="80000"/>
              <a:buFont typeface="Wingdings" panose="05000000000000000000" pitchFamily="2" charset="2"/>
              <a:buNone/>
            </a:pPr>
            <a:r>
              <a:rPr lang="en-US" altLang="en-US" sz="1200">
                <a:solidFill>
                  <a:schemeClr val="bg2"/>
                </a:solidFill>
                <a:latin typeface="EYInterstate Regular" panose="02000503020000020004" pitchFamily="2" charset="0"/>
              </a:rPr>
              <a:t>Tax on receipt / transfer of shares at lower than Fair Market Value</a:t>
            </a:r>
          </a:p>
        </p:txBody>
      </p:sp>
      <p:sp>
        <p:nvSpPr>
          <p:cNvPr id="37" name="Rectangle 6">
            <a:extLst>
              <a:ext uri="{FF2B5EF4-FFF2-40B4-BE49-F238E27FC236}">
                <a16:creationId xmlns:a16="http://schemas.microsoft.com/office/drawing/2014/main" id="{A287A17B-7FB2-6038-8067-4A06DDCB75FF}"/>
              </a:ext>
            </a:extLst>
          </p:cNvPr>
          <p:cNvSpPr>
            <a:spLocks noChangeArrowheads="1"/>
          </p:cNvSpPr>
          <p:nvPr/>
        </p:nvSpPr>
        <p:spPr bwMode="gray">
          <a:xfrm>
            <a:off x="1146033" y="4300842"/>
            <a:ext cx="3070908" cy="56831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eaLnBrk="1" hangingPunct="1">
              <a:spcBef>
                <a:spcPct val="0"/>
              </a:spcBef>
              <a:buClrTx/>
              <a:buSzPct val="80000"/>
              <a:buFont typeface="Wingdings" panose="05000000000000000000" pitchFamily="2" charset="2"/>
              <a:buNone/>
            </a:pPr>
            <a:r>
              <a:rPr lang="en-US" altLang="en-US" sz="1200" dirty="0">
                <a:solidFill>
                  <a:schemeClr val="bg2"/>
                </a:solidFill>
                <a:latin typeface="EYInterstate Regular" panose="02000503020000020004" pitchFamily="2" charset="0"/>
              </a:rPr>
              <a:t>Implication on Tax Neutrality of Merger or Demerger under a Resolution Plan</a:t>
            </a:r>
          </a:p>
        </p:txBody>
      </p:sp>
      <p:pic>
        <p:nvPicPr>
          <p:cNvPr id="39" name="Graphic 38" descr="Share with solid fill">
            <a:extLst>
              <a:ext uri="{FF2B5EF4-FFF2-40B4-BE49-F238E27FC236}">
                <a16:creationId xmlns:a16="http://schemas.microsoft.com/office/drawing/2014/main" id="{FE4D05F4-88BA-EEC2-CE47-632BCEA442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06892" y="2904299"/>
            <a:ext cx="787244" cy="787244"/>
          </a:xfrm>
          <a:prstGeom prst="rect">
            <a:avLst/>
          </a:prstGeom>
        </p:spPr>
      </p:pic>
      <p:sp>
        <p:nvSpPr>
          <p:cNvPr id="48" name="Rectangle 6">
            <a:extLst>
              <a:ext uri="{FF2B5EF4-FFF2-40B4-BE49-F238E27FC236}">
                <a16:creationId xmlns:a16="http://schemas.microsoft.com/office/drawing/2014/main" id="{105D625F-4D49-D302-2105-589314F31D52}"/>
              </a:ext>
            </a:extLst>
          </p:cNvPr>
          <p:cNvSpPr>
            <a:spLocks noChangeArrowheads="1"/>
          </p:cNvSpPr>
          <p:nvPr/>
        </p:nvSpPr>
        <p:spPr bwMode="gray">
          <a:xfrm>
            <a:off x="7699713" y="1235782"/>
            <a:ext cx="3306414" cy="59488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8885" tIns="72574" rIns="78885" bIns="41020"/>
          <a:lstStyle>
            <a:lvl1pPr>
              <a:spcBef>
                <a:spcPct val="20000"/>
              </a:spcBef>
              <a:buClr>
                <a:srgbClr val="FFD200"/>
              </a:buClr>
              <a:buSzPct val="75000"/>
              <a:buFont typeface="Arial" panose="020B0604020202020204" pitchFamily="34" charset="0"/>
              <a:defRPr sz="2400">
                <a:solidFill>
                  <a:schemeClr val="tx1"/>
                </a:solidFill>
                <a:latin typeface="Arial" panose="020B0604020202020204" pitchFamily="34" charset="0"/>
              </a:defRPr>
            </a:lvl1pPr>
            <a:lvl2pPr marL="742950" indent="-285750">
              <a:spcBef>
                <a:spcPct val="20000"/>
              </a:spcBef>
              <a:buClr>
                <a:srgbClr val="FFD200"/>
              </a:buClr>
              <a:buSzPct val="75000"/>
              <a:buFont typeface="Arial" panose="020B0604020202020204" pitchFamily="34" charset="0"/>
              <a:defRPr sz="2400" b="1">
                <a:solidFill>
                  <a:schemeClr val="accent1"/>
                </a:solidFill>
                <a:latin typeface="Arial" panose="020B0604020202020204" pitchFamily="34" charset="0"/>
              </a:defRPr>
            </a:lvl2pPr>
            <a:lvl3pPr marL="1143000" indent="-228600">
              <a:spcBef>
                <a:spcPct val="20000"/>
              </a:spcBef>
              <a:buClr>
                <a:schemeClr val="tx2"/>
              </a:buClr>
              <a:buSzPct val="7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chemeClr val="tx2"/>
              </a:buClr>
              <a:buSzPct val="75000"/>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2"/>
              </a:buClr>
              <a:buSzPct val="75000"/>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5000"/>
              <a:buFont typeface="Arial" panose="020B0604020202020204" pitchFamily="34" charset="0"/>
              <a:buChar char="►"/>
              <a:defRPr>
                <a:solidFill>
                  <a:schemeClr val="tx1"/>
                </a:solidFill>
                <a:latin typeface="Arial" panose="020B0604020202020204" pitchFamily="34" charset="0"/>
              </a:defRPr>
            </a:lvl9pPr>
          </a:lstStyle>
          <a:p>
            <a:pPr algn="r" eaLnBrk="1" hangingPunct="1">
              <a:spcBef>
                <a:spcPct val="0"/>
              </a:spcBef>
              <a:buClrTx/>
              <a:buSzPct val="80000"/>
              <a:buFont typeface="Wingdings" panose="05000000000000000000" pitchFamily="2" charset="2"/>
              <a:buNone/>
            </a:pPr>
            <a:r>
              <a:rPr lang="en-US" altLang="en-US" sz="1200">
                <a:solidFill>
                  <a:schemeClr val="bg2"/>
                </a:solidFill>
                <a:latin typeface="EYInterstate Regular" panose="02000503020000020004" pitchFamily="2" charset="0"/>
              </a:rPr>
              <a:t>Eligibility of carry-forward of business losses &amp; unabsorbed depreciation post CIRP</a:t>
            </a:r>
          </a:p>
        </p:txBody>
      </p:sp>
      <p:pic>
        <p:nvPicPr>
          <p:cNvPr id="71" name="Graphic 70" descr="Contract with solid fill">
            <a:extLst>
              <a:ext uri="{FF2B5EF4-FFF2-40B4-BE49-F238E27FC236}">
                <a16:creationId xmlns:a16="http://schemas.microsoft.com/office/drawing/2014/main" id="{20342F4F-F5B1-72FD-BB9E-FE9CA13935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06682" y="4453224"/>
            <a:ext cx="667693" cy="667693"/>
          </a:xfrm>
          <a:prstGeom prst="rect">
            <a:avLst/>
          </a:prstGeom>
        </p:spPr>
      </p:pic>
      <p:pic>
        <p:nvPicPr>
          <p:cNvPr id="73" name="Graphic 72" descr="Wallet with solid fill">
            <a:extLst>
              <a:ext uri="{FF2B5EF4-FFF2-40B4-BE49-F238E27FC236}">
                <a16:creationId xmlns:a16="http://schemas.microsoft.com/office/drawing/2014/main" id="{3BFB6947-F82E-82E5-D9EB-25F1C544330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99747" y="3288661"/>
            <a:ext cx="665751" cy="665751"/>
          </a:xfrm>
          <a:prstGeom prst="rect">
            <a:avLst/>
          </a:prstGeom>
        </p:spPr>
      </p:pic>
      <p:pic>
        <p:nvPicPr>
          <p:cNvPr id="77" name="Graphic 76" descr="Coins with solid fill">
            <a:extLst>
              <a:ext uri="{FF2B5EF4-FFF2-40B4-BE49-F238E27FC236}">
                <a16:creationId xmlns:a16="http://schemas.microsoft.com/office/drawing/2014/main" id="{9FBCB811-A9A2-A0B6-EE00-808082B624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84033" y="1798471"/>
            <a:ext cx="600523" cy="600523"/>
          </a:xfrm>
          <a:prstGeom prst="rect">
            <a:avLst/>
          </a:prstGeom>
        </p:spPr>
      </p:pic>
      <p:pic>
        <p:nvPicPr>
          <p:cNvPr id="79" name="Graphic 78" descr="Gavel with solid fill">
            <a:extLst>
              <a:ext uri="{FF2B5EF4-FFF2-40B4-BE49-F238E27FC236}">
                <a16:creationId xmlns:a16="http://schemas.microsoft.com/office/drawing/2014/main" id="{022EC47A-865E-B9BC-0CA2-132886E8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80998" y="4700415"/>
            <a:ext cx="537158" cy="537158"/>
          </a:xfrm>
          <a:prstGeom prst="rect">
            <a:avLst/>
          </a:prstGeom>
        </p:spPr>
      </p:pic>
    </p:spTree>
    <p:extLst>
      <p:ext uri="{BB962C8B-B14F-4D97-AF65-F5344CB8AC3E}">
        <p14:creationId xmlns:p14="http://schemas.microsoft.com/office/powerpoint/2010/main" val="142824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DE3E26C-22EC-4BB2-807B-92E6757C3AD5}"/>
              </a:ext>
            </a:extLst>
          </p:cNvPr>
          <p:cNvGraphicFramePr>
            <a:graphicFrameLocks noChangeAspect="1"/>
          </p:cNvGraphicFramePr>
          <p:nvPr>
            <p:custDataLst>
              <p:tags r:id="rId1"/>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2" name="Object 1" hidden="1">
                        <a:extLst>
                          <a:ext uri="{FF2B5EF4-FFF2-40B4-BE49-F238E27FC236}">
                            <a16:creationId xmlns:a16="http://schemas.microsoft.com/office/drawing/2014/main" id="{9DE3E26C-22EC-4BB2-807B-92E6757C3AD5}"/>
                          </a:ext>
                        </a:extLst>
                      </p:cNvPr>
                      <p:cNvPicPr/>
                      <p:nvPr/>
                    </p:nvPicPr>
                    <p:blipFill>
                      <a:blip r:embed="rId5"/>
                      <a:stretch>
                        <a:fillRect/>
                      </a:stretch>
                    </p:blipFill>
                    <p:spPr>
                      <a:xfrm>
                        <a:off x="1587" y="3372"/>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01CE51EF-F1EC-4C97-8C87-3396FB59313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0" y="12053"/>
            <a:ext cx="12192000" cy="6854431"/>
          </a:xfrm>
          <a:prstGeom prst="rect">
            <a:avLst/>
          </a:prstGeom>
        </p:spPr>
      </p:pic>
      <p:sp>
        <p:nvSpPr>
          <p:cNvPr id="6" name="Rectangle 5">
            <a:extLst>
              <a:ext uri="{FF2B5EF4-FFF2-40B4-BE49-F238E27FC236}">
                <a16:creationId xmlns:a16="http://schemas.microsoft.com/office/drawing/2014/main" id="{C5554535-2488-4231-90DF-EC42326B2BF8}"/>
              </a:ext>
            </a:extLst>
          </p:cNvPr>
          <p:cNvSpPr/>
          <p:nvPr/>
        </p:nvSpPr>
        <p:spPr>
          <a:xfrm>
            <a:off x="6099173" y="704804"/>
            <a:ext cx="6092827" cy="5460110"/>
          </a:xfrm>
          <a:prstGeom prst="rect">
            <a:avLst/>
          </a:prstGeom>
          <a:solidFill>
            <a:schemeClr val="bg2">
              <a:alpha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srgbClr val="FFFFFF"/>
              </a:solidFill>
              <a:latin typeface="EYInterstate Light"/>
            </a:endParaRPr>
          </a:p>
        </p:txBody>
      </p:sp>
      <p:grpSp>
        <p:nvGrpSpPr>
          <p:cNvPr id="7" name="Group 6">
            <a:extLst>
              <a:ext uri="{FF2B5EF4-FFF2-40B4-BE49-F238E27FC236}">
                <a16:creationId xmlns:a16="http://schemas.microsoft.com/office/drawing/2014/main" id="{AF0BDDEA-1E98-40A7-8A86-9B087A48A845}"/>
              </a:ext>
            </a:extLst>
          </p:cNvPr>
          <p:cNvGrpSpPr/>
          <p:nvPr/>
        </p:nvGrpSpPr>
        <p:grpSpPr>
          <a:xfrm>
            <a:off x="6592946" y="2397861"/>
            <a:ext cx="4992944" cy="1971282"/>
            <a:chOff x="5947092" y="1144367"/>
            <a:chExt cx="4995544" cy="1972309"/>
          </a:xfrm>
        </p:grpSpPr>
        <p:grpSp>
          <p:nvGrpSpPr>
            <p:cNvPr id="8" name="Group 7">
              <a:extLst>
                <a:ext uri="{FF2B5EF4-FFF2-40B4-BE49-F238E27FC236}">
                  <a16:creationId xmlns:a16="http://schemas.microsoft.com/office/drawing/2014/main" id="{90A437A6-E5A1-4320-8790-6A20E60469CB}"/>
                </a:ext>
              </a:extLst>
            </p:cNvPr>
            <p:cNvGrpSpPr/>
            <p:nvPr/>
          </p:nvGrpSpPr>
          <p:grpSpPr>
            <a:xfrm>
              <a:off x="5947092" y="1144367"/>
              <a:ext cx="4995544" cy="1972309"/>
              <a:chOff x="1301750" y="1746250"/>
              <a:chExt cx="4995544" cy="1972309"/>
            </a:xfrm>
          </p:grpSpPr>
          <p:sp>
            <p:nvSpPr>
              <p:cNvPr id="14" name="Rectangle 13">
                <a:extLst>
                  <a:ext uri="{FF2B5EF4-FFF2-40B4-BE49-F238E27FC236}">
                    <a16:creationId xmlns:a16="http://schemas.microsoft.com/office/drawing/2014/main" id="{535AF9D1-737F-4B5D-8BE4-4519CD619DE8}"/>
                  </a:ext>
                </a:extLst>
              </p:cNvPr>
              <p:cNvSpPr/>
              <p:nvPr/>
            </p:nvSpPr>
            <p:spPr>
              <a:xfrm>
                <a:off x="1363345" y="1806376"/>
                <a:ext cx="4933949" cy="1912183"/>
              </a:xfrm>
              <a:custGeom>
                <a:avLst/>
                <a:gdLst>
                  <a:gd name="connsiteX0" fmla="*/ 0 w 4925695"/>
                  <a:gd name="connsiteY0" fmla="*/ 0 h 1902460"/>
                  <a:gd name="connsiteX1" fmla="*/ 4925695 w 4925695"/>
                  <a:gd name="connsiteY1" fmla="*/ 0 h 1902460"/>
                  <a:gd name="connsiteX2" fmla="*/ 4925695 w 4925695"/>
                  <a:gd name="connsiteY2" fmla="*/ 1902460 h 1902460"/>
                  <a:gd name="connsiteX3" fmla="*/ 0 w 4925695"/>
                  <a:gd name="connsiteY3" fmla="*/ 1902460 h 1902460"/>
                  <a:gd name="connsiteX4" fmla="*/ 0 w 4925695"/>
                  <a:gd name="connsiteY4" fmla="*/ 0 h 1902460"/>
                  <a:gd name="connsiteX0" fmla="*/ 0 w 4925695"/>
                  <a:gd name="connsiteY0" fmla="*/ 9723 h 1912183"/>
                  <a:gd name="connsiteX1" fmla="*/ 477521 w 4925695"/>
                  <a:gd name="connsiteY1" fmla="*/ 0 h 1912183"/>
                  <a:gd name="connsiteX2" fmla="*/ 4925695 w 4925695"/>
                  <a:gd name="connsiteY2" fmla="*/ 9723 h 1912183"/>
                  <a:gd name="connsiteX3" fmla="*/ 4925695 w 4925695"/>
                  <a:gd name="connsiteY3" fmla="*/ 1912183 h 1912183"/>
                  <a:gd name="connsiteX4" fmla="*/ 0 w 4925695"/>
                  <a:gd name="connsiteY4" fmla="*/ 1912183 h 1912183"/>
                  <a:gd name="connsiteX5" fmla="*/ 0 w 4925695"/>
                  <a:gd name="connsiteY5" fmla="*/ 9723 h 1912183"/>
                  <a:gd name="connsiteX0" fmla="*/ 8254 w 4933949"/>
                  <a:gd name="connsiteY0" fmla="*/ 9723 h 1912183"/>
                  <a:gd name="connsiteX1" fmla="*/ 485775 w 4933949"/>
                  <a:gd name="connsiteY1" fmla="*/ 0 h 1912183"/>
                  <a:gd name="connsiteX2" fmla="*/ 4933949 w 4933949"/>
                  <a:gd name="connsiteY2" fmla="*/ 9723 h 1912183"/>
                  <a:gd name="connsiteX3" fmla="*/ 4933949 w 4933949"/>
                  <a:gd name="connsiteY3" fmla="*/ 1912183 h 1912183"/>
                  <a:gd name="connsiteX4" fmla="*/ 8254 w 4933949"/>
                  <a:gd name="connsiteY4" fmla="*/ 1912183 h 1912183"/>
                  <a:gd name="connsiteX5" fmla="*/ 0 w 4933949"/>
                  <a:gd name="connsiteY5" fmla="*/ 457201 h 1912183"/>
                  <a:gd name="connsiteX6" fmla="*/ 8254 w 4933949"/>
                  <a:gd name="connsiteY6" fmla="*/ 9723 h 1912183"/>
                  <a:gd name="connsiteX0" fmla="*/ 8254 w 4933949"/>
                  <a:gd name="connsiteY0" fmla="*/ 9723 h 1912183"/>
                  <a:gd name="connsiteX1" fmla="*/ 485775 w 4933949"/>
                  <a:gd name="connsiteY1" fmla="*/ 0 h 1912183"/>
                  <a:gd name="connsiteX2" fmla="*/ 4933949 w 4933949"/>
                  <a:gd name="connsiteY2" fmla="*/ 9723 h 1912183"/>
                  <a:gd name="connsiteX3" fmla="*/ 4933949 w 4933949"/>
                  <a:gd name="connsiteY3" fmla="*/ 1912183 h 1912183"/>
                  <a:gd name="connsiteX4" fmla="*/ 8254 w 4933949"/>
                  <a:gd name="connsiteY4" fmla="*/ 1912183 h 1912183"/>
                  <a:gd name="connsiteX5" fmla="*/ 0 w 4933949"/>
                  <a:gd name="connsiteY5" fmla="*/ 457201 h 1912183"/>
                  <a:gd name="connsiteX6" fmla="*/ 99694 w 4933949"/>
                  <a:gd name="connsiteY6" fmla="*/ 101163 h 1912183"/>
                  <a:gd name="connsiteX0" fmla="*/ 8254 w 4933949"/>
                  <a:gd name="connsiteY0" fmla="*/ 9723 h 1912183"/>
                  <a:gd name="connsiteX1" fmla="*/ 485775 w 4933949"/>
                  <a:gd name="connsiteY1" fmla="*/ 0 h 1912183"/>
                  <a:gd name="connsiteX2" fmla="*/ 4933949 w 4933949"/>
                  <a:gd name="connsiteY2" fmla="*/ 9723 h 1912183"/>
                  <a:gd name="connsiteX3" fmla="*/ 4933949 w 4933949"/>
                  <a:gd name="connsiteY3" fmla="*/ 1912183 h 1912183"/>
                  <a:gd name="connsiteX4" fmla="*/ 8254 w 4933949"/>
                  <a:gd name="connsiteY4" fmla="*/ 1912183 h 1912183"/>
                  <a:gd name="connsiteX5" fmla="*/ 0 w 4933949"/>
                  <a:gd name="connsiteY5" fmla="*/ 457201 h 1912183"/>
                  <a:gd name="connsiteX0" fmla="*/ 485775 w 4933949"/>
                  <a:gd name="connsiteY0" fmla="*/ 0 h 1912183"/>
                  <a:gd name="connsiteX1" fmla="*/ 4933949 w 4933949"/>
                  <a:gd name="connsiteY1" fmla="*/ 9723 h 1912183"/>
                  <a:gd name="connsiteX2" fmla="*/ 4933949 w 4933949"/>
                  <a:gd name="connsiteY2" fmla="*/ 1912183 h 1912183"/>
                  <a:gd name="connsiteX3" fmla="*/ 8254 w 4933949"/>
                  <a:gd name="connsiteY3" fmla="*/ 1912183 h 1912183"/>
                  <a:gd name="connsiteX4" fmla="*/ 0 w 4933949"/>
                  <a:gd name="connsiteY4" fmla="*/ 457201 h 1912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3949" h="1912183">
                    <a:moveTo>
                      <a:pt x="485775" y="0"/>
                    </a:moveTo>
                    <a:lnTo>
                      <a:pt x="4933949" y="9723"/>
                    </a:lnTo>
                    <a:lnTo>
                      <a:pt x="4933949" y="1912183"/>
                    </a:lnTo>
                    <a:lnTo>
                      <a:pt x="8254" y="1912183"/>
                    </a:lnTo>
                    <a:cubicBezTo>
                      <a:pt x="5503" y="1427189"/>
                      <a:pt x="2751" y="942195"/>
                      <a:pt x="0" y="457201"/>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srgbClr val="FFFFFF"/>
                  </a:solidFill>
                  <a:latin typeface="EYInterstate Light"/>
                </a:endParaRPr>
              </a:p>
            </p:txBody>
          </p:sp>
          <p:sp>
            <p:nvSpPr>
              <p:cNvPr id="12" name="Rectangle: Rounded Corners 11">
                <a:extLst>
                  <a:ext uri="{FF2B5EF4-FFF2-40B4-BE49-F238E27FC236}">
                    <a16:creationId xmlns:a16="http://schemas.microsoft.com/office/drawing/2014/main" id="{D95D4CDE-038F-46BA-8B01-981894CD62DB}"/>
                  </a:ext>
                </a:extLst>
              </p:cNvPr>
              <p:cNvSpPr/>
              <p:nvPr/>
            </p:nvSpPr>
            <p:spPr>
              <a:xfrm>
                <a:off x="1706880" y="1746250"/>
                <a:ext cx="579120" cy="139700"/>
              </a:xfrm>
              <a:prstGeom prst="roundRect">
                <a:avLst>
                  <a:gd name="adj" fmla="val 500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srgbClr val="FFFFFF"/>
                  </a:solidFill>
                  <a:latin typeface="EYInterstate Light"/>
                </a:endParaRPr>
              </a:p>
            </p:txBody>
          </p:sp>
          <p:sp>
            <p:nvSpPr>
              <p:cNvPr id="13" name="Rectangle: Rounded Corners 12">
                <a:extLst>
                  <a:ext uri="{FF2B5EF4-FFF2-40B4-BE49-F238E27FC236}">
                    <a16:creationId xmlns:a16="http://schemas.microsoft.com/office/drawing/2014/main" id="{4C9543E0-4AED-444A-843E-E6925964C73A}"/>
                  </a:ext>
                </a:extLst>
              </p:cNvPr>
              <p:cNvSpPr/>
              <p:nvPr/>
            </p:nvSpPr>
            <p:spPr>
              <a:xfrm rot="5400000">
                <a:off x="1082040" y="2345908"/>
                <a:ext cx="579120" cy="139700"/>
              </a:xfrm>
              <a:prstGeom prst="roundRect">
                <a:avLst>
                  <a:gd name="adj" fmla="val 500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srgbClr val="FFFFFF"/>
                  </a:solidFill>
                  <a:latin typeface="EYInterstate Light"/>
                </a:endParaRPr>
              </a:p>
            </p:txBody>
          </p:sp>
        </p:grpSp>
        <p:sp>
          <p:nvSpPr>
            <p:cNvPr id="9" name="Rectangle 8">
              <a:extLst>
                <a:ext uri="{FF2B5EF4-FFF2-40B4-BE49-F238E27FC236}">
                  <a16:creationId xmlns:a16="http://schemas.microsoft.com/office/drawing/2014/main" id="{D5E967A7-39AB-4548-B875-111E7ADEE544}"/>
                </a:ext>
              </a:extLst>
            </p:cNvPr>
            <p:cNvSpPr/>
            <p:nvPr/>
          </p:nvSpPr>
          <p:spPr>
            <a:xfrm>
              <a:off x="6352222" y="1914432"/>
              <a:ext cx="4445852" cy="523220"/>
            </a:xfrm>
            <a:prstGeom prst="rect">
              <a:avLst/>
            </a:prstGeom>
          </p:spPr>
          <p:txBody>
            <a:bodyPr wrap="square" anchor="ctr">
              <a:spAutoFit/>
            </a:bodyPr>
            <a:lstStyle/>
            <a:p>
              <a:pPr algn="ctr" defTabSz="913943">
                <a:defRPr/>
              </a:pPr>
              <a:r>
                <a:rPr lang="en-IN" altLang="en-US" sz="2799" b="1">
                  <a:solidFill>
                    <a:srgbClr val="FFFFFF"/>
                  </a:solidFill>
                  <a:latin typeface="EYInterstate Regular "/>
                  <a:cs typeface="Arial" panose="020B0604020202020204" pitchFamily="34" charset="0"/>
                </a:rPr>
                <a:t>CASE STUDIES</a:t>
              </a:r>
            </a:p>
          </p:txBody>
        </p:sp>
      </p:grpSp>
    </p:spTree>
    <p:extLst>
      <p:ext uri="{BB962C8B-B14F-4D97-AF65-F5344CB8AC3E}">
        <p14:creationId xmlns:p14="http://schemas.microsoft.com/office/powerpoint/2010/main" val="383377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F86A-6A90-4E1A-AC6C-3C8AD44D39E6}"/>
              </a:ext>
            </a:extLst>
          </p:cNvPr>
          <p:cNvSpPr>
            <a:spLocks noGrp="1"/>
          </p:cNvSpPr>
          <p:nvPr>
            <p:ph type="title"/>
          </p:nvPr>
        </p:nvSpPr>
        <p:spPr>
          <a:xfrm>
            <a:off x="652600" y="115008"/>
            <a:ext cx="10972800" cy="594051"/>
          </a:xfrm>
        </p:spPr>
        <p:txBody>
          <a:bodyPr anchor="ctr"/>
          <a:lstStyle/>
          <a:p>
            <a:r>
              <a:rPr lang="en-US" b="1">
                <a:latin typeface="EYInterstate Regular" panose="02000503020000020004" pitchFamily="2" charset="0"/>
              </a:rPr>
              <a:t>Case Study 1 </a:t>
            </a:r>
          </a:p>
        </p:txBody>
      </p:sp>
      <p:sp>
        <p:nvSpPr>
          <p:cNvPr id="46" name="Text Placeholder 15">
            <a:extLst>
              <a:ext uri="{FF2B5EF4-FFF2-40B4-BE49-F238E27FC236}">
                <a16:creationId xmlns:a16="http://schemas.microsoft.com/office/drawing/2014/main" id="{75101EF4-1187-4C14-AFAA-853BDCB2386B}"/>
              </a:ext>
            </a:extLst>
          </p:cNvPr>
          <p:cNvSpPr txBox="1">
            <a:spLocks/>
          </p:cNvSpPr>
          <p:nvPr/>
        </p:nvSpPr>
        <p:spPr>
          <a:xfrm>
            <a:off x="609601" y="1039780"/>
            <a:ext cx="6159739" cy="334560"/>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399" b="1">
                <a:solidFill>
                  <a:srgbClr val="2E2E38"/>
                </a:solidFill>
                <a:latin typeface="EYInterstate Regular" panose="02000503020000020004" pitchFamily="2" charset="0"/>
              </a:rPr>
              <a:t>Mechanics for Acquisition</a:t>
            </a:r>
          </a:p>
        </p:txBody>
      </p:sp>
      <p:sp>
        <p:nvSpPr>
          <p:cNvPr id="47" name="Text Placeholder 15">
            <a:extLst>
              <a:ext uri="{FF2B5EF4-FFF2-40B4-BE49-F238E27FC236}">
                <a16:creationId xmlns:a16="http://schemas.microsoft.com/office/drawing/2014/main" id="{F3053FDB-057C-407B-8EEE-A5A406CBF403}"/>
              </a:ext>
            </a:extLst>
          </p:cNvPr>
          <p:cNvSpPr txBox="1">
            <a:spLocks/>
          </p:cNvSpPr>
          <p:nvPr>
            <p:custDataLst>
              <p:tags r:id="rId1"/>
            </p:custDataLst>
          </p:nvPr>
        </p:nvSpPr>
        <p:spPr>
          <a:xfrm>
            <a:off x="6921661" y="1039780"/>
            <a:ext cx="4703739" cy="334560"/>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399" b="1">
                <a:solidFill>
                  <a:srgbClr val="2E2E38"/>
                </a:solidFill>
                <a:latin typeface="EYInterstate Regular" panose="02000503020000020004" pitchFamily="2" charset="0"/>
              </a:rPr>
              <a:t>Structure</a:t>
            </a:r>
          </a:p>
        </p:txBody>
      </p:sp>
      <p:sp>
        <p:nvSpPr>
          <p:cNvPr id="48" name="Text Placeholder 2">
            <a:extLst>
              <a:ext uri="{FF2B5EF4-FFF2-40B4-BE49-F238E27FC236}">
                <a16:creationId xmlns:a16="http://schemas.microsoft.com/office/drawing/2014/main" id="{7D29E02E-FEC4-4E22-8300-99F9DD8E9D9D}"/>
              </a:ext>
            </a:extLst>
          </p:cNvPr>
          <p:cNvSpPr txBox="1">
            <a:spLocks/>
          </p:cNvSpPr>
          <p:nvPr/>
        </p:nvSpPr>
        <p:spPr>
          <a:xfrm>
            <a:off x="566600" y="544393"/>
            <a:ext cx="10972800" cy="274177"/>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3943">
              <a:buClr>
                <a:srgbClr val="FFE600"/>
              </a:buClr>
              <a:buNone/>
              <a:defRPr/>
            </a:pPr>
            <a:r>
              <a:rPr lang="en-IN" sz="1800">
                <a:solidFill>
                  <a:srgbClr val="2E2E38"/>
                </a:solidFill>
                <a:latin typeface="EYInterstate Regular" panose="02000503020000020004" pitchFamily="2" charset="0"/>
              </a:rPr>
              <a:t>Waiver of debt </a:t>
            </a:r>
          </a:p>
        </p:txBody>
      </p:sp>
      <p:sp>
        <p:nvSpPr>
          <p:cNvPr id="50" name="Rectangle: Rounded Corners 15">
            <a:extLst>
              <a:ext uri="{FF2B5EF4-FFF2-40B4-BE49-F238E27FC236}">
                <a16:creationId xmlns:a16="http://schemas.microsoft.com/office/drawing/2014/main" id="{711FF2DA-E4BB-4F3D-9AB1-2C22805CFC01}"/>
              </a:ext>
            </a:extLst>
          </p:cNvPr>
          <p:cNvSpPr/>
          <p:nvPr/>
        </p:nvSpPr>
        <p:spPr>
          <a:xfrm>
            <a:off x="8767572" y="1648805"/>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Acquirer</a:t>
            </a:r>
            <a:endParaRPr lang="en-US" sz="1200" kern="0" spc="-5" baseline="30000">
              <a:solidFill>
                <a:srgbClr val="2E2E38"/>
              </a:solidFill>
              <a:latin typeface="EYInterstate Regular" panose="02000503020000020004" pitchFamily="2" charset="0"/>
              <a:cs typeface="Arial"/>
            </a:endParaRPr>
          </a:p>
        </p:txBody>
      </p:sp>
      <p:sp>
        <p:nvSpPr>
          <p:cNvPr id="61" name="Rectangle: Rounded Corners 15">
            <a:extLst>
              <a:ext uri="{FF2B5EF4-FFF2-40B4-BE49-F238E27FC236}">
                <a16:creationId xmlns:a16="http://schemas.microsoft.com/office/drawing/2014/main" id="{E45CC9F7-F9A6-4922-AC4B-83C57D394216}"/>
              </a:ext>
            </a:extLst>
          </p:cNvPr>
          <p:cNvSpPr/>
          <p:nvPr/>
        </p:nvSpPr>
        <p:spPr>
          <a:xfrm>
            <a:off x="8767572" y="2465460"/>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Target </a:t>
            </a:r>
            <a:endParaRPr lang="en-US" sz="1200" kern="0" spc="-5" baseline="30000">
              <a:solidFill>
                <a:srgbClr val="2E2E38"/>
              </a:solidFill>
              <a:latin typeface="EYInterstate Regular" panose="02000503020000020004" pitchFamily="2" charset="0"/>
              <a:cs typeface="Arial"/>
            </a:endParaRPr>
          </a:p>
        </p:txBody>
      </p:sp>
      <p:cxnSp>
        <p:nvCxnSpPr>
          <p:cNvPr id="11" name="Straight Arrow Connector 10">
            <a:extLst>
              <a:ext uri="{FF2B5EF4-FFF2-40B4-BE49-F238E27FC236}">
                <a16:creationId xmlns:a16="http://schemas.microsoft.com/office/drawing/2014/main" id="{7D1708B5-9847-42BC-9377-8AF1F3EA3470}"/>
              </a:ext>
            </a:extLst>
          </p:cNvPr>
          <p:cNvCxnSpPr>
            <a:cxnSpLocks/>
            <a:stCxn id="50" idx="2"/>
            <a:endCxn id="61" idx="0"/>
          </p:cNvCxnSpPr>
          <p:nvPr/>
        </p:nvCxnSpPr>
        <p:spPr>
          <a:xfrm>
            <a:off x="9298916" y="2003649"/>
            <a:ext cx="0" cy="461811"/>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EE344B7-0AE3-460A-A11D-A1E608714A7A}"/>
              </a:ext>
            </a:extLst>
          </p:cNvPr>
          <p:cNvSpPr txBox="1"/>
          <p:nvPr/>
        </p:nvSpPr>
        <p:spPr>
          <a:xfrm>
            <a:off x="616527" y="1286867"/>
            <a:ext cx="6195721" cy="1087936"/>
          </a:xfrm>
          <a:prstGeom prst="rect">
            <a:avLst/>
          </a:prstGeom>
          <a:noFill/>
        </p:spPr>
        <p:txBody>
          <a:bodyPr wrap="square" lIns="0" tIns="36557" rIns="0" bIns="0" rtlCol="0">
            <a:spAutoFit/>
          </a:bodyPr>
          <a:lstStyle/>
          <a:p>
            <a:pPr algn="just" defTabSz="913943">
              <a:lnSpc>
                <a:spcPts val="1599"/>
              </a:lnSpc>
              <a:spcBef>
                <a:spcPts val="300"/>
              </a:spcBef>
              <a:spcAft>
                <a:spcPts val="300"/>
              </a:spcAft>
              <a:buClr>
                <a:srgbClr val="FFE600"/>
              </a:buClr>
              <a:buSzPct val="70000"/>
              <a:defRPr/>
            </a:pPr>
            <a:endParaRPr lang="en-US" sz="1200" kern="0" spc="-5">
              <a:solidFill>
                <a:srgbClr val="2E2E38"/>
              </a:solidFill>
              <a:latin typeface="EYInterstate Regular" panose="02000503020000020004" pitchFamily="2" charset="0"/>
              <a:cs typeface="Arial"/>
            </a:endParaRP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Acquirer to infuse funds in Target by way of equity</a:t>
            </a: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Lenders have agreed for haircut of 70% pursuant to resolution plan</a:t>
            </a: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Unsustainable portion of debt to be written back</a:t>
            </a:r>
          </a:p>
        </p:txBody>
      </p:sp>
      <p:sp>
        <p:nvSpPr>
          <p:cNvPr id="18" name="Rectangle 17">
            <a:extLst>
              <a:ext uri="{FF2B5EF4-FFF2-40B4-BE49-F238E27FC236}">
                <a16:creationId xmlns:a16="http://schemas.microsoft.com/office/drawing/2014/main" id="{60EDBFC9-7FE4-452C-8B13-A99138DFDB9A}"/>
              </a:ext>
            </a:extLst>
          </p:cNvPr>
          <p:cNvSpPr/>
          <p:nvPr/>
        </p:nvSpPr>
        <p:spPr>
          <a:xfrm>
            <a:off x="1139153" y="3147324"/>
            <a:ext cx="9999693" cy="473655"/>
          </a:xfrm>
          <a:prstGeom prst="rect">
            <a:avLst/>
          </a:prstGeom>
          <a:solidFill>
            <a:srgbClr val="747480"/>
          </a:solidFill>
          <a:ln w="9525">
            <a:solidFill>
              <a:srgbClr val="74748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IN" sz="1200" b="1" kern="0" spc="-5" dirty="0">
                <a:solidFill>
                  <a:schemeClr val="tx1"/>
                </a:solidFill>
                <a:latin typeface="EYInterstate Regular" panose="02000503020000020004" pitchFamily="2" charset="0"/>
                <a:cs typeface="Arial"/>
              </a:rPr>
              <a:t>What will be the tax implication on waiver of debt by financial creditors ?</a:t>
            </a:r>
          </a:p>
          <a:p>
            <a:pPr algn="ctr"/>
            <a:endParaRPr lang="en-IN" sz="1200" b="1" kern="0" spc="-5" dirty="0">
              <a:solidFill>
                <a:schemeClr val="tx1"/>
              </a:solidFill>
              <a:latin typeface="EYInterstate Regular" panose="02000503020000020004" pitchFamily="2" charset="0"/>
              <a:cs typeface="Arial"/>
            </a:endParaRPr>
          </a:p>
          <a:p>
            <a:pPr algn="ctr"/>
            <a:endParaRPr lang="en-IN" sz="1200" b="1" kern="0" spc="-5" dirty="0">
              <a:solidFill>
                <a:schemeClr val="tx1"/>
              </a:solidFill>
              <a:latin typeface="EYInterstate Regular" panose="02000503020000020004" pitchFamily="2" charset="0"/>
              <a:cs typeface="Arial"/>
            </a:endParaRPr>
          </a:p>
          <a:p>
            <a:pPr algn="ctr"/>
            <a:endParaRPr lang="en-IN" sz="1200" b="1" kern="0" spc="-5" dirty="0">
              <a:solidFill>
                <a:schemeClr val="tx1"/>
              </a:solidFill>
              <a:latin typeface="EYInterstate Regular" panose="02000503020000020004" pitchFamily="2" charset="0"/>
              <a:cs typeface="Arial"/>
            </a:endParaRPr>
          </a:p>
          <a:p>
            <a:pPr algn="ctr"/>
            <a:r>
              <a:rPr lang="en-IN" sz="1200" b="1" kern="0" spc="-5" dirty="0">
                <a:solidFill>
                  <a:schemeClr val="tx1"/>
                </a:solidFill>
                <a:latin typeface="EYInterstate Regular" panose="02000503020000020004" pitchFamily="2" charset="0"/>
                <a:cs typeface="Arial"/>
              </a:rPr>
              <a:t>What will be the tax implication on waiver of debt by financial creditors ?</a:t>
            </a:r>
          </a:p>
          <a:p>
            <a:pPr algn="ctr"/>
            <a:endParaRPr lang="en-IN" sz="1200" kern="0" spc="-5" dirty="0">
              <a:solidFill>
                <a:schemeClr val="tx1"/>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tx1"/>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tx1"/>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tx1"/>
              </a:solidFill>
              <a:latin typeface="EYInterstate Regular" panose="02000503020000020004" pitchFamily="2" charset="0"/>
              <a:cs typeface="Arial"/>
            </a:endParaRPr>
          </a:p>
        </p:txBody>
      </p:sp>
      <p:sp>
        <p:nvSpPr>
          <p:cNvPr id="22" name="Rectangle 21">
            <a:extLst>
              <a:ext uri="{FF2B5EF4-FFF2-40B4-BE49-F238E27FC236}">
                <a16:creationId xmlns:a16="http://schemas.microsoft.com/office/drawing/2014/main" id="{28F6CBDF-9DFC-403D-A5DF-885C06F01623}"/>
              </a:ext>
            </a:extLst>
          </p:cNvPr>
          <p:cNvSpPr/>
          <p:nvPr/>
        </p:nvSpPr>
        <p:spPr>
          <a:xfrm>
            <a:off x="1139152" y="4080423"/>
            <a:ext cx="9999693" cy="473655"/>
          </a:xfrm>
          <a:prstGeom prst="rect">
            <a:avLst/>
          </a:prstGeom>
          <a:solidFill>
            <a:schemeClr val="tx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IN" sz="1200" b="1" kern="0" spc="-5" dirty="0">
              <a:solidFill>
                <a:schemeClr val="bg2"/>
              </a:solidFill>
              <a:latin typeface="EYInterstate Regular" panose="02000503020000020004" pitchFamily="2" charset="0"/>
              <a:cs typeface="Arial"/>
            </a:endParaRPr>
          </a:p>
          <a:p>
            <a:pPr algn="ctr"/>
            <a:endParaRPr lang="en-IN" sz="1200" b="1" kern="0" spc="-5" dirty="0">
              <a:solidFill>
                <a:schemeClr val="bg2"/>
              </a:solidFill>
              <a:latin typeface="EYInterstate Regular" panose="02000503020000020004" pitchFamily="2" charset="0"/>
              <a:cs typeface="Arial"/>
            </a:endParaRPr>
          </a:p>
          <a:p>
            <a:pPr algn="ctr"/>
            <a:endParaRPr lang="en-IN" sz="1200" b="1" kern="0" spc="-5" dirty="0">
              <a:solidFill>
                <a:schemeClr val="bg2"/>
              </a:solidFill>
              <a:latin typeface="EYInterstate Regular" panose="02000503020000020004" pitchFamily="2" charset="0"/>
              <a:cs typeface="Arial"/>
            </a:endParaRPr>
          </a:p>
          <a:p>
            <a:pPr algn="ctr"/>
            <a:endParaRPr lang="en-IN" sz="1200" b="1" kern="0" spc="-5" dirty="0">
              <a:solidFill>
                <a:schemeClr val="bg2"/>
              </a:solidFill>
              <a:latin typeface="EYInterstate Regular" panose="02000503020000020004" pitchFamily="2" charset="0"/>
              <a:cs typeface="Arial"/>
            </a:endParaRPr>
          </a:p>
          <a:p>
            <a:pPr algn="ctr"/>
            <a:r>
              <a:rPr lang="en-IN" sz="1200" b="1" kern="0" spc="-5" dirty="0">
                <a:solidFill>
                  <a:schemeClr val="bg2"/>
                </a:solidFill>
                <a:latin typeface="EYInterstate Regular" panose="02000503020000020004" pitchFamily="2" charset="0"/>
                <a:cs typeface="Arial"/>
              </a:rPr>
              <a:t>What will be the tax implication on waiver of debt by operational creditors ?</a:t>
            </a:r>
          </a:p>
          <a:p>
            <a:pPr algn="ctr"/>
            <a:endParaRPr lang="en-IN" sz="1200" kern="0" spc="-5" dirty="0">
              <a:solidFill>
                <a:schemeClr val="bg2"/>
              </a:solidFill>
              <a:latin typeface="EYInterstate Regular" panose="02000503020000020004" pitchFamily="2" charset="0"/>
              <a:cs typeface="Arial"/>
            </a:endParaRPr>
          </a:p>
          <a:p>
            <a:pPr algn="ctr"/>
            <a:endParaRPr lang="en-IN" sz="1200" kern="0" spc="-5" dirty="0">
              <a:solidFill>
                <a:schemeClr val="bg2"/>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bg2"/>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bg2"/>
              </a:solidFill>
              <a:latin typeface="EYInterstate Regular" panose="02000503020000020004" pitchFamily="2" charset="0"/>
              <a:cs typeface="Arial"/>
            </a:endParaRPr>
          </a:p>
        </p:txBody>
      </p:sp>
      <p:sp>
        <p:nvSpPr>
          <p:cNvPr id="23" name="Rectangle 22">
            <a:extLst>
              <a:ext uri="{FF2B5EF4-FFF2-40B4-BE49-F238E27FC236}">
                <a16:creationId xmlns:a16="http://schemas.microsoft.com/office/drawing/2014/main" id="{46B25429-AD4A-4B58-A75C-E2538FC70661}"/>
              </a:ext>
            </a:extLst>
          </p:cNvPr>
          <p:cNvSpPr/>
          <p:nvPr/>
        </p:nvSpPr>
        <p:spPr>
          <a:xfrm>
            <a:off x="1139152" y="4995863"/>
            <a:ext cx="9999693" cy="575270"/>
          </a:xfrm>
          <a:prstGeom prst="rect">
            <a:avLst/>
          </a:prstGeom>
          <a:solidFill>
            <a:schemeClr val="tx2">
              <a:lumMod val="20000"/>
              <a:lumOff val="80000"/>
            </a:schemeClr>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en-IN" sz="1200" b="1" kern="0" spc="-5" dirty="0">
              <a:solidFill>
                <a:schemeClr val="bg2"/>
              </a:solidFill>
              <a:latin typeface="EYInterstate Regular" panose="02000503020000020004" pitchFamily="2" charset="0"/>
              <a:cs typeface="Arial"/>
            </a:endParaRPr>
          </a:p>
          <a:p>
            <a:pPr algn="ctr"/>
            <a:r>
              <a:rPr lang="en-IN" sz="1200" b="1" kern="0" spc="-5" dirty="0">
                <a:solidFill>
                  <a:schemeClr val="bg2"/>
                </a:solidFill>
                <a:latin typeface="EYInterstate Regular" panose="02000503020000020004" pitchFamily="2" charset="0"/>
                <a:cs typeface="Arial"/>
              </a:rPr>
              <a:t>Whether TDS will be deductible u/s 194R on waiver of loan?</a:t>
            </a:r>
          </a:p>
          <a:p>
            <a:pPr algn="ctr"/>
            <a:r>
              <a:rPr lang="en-IN" sz="1200" b="1" kern="0" spc="-5" dirty="0">
                <a:solidFill>
                  <a:schemeClr val="bg2"/>
                </a:solidFill>
                <a:latin typeface="EYInterstate Regular" panose="02000503020000020004" pitchFamily="2" charset="0"/>
                <a:cs typeface="Arial"/>
              </a:rPr>
              <a:t>[Refer to FAQ 1 of Circular no. 18/2022 dated 13 September 2022]</a:t>
            </a:r>
            <a:endParaRPr lang="en-IN" sz="1200" kern="0" spc="-5" dirty="0">
              <a:solidFill>
                <a:schemeClr val="bg2"/>
              </a:solidFill>
              <a:latin typeface="EYInterstate Regular" panose="02000503020000020004" pitchFamily="2" charset="0"/>
              <a:cs typeface="Arial"/>
            </a:endParaRPr>
          </a:p>
          <a:p>
            <a:pPr marL="285607" indent="-285607" algn="ctr">
              <a:buFont typeface="Wingdings" panose="05000000000000000000" pitchFamily="2" charset="2"/>
              <a:buChar char="ü"/>
            </a:pPr>
            <a:endParaRPr lang="en-IN" sz="1200" kern="0" spc="-5" dirty="0">
              <a:solidFill>
                <a:schemeClr val="bg2"/>
              </a:solidFill>
              <a:latin typeface="EYInterstate Regular" panose="02000503020000020004" pitchFamily="2" charset="0"/>
              <a:cs typeface="Arial"/>
            </a:endParaRPr>
          </a:p>
        </p:txBody>
      </p:sp>
      <p:sp>
        <p:nvSpPr>
          <p:cNvPr id="24" name="Rectangle: Rounded Corners 15">
            <a:extLst>
              <a:ext uri="{FF2B5EF4-FFF2-40B4-BE49-F238E27FC236}">
                <a16:creationId xmlns:a16="http://schemas.microsoft.com/office/drawing/2014/main" id="{70D5070C-3175-49E9-A90E-06652958509B}"/>
              </a:ext>
            </a:extLst>
          </p:cNvPr>
          <p:cNvSpPr/>
          <p:nvPr/>
        </p:nvSpPr>
        <p:spPr>
          <a:xfrm>
            <a:off x="7412855" y="1705062"/>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Lenders </a:t>
            </a:r>
            <a:endParaRPr lang="en-US" sz="1200" kern="0" spc="-5" baseline="30000">
              <a:solidFill>
                <a:srgbClr val="2E2E38"/>
              </a:solidFill>
              <a:latin typeface="EYInterstate Regular" panose="02000503020000020004" pitchFamily="2" charset="0"/>
              <a:cs typeface="Arial"/>
            </a:endParaRPr>
          </a:p>
        </p:txBody>
      </p:sp>
      <p:cxnSp>
        <p:nvCxnSpPr>
          <p:cNvPr id="25" name="Connector: Elbow 24">
            <a:extLst>
              <a:ext uri="{FF2B5EF4-FFF2-40B4-BE49-F238E27FC236}">
                <a16:creationId xmlns:a16="http://schemas.microsoft.com/office/drawing/2014/main" id="{B3BAE074-D2C9-4934-B121-798AE6335940}"/>
              </a:ext>
            </a:extLst>
          </p:cNvPr>
          <p:cNvCxnSpPr>
            <a:cxnSpLocks/>
          </p:cNvCxnSpPr>
          <p:nvPr/>
        </p:nvCxnSpPr>
        <p:spPr>
          <a:xfrm rot="16200000" flipH="1">
            <a:off x="8064398" y="1939707"/>
            <a:ext cx="582976" cy="823374"/>
          </a:xfrm>
          <a:prstGeom prst="bentConnector2">
            <a:avLst/>
          </a:prstGeom>
          <a:ln w="28575">
            <a:solidFill>
              <a:schemeClr val="bg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570408-E3E7-4BAA-83C3-9718467BC495}"/>
              </a:ext>
            </a:extLst>
          </p:cNvPr>
          <p:cNvSpPr txBox="1"/>
          <p:nvPr/>
        </p:nvSpPr>
        <p:spPr>
          <a:xfrm>
            <a:off x="6921660" y="2267092"/>
            <a:ext cx="1314570" cy="193798"/>
          </a:xfrm>
          <a:prstGeom prst="rect">
            <a:avLst/>
          </a:prstGeom>
          <a:noFill/>
        </p:spPr>
        <p:txBody>
          <a:bodyPr wrap="square" lIns="0" tIns="36557" rIns="0" bIns="0" rtlCol="0">
            <a:spAutoFit/>
          </a:bodyPr>
          <a:lstStyle/>
          <a:p>
            <a:pPr>
              <a:lnSpc>
                <a:spcPct val="85000"/>
              </a:lnSpc>
              <a:spcAft>
                <a:spcPts val="600"/>
              </a:spcAft>
              <a:buClr>
                <a:schemeClr val="accent2"/>
              </a:buClr>
              <a:buSzPct val="70000"/>
            </a:pPr>
            <a:r>
              <a:rPr lang="en-IN" sz="1200">
                <a:solidFill>
                  <a:schemeClr val="bg1"/>
                </a:solidFill>
                <a:latin typeface="EYInterstate Regular" panose="02000503020000020004" pitchFamily="2" charset="0"/>
              </a:rPr>
              <a:t>Loan provided </a:t>
            </a:r>
          </a:p>
        </p:txBody>
      </p:sp>
    </p:spTree>
    <p:extLst>
      <p:ext uri="{BB962C8B-B14F-4D97-AF65-F5344CB8AC3E}">
        <p14:creationId xmlns:p14="http://schemas.microsoft.com/office/powerpoint/2010/main" val="111629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F86A-6A90-4E1A-AC6C-3C8AD44D39E6}"/>
              </a:ext>
            </a:extLst>
          </p:cNvPr>
          <p:cNvSpPr>
            <a:spLocks noGrp="1"/>
          </p:cNvSpPr>
          <p:nvPr>
            <p:ph type="title"/>
          </p:nvPr>
        </p:nvSpPr>
        <p:spPr>
          <a:xfrm>
            <a:off x="645581" y="136684"/>
            <a:ext cx="10972800" cy="594051"/>
          </a:xfrm>
        </p:spPr>
        <p:txBody>
          <a:bodyPr anchor="ctr"/>
          <a:lstStyle/>
          <a:p>
            <a:r>
              <a:rPr lang="en-US" b="1">
                <a:latin typeface="EYInterstate Regular" panose="02000503020000020004" pitchFamily="2" charset="0"/>
              </a:rPr>
              <a:t>Case Study 2</a:t>
            </a:r>
          </a:p>
        </p:txBody>
      </p:sp>
      <p:sp>
        <p:nvSpPr>
          <p:cNvPr id="31" name="TextBox 30">
            <a:extLst>
              <a:ext uri="{FF2B5EF4-FFF2-40B4-BE49-F238E27FC236}">
                <a16:creationId xmlns:a16="http://schemas.microsoft.com/office/drawing/2014/main" id="{19186A53-B30C-4C29-8C3E-0A1EBE13874D}"/>
              </a:ext>
            </a:extLst>
          </p:cNvPr>
          <p:cNvSpPr txBox="1"/>
          <p:nvPr/>
        </p:nvSpPr>
        <p:spPr>
          <a:xfrm>
            <a:off x="640123" y="1243935"/>
            <a:ext cx="6195721" cy="1370612"/>
          </a:xfrm>
          <a:prstGeom prst="rect">
            <a:avLst/>
          </a:prstGeom>
          <a:noFill/>
        </p:spPr>
        <p:txBody>
          <a:bodyPr wrap="square" lIns="0" tIns="36557" rIns="0" bIns="0" rtlCol="0">
            <a:spAutoFit/>
          </a:bodyPr>
          <a:lstStyle/>
          <a:p>
            <a:pPr algn="just" defTabSz="913943">
              <a:lnSpc>
                <a:spcPts val="1599"/>
              </a:lnSpc>
              <a:spcBef>
                <a:spcPts val="300"/>
              </a:spcBef>
              <a:spcAft>
                <a:spcPts val="300"/>
              </a:spcAft>
              <a:buClr>
                <a:srgbClr val="FFE600"/>
              </a:buClr>
              <a:buSzPct val="70000"/>
              <a:defRPr/>
            </a:pPr>
            <a:endParaRPr lang="en-US" sz="1200" kern="0" spc="-5">
              <a:solidFill>
                <a:srgbClr val="2E2E38"/>
              </a:solidFill>
              <a:latin typeface="EYInterstate Regular" panose="02000503020000020004" pitchFamily="2" charset="0"/>
              <a:cs typeface="Arial"/>
            </a:endParaRP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Acquirer to infuse funds in Target by way of equity</a:t>
            </a: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Lenders have agreed for haircut of 70% pursuant to resolution plan </a:t>
            </a:r>
          </a:p>
          <a:p>
            <a:pPr marL="356438" indent="-356438" algn="just">
              <a:lnSpc>
                <a:spcPts val="1599"/>
              </a:lnSpc>
              <a:spcBef>
                <a:spcPts val="300"/>
              </a:spcBef>
              <a:spcAft>
                <a:spcPts val="300"/>
              </a:spcAft>
              <a:buClr>
                <a:srgbClr val="FFE600"/>
              </a:buClr>
              <a:buSzPct val="70000"/>
              <a:buFont typeface="Arial" panose="020B0604020202020204" pitchFamily="34" charset="0"/>
              <a:buChar char="►"/>
            </a:pPr>
            <a:r>
              <a:rPr lang="en-US" sz="1200" kern="0" spc="-5">
                <a:solidFill>
                  <a:srgbClr val="2E2E38"/>
                </a:solidFill>
                <a:latin typeface="EYInterstate Regular" panose="02000503020000020004" pitchFamily="2" charset="0"/>
                <a:cs typeface="Arial"/>
              </a:rPr>
              <a:t>Target to convert the unsustainable debt into equity</a:t>
            </a:r>
          </a:p>
          <a:p>
            <a:pPr marL="356438" indent="-356438" algn="just" defTabSz="913943">
              <a:lnSpc>
                <a:spcPts val="1599"/>
              </a:lnSpc>
              <a:spcBef>
                <a:spcPts val="300"/>
              </a:spcBef>
              <a:spcAft>
                <a:spcPts val="300"/>
              </a:spcAft>
              <a:buClr>
                <a:srgbClr val="FFE600"/>
              </a:buClr>
              <a:buSzPct val="70000"/>
              <a:buFont typeface="Arial" panose="020B0604020202020204" pitchFamily="34" charset="0"/>
              <a:buChar char="►"/>
              <a:defRPr/>
            </a:pPr>
            <a:r>
              <a:rPr lang="en-US" sz="1200" kern="0" spc="-5">
                <a:solidFill>
                  <a:srgbClr val="2E2E38"/>
                </a:solidFill>
                <a:latin typeface="EYInterstate Regular" panose="02000503020000020004" pitchFamily="2" charset="0"/>
                <a:cs typeface="Arial"/>
              </a:rPr>
              <a:t>Immediate cancellation of shares issued to Lender</a:t>
            </a:r>
          </a:p>
        </p:txBody>
      </p:sp>
      <p:sp>
        <p:nvSpPr>
          <p:cNvPr id="46" name="Text Placeholder 15">
            <a:extLst>
              <a:ext uri="{FF2B5EF4-FFF2-40B4-BE49-F238E27FC236}">
                <a16:creationId xmlns:a16="http://schemas.microsoft.com/office/drawing/2014/main" id="{75101EF4-1187-4C14-AFAA-853BDCB2386B}"/>
              </a:ext>
            </a:extLst>
          </p:cNvPr>
          <p:cNvSpPr txBox="1">
            <a:spLocks/>
          </p:cNvSpPr>
          <p:nvPr/>
        </p:nvSpPr>
        <p:spPr>
          <a:xfrm>
            <a:off x="609601" y="1039780"/>
            <a:ext cx="6159739" cy="334560"/>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399" b="1">
                <a:solidFill>
                  <a:srgbClr val="2E2E38"/>
                </a:solidFill>
                <a:latin typeface="EYInterstate Regular" panose="02000503020000020004" pitchFamily="2" charset="0"/>
              </a:rPr>
              <a:t>Mechanics for Acquisition</a:t>
            </a:r>
          </a:p>
        </p:txBody>
      </p:sp>
      <p:sp>
        <p:nvSpPr>
          <p:cNvPr id="47" name="Text Placeholder 15">
            <a:extLst>
              <a:ext uri="{FF2B5EF4-FFF2-40B4-BE49-F238E27FC236}">
                <a16:creationId xmlns:a16="http://schemas.microsoft.com/office/drawing/2014/main" id="{F3053FDB-057C-407B-8EEE-A5A406CBF403}"/>
              </a:ext>
            </a:extLst>
          </p:cNvPr>
          <p:cNvSpPr txBox="1">
            <a:spLocks/>
          </p:cNvSpPr>
          <p:nvPr>
            <p:custDataLst>
              <p:tags r:id="rId1"/>
            </p:custDataLst>
          </p:nvPr>
        </p:nvSpPr>
        <p:spPr>
          <a:xfrm>
            <a:off x="6921661" y="1039780"/>
            <a:ext cx="4703739" cy="334560"/>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399" b="1">
                <a:solidFill>
                  <a:srgbClr val="2E2E38"/>
                </a:solidFill>
                <a:latin typeface="EYInterstate Regular" panose="02000503020000020004" pitchFamily="2" charset="0"/>
              </a:rPr>
              <a:t>Structure</a:t>
            </a:r>
          </a:p>
        </p:txBody>
      </p:sp>
      <p:sp>
        <p:nvSpPr>
          <p:cNvPr id="48" name="Text Placeholder 2">
            <a:extLst>
              <a:ext uri="{FF2B5EF4-FFF2-40B4-BE49-F238E27FC236}">
                <a16:creationId xmlns:a16="http://schemas.microsoft.com/office/drawing/2014/main" id="{7D29E02E-FEC4-4E22-8300-99F9DD8E9D9D}"/>
              </a:ext>
            </a:extLst>
          </p:cNvPr>
          <p:cNvSpPr txBox="1">
            <a:spLocks/>
          </p:cNvSpPr>
          <p:nvPr/>
        </p:nvSpPr>
        <p:spPr>
          <a:xfrm>
            <a:off x="573619" y="544341"/>
            <a:ext cx="11008781" cy="31801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3943">
              <a:buClr>
                <a:srgbClr val="FFE600"/>
              </a:buClr>
              <a:buNone/>
              <a:defRPr/>
            </a:pPr>
            <a:r>
              <a:rPr lang="en-IN" sz="1800">
                <a:solidFill>
                  <a:srgbClr val="2E2E38"/>
                </a:solidFill>
                <a:latin typeface="EYInterstate Regular" panose="02000503020000020004" pitchFamily="2" charset="0"/>
              </a:rPr>
              <a:t>Conversion of debt into equity </a:t>
            </a:r>
          </a:p>
        </p:txBody>
      </p:sp>
      <p:sp>
        <p:nvSpPr>
          <p:cNvPr id="4" name="Rectangle 3">
            <a:extLst>
              <a:ext uri="{FF2B5EF4-FFF2-40B4-BE49-F238E27FC236}">
                <a16:creationId xmlns:a16="http://schemas.microsoft.com/office/drawing/2014/main" id="{B73D0432-835B-4E04-A635-E1EF3C257E60}"/>
              </a:ext>
            </a:extLst>
          </p:cNvPr>
          <p:cNvSpPr/>
          <p:nvPr/>
        </p:nvSpPr>
        <p:spPr>
          <a:xfrm>
            <a:off x="721557" y="3377823"/>
            <a:ext cx="10712903" cy="1775115"/>
          </a:xfrm>
          <a:prstGeom prst="rect">
            <a:avLst/>
          </a:prstGeom>
          <a:solidFill>
            <a:srgbClr val="747480"/>
          </a:solidFill>
          <a:ln w="9525">
            <a:solidFill>
              <a:srgbClr val="74748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607" indent="-285607">
              <a:buFont typeface="Wingdings" panose="05000000000000000000" pitchFamily="2" charset="2"/>
              <a:buChar char="ü"/>
            </a:pPr>
            <a:endParaRPr lang="en-IN" sz="1200" kern="0" spc="-5">
              <a:solidFill>
                <a:schemeClr val="tx1"/>
              </a:solidFill>
              <a:latin typeface="EYInterstate Regular" panose="02000503020000020004" pitchFamily="2" charset="0"/>
              <a:cs typeface="Arial"/>
            </a:endParaRPr>
          </a:p>
          <a:p>
            <a:pPr marL="285607" indent="-285607">
              <a:buFont typeface="Wingdings" panose="05000000000000000000" pitchFamily="2" charset="2"/>
              <a:buChar char="ü"/>
            </a:pPr>
            <a:r>
              <a:rPr lang="en-IN" sz="1200" kern="0" spc="-5">
                <a:solidFill>
                  <a:schemeClr val="tx1"/>
                </a:solidFill>
                <a:latin typeface="EYInterstate Regular" panose="02000503020000020004" pitchFamily="2" charset="0"/>
                <a:cs typeface="Arial"/>
              </a:rPr>
              <a:t>Tax implications on issuance of shares to lenders u/s 56(2)(x) and in the hands of corporate debtor</a:t>
            </a:r>
          </a:p>
          <a:p>
            <a:pPr marL="285607" indent="-285607">
              <a:buFont typeface="Wingdings" panose="05000000000000000000" pitchFamily="2" charset="2"/>
              <a:buChar char="ü"/>
            </a:pPr>
            <a:endParaRPr lang="en-IN" sz="1200" kern="0" spc="-5">
              <a:solidFill>
                <a:schemeClr val="tx1"/>
              </a:solidFill>
              <a:latin typeface="EYInterstate Regular" panose="02000503020000020004" pitchFamily="2" charset="0"/>
              <a:cs typeface="Arial"/>
            </a:endParaRPr>
          </a:p>
          <a:p>
            <a:pPr marL="285607" indent="-285607">
              <a:buFont typeface="Wingdings" panose="05000000000000000000" pitchFamily="2" charset="2"/>
              <a:buChar char="ü"/>
            </a:pPr>
            <a:r>
              <a:rPr lang="en-IN" sz="1200" kern="0" spc="-5">
                <a:solidFill>
                  <a:schemeClr val="tx1"/>
                </a:solidFill>
                <a:latin typeface="EYInterstate Regular" panose="02000503020000020004" pitchFamily="2" charset="0"/>
                <a:cs typeface="Arial"/>
              </a:rPr>
              <a:t>Commercial rationale for conversion of debt into equity to be justified </a:t>
            </a:r>
          </a:p>
          <a:p>
            <a:pPr marL="285607" indent="-285607">
              <a:buFont typeface="Wingdings" panose="05000000000000000000" pitchFamily="2" charset="2"/>
              <a:buChar char="ü"/>
            </a:pPr>
            <a:endParaRPr lang="en-IN" sz="1200" kern="0" spc="-5">
              <a:solidFill>
                <a:schemeClr val="tx1"/>
              </a:solidFill>
              <a:latin typeface="EYInterstate Regular" panose="02000503020000020004" pitchFamily="2" charset="0"/>
              <a:cs typeface="Arial"/>
            </a:endParaRPr>
          </a:p>
          <a:p>
            <a:pPr marL="285607" indent="-285607">
              <a:buFont typeface="Wingdings" panose="05000000000000000000" pitchFamily="2" charset="2"/>
              <a:buChar char="ü"/>
            </a:pPr>
            <a:r>
              <a:rPr lang="en-IN" sz="1200" kern="0" spc="-5">
                <a:solidFill>
                  <a:schemeClr val="tx1"/>
                </a:solidFill>
                <a:latin typeface="EYInterstate Regular" panose="02000503020000020004" pitchFamily="2" charset="0"/>
                <a:cs typeface="Arial"/>
              </a:rPr>
              <a:t>Implications u/s 43B with respect to operational creditors and interest on financial creditors in the hands of corporate debtor</a:t>
            </a:r>
          </a:p>
          <a:p>
            <a:pPr marL="285607" indent="-285607">
              <a:buFont typeface="Wingdings" panose="05000000000000000000" pitchFamily="2" charset="2"/>
              <a:buChar char="ü"/>
            </a:pPr>
            <a:endParaRPr lang="en-IN" sz="1200" kern="0" spc="-5">
              <a:solidFill>
                <a:schemeClr val="tx1"/>
              </a:solidFill>
              <a:latin typeface="EYInterstate Regular" panose="02000503020000020004" pitchFamily="2" charset="0"/>
              <a:cs typeface="Arial"/>
            </a:endParaRPr>
          </a:p>
          <a:p>
            <a:pPr marL="285607" indent="-285607">
              <a:buFont typeface="Wingdings" panose="05000000000000000000" pitchFamily="2" charset="2"/>
              <a:buChar char="ü"/>
            </a:pPr>
            <a:r>
              <a:rPr lang="en-IN" sz="1200" kern="0" spc="-5">
                <a:solidFill>
                  <a:schemeClr val="tx1"/>
                </a:solidFill>
                <a:latin typeface="EYInterstate Regular" panose="02000503020000020004" pitchFamily="2" charset="0"/>
                <a:cs typeface="Arial"/>
              </a:rPr>
              <a:t>Implications u/s 41 and 28(iv) in the hands of corporate debtor </a:t>
            </a:r>
          </a:p>
          <a:p>
            <a:pPr marL="285607" indent="-285607">
              <a:buFont typeface="Wingdings" panose="05000000000000000000" pitchFamily="2" charset="2"/>
              <a:buChar char="ü"/>
            </a:pPr>
            <a:endParaRPr lang="en-IN" sz="1200" kern="0" spc="-5">
              <a:solidFill>
                <a:schemeClr val="tx1"/>
              </a:solidFill>
              <a:latin typeface="EYInterstate Regular" panose="02000503020000020004" pitchFamily="2" charset="0"/>
              <a:cs typeface="Arial"/>
            </a:endParaRPr>
          </a:p>
          <a:p>
            <a:endParaRPr lang="en-IN" sz="1200" kern="0" spc="-5">
              <a:solidFill>
                <a:schemeClr val="tx1"/>
              </a:solidFill>
              <a:latin typeface="EYInterstate Regular" panose="02000503020000020004" pitchFamily="2" charset="0"/>
              <a:cs typeface="Arial"/>
            </a:endParaRPr>
          </a:p>
          <a:p>
            <a:pPr marL="285607" indent="-285607">
              <a:buFont typeface="Wingdings" panose="05000000000000000000" pitchFamily="2" charset="2"/>
              <a:buChar char="ü"/>
            </a:pPr>
            <a:endParaRPr lang="en-IN" sz="1200" i="1" kern="0" spc="-5">
              <a:solidFill>
                <a:schemeClr val="tx1"/>
              </a:solidFill>
              <a:latin typeface="EYInterstate Regular" panose="02000503020000020004" pitchFamily="2" charset="0"/>
              <a:cs typeface="Arial"/>
            </a:endParaRPr>
          </a:p>
        </p:txBody>
      </p:sp>
      <p:sp>
        <p:nvSpPr>
          <p:cNvPr id="16" name="Rectangle: Rounded Corners 15">
            <a:extLst>
              <a:ext uri="{FF2B5EF4-FFF2-40B4-BE49-F238E27FC236}">
                <a16:creationId xmlns:a16="http://schemas.microsoft.com/office/drawing/2014/main" id="{B1FFF88A-BD86-4BE6-8384-A8A66F64F7A8}"/>
              </a:ext>
            </a:extLst>
          </p:cNvPr>
          <p:cNvSpPr/>
          <p:nvPr/>
        </p:nvSpPr>
        <p:spPr>
          <a:xfrm>
            <a:off x="8767572" y="1648805"/>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Acquirer</a:t>
            </a:r>
            <a:endParaRPr lang="en-US" sz="1200" kern="0" spc="-5" baseline="30000">
              <a:solidFill>
                <a:srgbClr val="2E2E38"/>
              </a:solidFill>
              <a:latin typeface="EYInterstate Regular" panose="02000503020000020004" pitchFamily="2" charset="0"/>
              <a:cs typeface="Arial"/>
            </a:endParaRPr>
          </a:p>
        </p:txBody>
      </p:sp>
      <p:sp>
        <p:nvSpPr>
          <p:cNvPr id="17" name="Rectangle: Rounded Corners 15">
            <a:extLst>
              <a:ext uri="{FF2B5EF4-FFF2-40B4-BE49-F238E27FC236}">
                <a16:creationId xmlns:a16="http://schemas.microsoft.com/office/drawing/2014/main" id="{52586CE2-E633-46C4-8D22-4E697A64AC23}"/>
              </a:ext>
            </a:extLst>
          </p:cNvPr>
          <p:cNvSpPr/>
          <p:nvPr/>
        </p:nvSpPr>
        <p:spPr>
          <a:xfrm>
            <a:off x="8767572" y="2465460"/>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Target </a:t>
            </a:r>
            <a:endParaRPr lang="en-US" sz="1200" kern="0" spc="-5" baseline="30000">
              <a:solidFill>
                <a:srgbClr val="2E2E38"/>
              </a:solidFill>
              <a:latin typeface="EYInterstate Regular" panose="02000503020000020004" pitchFamily="2" charset="0"/>
              <a:cs typeface="Arial"/>
            </a:endParaRPr>
          </a:p>
        </p:txBody>
      </p:sp>
      <p:cxnSp>
        <p:nvCxnSpPr>
          <p:cNvPr id="18" name="Straight Arrow Connector 17">
            <a:extLst>
              <a:ext uri="{FF2B5EF4-FFF2-40B4-BE49-F238E27FC236}">
                <a16:creationId xmlns:a16="http://schemas.microsoft.com/office/drawing/2014/main" id="{3810BFB5-F4E3-40F1-AE14-FA6AEBE1D8EE}"/>
              </a:ext>
            </a:extLst>
          </p:cNvPr>
          <p:cNvCxnSpPr>
            <a:cxnSpLocks/>
            <a:stCxn id="16" idx="2"/>
            <a:endCxn id="17" idx="0"/>
          </p:cNvCxnSpPr>
          <p:nvPr/>
        </p:nvCxnSpPr>
        <p:spPr>
          <a:xfrm>
            <a:off x="9298916" y="2003649"/>
            <a:ext cx="0" cy="461811"/>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5">
            <a:extLst>
              <a:ext uri="{FF2B5EF4-FFF2-40B4-BE49-F238E27FC236}">
                <a16:creationId xmlns:a16="http://schemas.microsoft.com/office/drawing/2014/main" id="{6548965B-65AF-4D93-AFCE-CF62AA735AD1}"/>
              </a:ext>
            </a:extLst>
          </p:cNvPr>
          <p:cNvSpPr/>
          <p:nvPr/>
        </p:nvSpPr>
        <p:spPr>
          <a:xfrm>
            <a:off x="7412855" y="1705062"/>
            <a:ext cx="1062687"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panose="02000503020000020004" pitchFamily="2" charset="0"/>
                <a:cs typeface="Arial"/>
              </a:rPr>
              <a:t>Lenders </a:t>
            </a:r>
            <a:endParaRPr lang="en-US" sz="1200" kern="0" spc="-5" baseline="30000">
              <a:solidFill>
                <a:srgbClr val="2E2E38"/>
              </a:solidFill>
              <a:latin typeface="EYInterstate Regular" panose="02000503020000020004" pitchFamily="2" charset="0"/>
              <a:cs typeface="Arial"/>
            </a:endParaRPr>
          </a:p>
        </p:txBody>
      </p:sp>
      <p:cxnSp>
        <p:nvCxnSpPr>
          <p:cNvPr id="20" name="Connector: Elbow 19">
            <a:extLst>
              <a:ext uri="{FF2B5EF4-FFF2-40B4-BE49-F238E27FC236}">
                <a16:creationId xmlns:a16="http://schemas.microsoft.com/office/drawing/2014/main" id="{F67DFAF5-D775-4F4D-BE35-F426702B6087}"/>
              </a:ext>
            </a:extLst>
          </p:cNvPr>
          <p:cNvCxnSpPr>
            <a:cxnSpLocks/>
          </p:cNvCxnSpPr>
          <p:nvPr/>
        </p:nvCxnSpPr>
        <p:spPr>
          <a:xfrm rot="16200000" flipH="1">
            <a:off x="8064398" y="1939707"/>
            <a:ext cx="582976" cy="823374"/>
          </a:xfrm>
          <a:prstGeom prst="bentConnector2">
            <a:avLst/>
          </a:prstGeom>
          <a:ln w="28575">
            <a:solidFill>
              <a:schemeClr val="bg2"/>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122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F86A-6A90-4E1A-AC6C-3C8AD44D39E6}"/>
              </a:ext>
            </a:extLst>
          </p:cNvPr>
          <p:cNvSpPr>
            <a:spLocks noGrp="1"/>
          </p:cNvSpPr>
          <p:nvPr>
            <p:ph type="title"/>
          </p:nvPr>
        </p:nvSpPr>
        <p:spPr>
          <a:xfrm>
            <a:off x="609601" y="224749"/>
            <a:ext cx="10972800" cy="594051"/>
          </a:xfrm>
        </p:spPr>
        <p:txBody>
          <a:bodyPr/>
          <a:lstStyle/>
          <a:p>
            <a:r>
              <a:rPr lang="en-US" b="1">
                <a:latin typeface="EYInterstate Regular "/>
              </a:rPr>
              <a:t>Case Study 3</a:t>
            </a:r>
          </a:p>
        </p:txBody>
      </p:sp>
      <p:sp>
        <p:nvSpPr>
          <p:cNvPr id="15" name="Rectangle: Rounded Corners 15">
            <a:extLst>
              <a:ext uri="{FF2B5EF4-FFF2-40B4-BE49-F238E27FC236}">
                <a16:creationId xmlns:a16="http://schemas.microsoft.com/office/drawing/2014/main" id="{D018DBC1-A160-44A7-8E26-3BABF6693F44}"/>
              </a:ext>
            </a:extLst>
          </p:cNvPr>
          <p:cNvSpPr/>
          <p:nvPr/>
        </p:nvSpPr>
        <p:spPr>
          <a:xfrm>
            <a:off x="609601" y="1662120"/>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Promoter</a:t>
            </a:r>
            <a:endParaRPr lang="en-US" sz="1200" kern="0" spc="-5" baseline="30000">
              <a:solidFill>
                <a:srgbClr val="2E2E38"/>
              </a:solidFill>
              <a:latin typeface="EYInterstate Regular "/>
              <a:cs typeface="Arial"/>
            </a:endParaRPr>
          </a:p>
        </p:txBody>
      </p:sp>
      <p:sp>
        <p:nvSpPr>
          <p:cNvPr id="16" name="Rectangle: Rounded Corners 15">
            <a:extLst>
              <a:ext uri="{FF2B5EF4-FFF2-40B4-BE49-F238E27FC236}">
                <a16:creationId xmlns:a16="http://schemas.microsoft.com/office/drawing/2014/main" id="{3203052D-420A-4A5D-8945-4663195F92C5}"/>
              </a:ext>
            </a:extLst>
          </p:cNvPr>
          <p:cNvSpPr/>
          <p:nvPr/>
        </p:nvSpPr>
        <p:spPr>
          <a:xfrm>
            <a:off x="1222182" y="2525028"/>
            <a:ext cx="1011564" cy="38663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Target </a:t>
            </a:r>
          </a:p>
          <a:p>
            <a:pPr algn="ctr" defTabSz="913943">
              <a:defRPr/>
            </a:pPr>
            <a:r>
              <a:rPr lang="en-US" sz="1200" kern="0" spc="-5">
                <a:solidFill>
                  <a:srgbClr val="2E2E38"/>
                </a:solidFill>
                <a:latin typeface="EYInterstate Regular "/>
                <a:cs typeface="Arial"/>
              </a:rPr>
              <a:t>(Listed Co) </a:t>
            </a:r>
            <a:endParaRPr lang="en-US" sz="1200" kern="0" spc="-5" baseline="30000">
              <a:solidFill>
                <a:srgbClr val="2E2E38"/>
              </a:solidFill>
              <a:latin typeface="EYInterstate Regular "/>
              <a:cs typeface="Arial"/>
            </a:endParaRPr>
          </a:p>
        </p:txBody>
      </p:sp>
      <p:sp>
        <p:nvSpPr>
          <p:cNvPr id="28" name="Rectangle: Rounded Corners 15">
            <a:extLst>
              <a:ext uri="{FF2B5EF4-FFF2-40B4-BE49-F238E27FC236}">
                <a16:creationId xmlns:a16="http://schemas.microsoft.com/office/drawing/2014/main" id="{CEB78A56-9B05-4215-8B12-9EF7D68BD068}"/>
              </a:ext>
            </a:extLst>
          </p:cNvPr>
          <p:cNvSpPr/>
          <p:nvPr/>
        </p:nvSpPr>
        <p:spPr>
          <a:xfrm>
            <a:off x="1928693" y="1662120"/>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endParaRPr lang="en-US" sz="1200" kern="0" spc="-5">
              <a:solidFill>
                <a:srgbClr val="2E2E38"/>
              </a:solidFill>
              <a:latin typeface="EYInterstate Regular "/>
              <a:cs typeface="Arial"/>
            </a:endParaRPr>
          </a:p>
          <a:p>
            <a:pPr algn="ctr" defTabSz="913943">
              <a:defRPr/>
            </a:pPr>
            <a:r>
              <a:rPr lang="en-US" sz="1200" kern="0" spc="-5">
                <a:solidFill>
                  <a:srgbClr val="2E2E38"/>
                </a:solidFill>
                <a:latin typeface="EYInterstate Regular "/>
                <a:cs typeface="Arial"/>
              </a:rPr>
              <a:t>Public</a:t>
            </a:r>
          </a:p>
          <a:p>
            <a:pPr algn="ctr" defTabSz="913943">
              <a:defRPr/>
            </a:pPr>
            <a:endParaRPr lang="en-US" sz="1200" kern="0" spc="-5" baseline="30000">
              <a:solidFill>
                <a:srgbClr val="2E2E38"/>
              </a:solidFill>
              <a:latin typeface="EYInterstate Regular "/>
              <a:cs typeface="Arial"/>
            </a:endParaRPr>
          </a:p>
        </p:txBody>
      </p:sp>
      <p:cxnSp>
        <p:nvCxnSpPr>
          <p:cNvPr id="29" name="Connector: Elbow 28">
            <a:extLst>
              <a:ext uri="{FF2B5EF4-FFF2-40B4-BE49-F238E27FC236}">
                <a16:creationId xmlns:a16="http://schemas.microsoft.com/office/drawing/2014/main" id="{C7EBE988-136C-4A8B-BB60-258442AFCE85}"/>
              </a:ext>
            </a:extLst>
          </p:cNvPr>
          <p:cNvCxnSpPr>
            <a:cxnSpLocks/>
            <a:stCxn id="15" idx="2"/>
            <a:endCxn id="16" idx="0"/>
          </p:cNvCxnSpPr>
          <p:nvPr/>
        </p:nvCxnSpPr>
        <p:spPr>
          <a:xfrm rot="16200000" flipH="1">
            <a:off x="1167641" y="1964704"/>
            <a:ext cx="508065" cy="612581"/>
          </a:xfrm>
          <a:prstGeom prst="bentConnector3">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2B8E30C1-A4C7-412E-8392-E1C88CBF9650}"/>
              </a:ext>
            </a:extLst>
          </p:cNvPr>
          <p:cNvCxnSpPr>
            <a:cxnSpLocks/>
            <a:stCxn id="28" idx="2"/>
            <a:endCxn id="16" idx="0"/>
          </p:cNvCxnSpPr>
          <p:nvPr/>
        </p:nvCxnSpPr>
        <p:spPr>
          <a:xfrm rot="5400000">
            <a:off x="1827188" y="1917740"/>
            <a:ext cx="508065" cy="706511"/>
          </a:xfrm>
          <a:prstGeom prst="bentConnector3">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15">
            <a:extLst>
              <a:ext uri="{FF2B5EF4-FFF2-40B4-BE49-F238E27FC236}">
                <a16:creationId xmlns:a16="http://schemas.microsoft.com/office/drawing/2014/main" id="{D2EBE057-F21C-4074-BCAB-67ACA57F6474}"/>
              </a:ext>
            </a:extLst>
          </p:cNvPr>
          <p:cNvSpPr/>
          <p:nvPr/>
        </p:nvSpPr>
        <p:spPr>
          <a:xfrm>
            <a:off x="4601650" y="1656907"/>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Buyer </a:t>
            </a:r>
            <a:endParaRPr lang="en-US" sz="1200" kern="0" spc="-5" baseline="30000">
              <a:solidFill>
                <a:srgbClr val="2E2E38"/>
              </a:solidFill>
              <a:latin typeface="EYInterstate Regular "/>
              <a:cs typeface="Arial"/>
            </a:endParaRPr>
          </a:p>
        </p:txBody>
      </p:sp>
      <p:sp>
        <p:nvSpPr>
          <p:cNvPr id="41" name="Rectangle: Rounded Corners 40">
            <a:extLst>
              <a:ext uri="{FF2B5EF4-FFF2-40B4-BE49-F238E27FC236}">
                <a16:creationId xmlns:a16="http://schemas.microsoft.com/office/drawing/2014/main" id="{C4027A13-9668-4C18-B7BF-8AC5F2537206}"/>
              </a:ext>
            </a:extLst>
          </p:cNvPr>
          <p:cNvSpPr/>
          <p:nvPr/>
        </p:nvSpPr>
        <p:spPr>
          <a:xfrm>
            <a:off x="5166853" y="2525029"/>
            <a:ext cx="1239184" cy="50392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Target </a:t>
            </a:r>
          </a:p>
          <a:p>
            <a:pPr algn="ctr" defTabSz="913943">
              <a:defRPr/>
            </a:pPr>
            <a:r>
              <a:rPr lang="en-US" sz="1200" kern="0" spc="-5">
                <a:solidFill>
                  <a:srgbClr val="2E2E38"/>
                </a:solidFill>
                <a:latin typeface="EYInterstate Regular "/>
                <a:cs typeface="Arial"/>
              </a:rPr>
              <a:t>(Unlisted Co) </a:t>
            </a:r>
            <a:endParaRPr lang="en-US" sz="1200" kern="0" spc="-5" baseline="30000">
              <a:solidFill>
                <a:srgbClr val="2E2E38"/>
              </a:solidFill>
              <a:latin typeface="EYInterstate Regular "/>
              <a:cs typeface="Arial"/>
            </a:endParaRPr>
          </a:p>
        </p:txBody>
      </p:sp>
      <p:sp>
        <p:nvSpPr>
          <p:cNvPr id="42" name="Rectangle: Rounded Corners 15">
            <a:extLst>
              <a:ext uri="{FF2B5EF4-FFF2-40B4-BE49-F238E27FC236}">
                <a16:creationId xmlns:a16="http://schemas.microsoft.com/office/drawing/2014/main" id="{BA76221A-4C97-4A57-9780-DB0E1555AD84}"/>
              </a:ext>
            </a:extLst>
          </p:cNvPr>
          <p:cNvSpPr/>
          <p:nvPr/>
        </p:nvSpPr>
        <p:spPr>
          <a:xfrm>
            <a:off x="5920742" y="1656907"/>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Strategic Investor </a:t>
            </a:r>
            <a:endParaRPr lang="en-US" sz="1200" kern="0" spc="-5" baseline="30000">
              <a:solidFill>
                <a:srgbClr val="2E2E38"/>
              </a:solidFill>
              <a:latin typeface="EYInterstate Regular "/>
              <a:cs typeface="Arial"/>
            </a:endParaRPr>
          </a:p>
        </p:txBody>
      </p:sp>
      <p:cxnSp>
        <p:nvCxnSpPr>
          <p:cNvPr id="43" name="Connector: Elbow 42">
            <a:extLst>
              <a:ext uri="{FF2B5EF4-FFF2-40B4-BE49-F238E27FC236}">
                <a16:creationId xmlns:a16="http://schemas.microsoft.com/office/drawing/2014/main" id="{3CB35A7E-23E3-44FD-B54F-81A1715B13F1}"/>
              </a:ext>
            </a:extLst>
          </p:cNvPr>
          <p:cNvCxnSpPr>
            <a:cxnSpLocks/>
            <a:stCxn id="40" idx="2"/>
            <a:endCxn id="41" idx="0"/>
          </p:cNvCxnSpPr>
          <p:nvPr/>
        </p:nvCxnSpPr>
        <p:spPr>
          <a:xfrm rot="16200000" flipH="1">
            <a:off x="5190299" y="1928882"/>
            <a:ext cx="513279" cy="679013"/>
          </a:xfrm>
          <a:prstGeom prst="bentConnector3">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59461BAC-26FA-4DC0-B7A7-1298E261ACF0}"/>
              </a:ext>
            </a:extLst>
          </p:cNvPr>
          <p:cNvCxnSpPr>
            <a:cxnSpLocks/>
            <a:stCxn id="42" idx="2"/>
            <a:endCxn id="41" idx="0"/>
          </p:cNvCxnSpPr>
          <p:nvPr/>
        </p:nvCxnSpPr>
        <p:spPr>
          <a:xfrm rot="5400000">
            <a:off x="5849846" y="1948350"/>
            <a:ext cx="513279" cy="640079"/>
          </a:xfrm>
          <a:prstGeom prst="bentConnector3">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5" name="Text Placeholder 15">
            <a:extLst>
              <a:ext uri="{FF2B5EF4-FFF2-40B4-BE49-F238E27FC236}">
                <a16:creationId xmlns:a16="http://schemas.microsoft.com/office/drawing/2014/main" id="{E07D8691-407A-46EC-9227-4C78FE35C709}"/>
              </a:ext>
            </a:extLst>
          </p:cNvPr>
          <p:cNvSpPr txBox="1">
            <a:spLocks/>
          </p:cNvSpPr>
          <p:nvPr>
            <p:custDataLst>
              <p:tags r:id="rId1"/>
            </p:custDataLst>
          </p:nvPr>
        </p:nvSpPr>
        <p:spPr>
          <a:xfrm>
            <a:off x="609601" y="1073570"/>
            <a:ext cx="2319887" cy="385083"/>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400">
                <a:solidFill>
                  <a:srgbClr val="2E2E38"/>
                </a:solidFill>
                <a:latin typeface="EYInterstate Regular "/>
              </a:rPr>
              <a:t>Existing structure</a:t>
            </a:r>
          </a:p>
        </p:txBody>
      </p:sp>
      <p:sp>
        <p:nvSpPr>
          <p:cNvPr id="46" name="Text Placeholder 15">
            <a:extLst>
              <a:ext uri="{FF2B5EF4-FFF2-40B4-BE49-F238E27FC236}">
                <a16:creationId xmlns:a16="http://schemas.microsoft.com/office/drawing/2014/main" id="{5E0904B7-8BDB-4802-984F-965B89CB3091}"/>
              </a:ext>
            </a:extLst>
          </p:cNvPr>
          <p:cNvSpPr txBox="1">
            <a:spLocks/>
          </p:cNvSpPr>
          <p:nvPr>
            <p:custDataLst>
              <p:tags r:id="rId2"/>
            </p:custDataLst>
          </p:nvPr>
        </p:nvSpPr>
        <p:spPr>
          <a:xfrm>
            <a:off x="4284778" y="1103810"/>
            <a:ext cx="3425759" cy="424471"/>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400">
                <a:solidFill>
                  <a:srgbClr val="2E2E38"/>
                </a:solidFill>
                <a:latin typeface="EYInterstate Regular "/>
              </a:rPr>
              <a:t>Scenario 1 – Acquisition followed by delisting </a:t>
            </a:r>
          </a:p>
        </p:txBody>
      </p:sp>
      <p:sp>
        <p:nvSpPr>
          <p:cNvPr id="31" name="TextBox 30">
            <a:extLst>
              <a:ext uri="{FF2B5EF4-FFF2-40B4-BE49-F238E27FC236}">
                <a16:creationId xmlns:a16="http://schemas.microsoft.com/office/drawing/2014/main" id="{D53ACADD-1F2D-43ED-BF8C-AEAC49DFE423}"/>
              </a:ext>
            </a:extLst>
          </p:cNvPr>
          <p:cNvSpPr txBox="1"/>
          <p:nvPr/>
        </p:nvSpPr>
        <p:spPr>
          <a:xfrm>
            <a:off x="768648" y="2042629"/>
            <a:ext cx="672523" cy="167651"/>
          </a:xfrm>
          <a:prstGeom prst="rect">
            <a:avLst/>
          </a:prstGeom>
          <a:noFill/>
        </p:spPr>
        <p:txBody>
          <a:bodyPr wrap="square" lIns="0" tIns="36557" rIns="0" bIns="0" rtlCol="0">
            <a:spAutoFit/>
          </a:bodyPr>
          <a:lstStyle/>
          <a:p>
            <a:pPr defTabSz="913943">
              <a:lnSpc>
                <a:spcPct val="85000"/>
              </a:lnSpc>
              <a:spcAft>
                <a:spcPts val="600"/>
              </a:spcAft>
              <a:buClr>
                <a:srgbClr val="27ACAA"/>
              </a:buClr>
              <a:buSzPct val="70000"/>
              <a:defRPr/>
            </a:pPr>
            <a:r>
              <a:rPr lang="en-IN" sz="999">
                <a:solidFill>
                  <a:srgbClr val="2E2E38"/>
                </a:solidFill>
                <a:latin typeface="EYInterstate Regular "/>
              </a:rPr>
              <a:t>62% </a:t>
            </a:r>
          </a:p>
        </p:txBody>
      </p:sp>
      <p:sp>
        <p:nvSpPr>
          <p:cNvPr id="47" name="TextBox 46">
            <a:extLst>
              <a:ext uri="{FF2B5EF4-FFF2-40B4-BE49-F238E27FC236}">
                <a16:creationId xmlns:a16="http://schemas.microsoft.com/office/drawing/2014/main" id="{BCC6E3C2-F53D-4426-BF3D-BC7C58FA1D22}"/>
              </a:ext>
            </a:extLst>
          </p:cNvPr>
          <p:cNvSpPr txBox="1"/>
          <p:nvPr/>
        </p:nvSpPr>
        <p:spPr>
          <a:xfrm>
            <a:off x="2555984" y="2029629"/>
            <a:ext cx="672523" cy="167651"/>
          </a:xfrm>
          <a:prstGeom prst="rect">
            <a:avLst/>
          </a:prstGeom>
          <a:noFill/>
        </p:spPr>
        <p:txBody>
          <a:bodyPr wrap="square" lIns="0" tIns="36557" rIns="0" bIns="0" rtlCol="0">
            <a:spAutoFit/>
          </a:bodyPr>
          <a:lstStyle/>
          <a:p>
            <a:pPr defTabSz="913943">
              <a:lnSpc>
                <a:spcPct val="85000"/>
              </a:lnSpc>
              <a:spcAft>
                <a:spcPts val="600"/>
              </a:spcAft>
              <a:buClr>
                <a:srgbClr val="27ACAA"/>
              </a:buClr>
              <a:buSzPct val="70000"/>
              <a:defRPr/>
            </a:pPr>
            <a:r>
              <a:rPr lang="en-IN" sz="999">
                <a:solidFill>
                  <a:srgbClr val="2E2E38"/>
                </a:solidFill>
                <a:latin typeface="EYInterstate Regular "/>
              </a:rPr>
              <a:t>38% </a:t>
            </a:r>
          </a:p>
        </p:txBody>
      </p:sp>
      <p:sp>
        <p:nvSpPr>
          <p:cNvPr id="48" name="TextBox 47">
            <a:extLst>
              <a:ext uri="{FF2B5EF4-FFF2-40B4-BE49-F238E27FC236}">
                <a16:creationId xmlns:a16="http://schemas.microsoft.com/office/drawing/2014/main" id="{4AD27EE4-1FCF-4581-A15E-6DA73349D386}"/>
              </a:ext>
            </a:extLst>
          </p:cNvPr>
          <p:cNvSpPr txBox="1"/>
          <p:nvPr/>
        </p:nvSpPr>
        <p:spPr>
          <a:xfrm>
            <a:off x="4740127" y="2029629"/>
            <a:ext cx="672523" cy="167651"/>
          </a:xfrm>
          <a:prstGeom prst="rect">
            <a:avLst/>
          </a:prstGeom>
          <a:noFill/>
        </p:spPr>
        <p:txBody>
          <a:bodyPr wrap="square" lIns="0" tIns="36557" rIns="0" bIns="0" rtlCol="0">
            <a:spAutoFit/>
          </a:bodyPr>
          <a:lstStyle/>
          <a:p>
            <a:pPr defTabSz="913943">
              <a:lnSpc>
                <a:spcPct val="85000"/>
              </a:lnSpc>
              <a:spcAft>
                <a:spcPts val="600"/>
              </a:spcAft>
              <a:buClr>
                <a:srgbClr val="27ACAA"/>
              </a:buClr>
              <a:buSzPct val="70000"/>
              <a:defRPr/>
            </a:pPr>
            <a:r>
              <a:rPr lang="en-IN" sz="999">
                <a:solidFill>
                  <a:srgbClr val="2E2E38"/>
                </a:solidFill>
                <a:latin typeface="EYInterstate Regular "/>
              </a:rPr>
              <a:t>50% </a:t>
            </a:r>
          </a:p>
        </p:txBody>
      </p:sp>
      <p:sp>
        <p:nvSpPr>
          <p:cNvPr id="49" name="TextBox 48">
            <a:extLst>
              <a:ext uri="{FF2B5EF4-FFF2-40B4-BE49-F238E27FC236}">
                <a16:creationId xmlns:a16="http://schemas.microsoft.com/office/drawing/2014/main" id="{C93E7BAD-5823-444D-A408-4769E956486F}"/>
              </a:ext>
            </a:extLst>
          </p:cNvPr>
          <p:cNvSpPr txBox="1"/>
          <p:nvPr/>
        </p:nvSpPr>
        <p:spPr>
          <a:xfrm>
            <a:off x="6563788" y="2042629"/>
            <a:ext cx="672523" cy="167651"/>
          </a:xfrm>
          <a:prstGeom prst="rect">
            <a:avLst/>
          </a:prstGeom>
          <a:noFill/>
        </p:spPr>
        <p:txBody>
          <a:bodyPr wrap="square" lIns="0" tIns="36557" rIns="0" bIns="0" rtlCol="0">
            <a:spAutoFit/>
          </a:bodyPr>
          <a:lstStyle/>
          <a:p>
            <a:pPr defTabSz="913943">
              <a:lnSpc>
                <a:spcPct val="85000"/>
              </a:lnSpc>
              <a:spcAft>
                <a:spcPts val="600"/>
              </a:spcAft>
              <a:buClr>
                <a:srgbClr val="27ACAA"/>
              </a:buClr>
              <a:buSzPct val="70000"/>
              <a:defRPr/>
            </a:pPr>
            <a:r>
              <a:rPr lang="en-IN" sz="999">
                <a:solidFill>
                  <a:srgbClr val="2E2E38"/>
                </a:solidFill>
                <a:latin typeface="EYInterstate Regular "/>
              </a:rPr>
              <a:t>50% </a:t>
            </a:r>
          </a:p>
        </p:txBody>
      </p:sp>
      <p:sp>
        <p:nvSpPr>
          <p:cNvPr id="50" name="Text Placeholder 15">
            <a:extLst>
              <a:ext uri="{FF2B5EF4-FFF2-40B4-BE49-F238E27FC236}">
                <a16:creationId xmlns:a16="http://schemas.microsoft.com/office/drawing/2014/main" id="{6017F66C-BF8A-4ACB-B9B9-527EAEED349E}"/>
              </a:ext>
            </a:extLst>
          </p:cNvPr>
          <p:cNvSpPr txBox="1">
            <a:spLocks/>
          </p:cNvSpPr>
          <p:nvPr>
            <p:custDataLst>
              <p:tags r:id="rId3"/>
            </p:custDataLst>
          </p:nvPr>
        </p:nvSpPr>
        <p:spPr>
          <a:xfrm>
            <a:off x="8156642" y="1073569"/>
            <a:ext cx="3376671" cy="448561"/>
          </a:xfrm>
          <a:prstGeom prst="roundRect">
            <a:avLst/>
          </a:prstGeom>
          <a:solidFill>
            <a:schemeClr val="tx1">
              <a:lumMod val="85000"/>
            </a:schemeClr>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1964" algn="ctr" defTabSz="913943">
              <a:buClr>
                <a:srgbClr val="FFE600"/>
              </a:buClr>
              <a:defRPr/>
            </a:pPr>
            <a:r>
              <a:rPr lang="en-IN" sz="1400">
                <a:solidFill>
                  <a:srgbClr val="2E2E38"/>
                </a:solidFill>
                <a:latin typeface="EYInterstate Regular "/>
              </a:rPr>
              <a:t>Scenario 2 – Acquisition followed by delisting and subsequent transfer </a:t>
            </a:r>
          </a:p>
        </p:txBody>
      </p:sp>
      <p:sp>
        <p:nvSpPr>
          <p:cNvPr id="51" name="Rectangle: Rounded Corners 15">
            <a:extLst>
              <a:ext uri="{FF2B5EF4-FFF2-40B4-BE49-F238E27FC236}">
                <a16:creationId xmlns:a16="http://schemas.microsoft.com/office/drawing/2014/main" id="{C0AEEFF2-0CF6-43A9-B3C6-63353882E07E}"/>
              </a:ext>
            </a:extLst>
          </p:cNvPr>
          <p:cNvSpPr/>
          <p:nvPr/>
        </p:nvSpPr>
        <p:spPr>
          <a:xfrm>
            <a:off x="8850730" y="1708012"/>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Buyer </a:t>
            </a:r>
            <a:endParaRPr lang="en-US" sz="1200" kern="0" spc="-5" baseline="30000">
              <a:solidFill>
                <a:srgbClr val="2E2E38"/>
              </a:solidFill>
              <a:latin typeface="EYInterstate Regular "/>
              <a:cs typeface="Arial"/>
            </a:endParaRPr>
          </a:p>
        </p:txBody>
      </p:sp>
      <p:sp>
        <p:nvSpPr>
          <p:cNvPr id="52" name="Rectangle: Rounded Corners 51">
            <a:extLst>
              <a:ext uri="{FF2B5EF4-FFF2-40B4-BE49-F238E27FC236}">
                <a16:creationId xmlns:a16="http://schemas.microsoft.com/office/drawing/2014/main" id="{28739BBD-2EC3-4D7F-AF56-C8C92B85AB67}"/>
              </a:ext>
            </a:extLst>
          </p:cNvPr>
          <p:cNvSpPr/>
          <p:nvPr/>
        </p:nvSpPr>
        <p:spPr>
          <a:xfrm>
            <a:off x="8695944" y="2566778"/>
            <a:ext cx="1280160" cy="391846"/>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Target </a:t>
            </a:r>
          </a:p>
          <a:p>
            <a:pPr algn="ctr" defTabSz="913943">
              <a:defRPr/>
            </a:pPr>
            <a:r>
              <a:rPr lang="en-US" sz="1200" kern="0" spc="-5">
                <a:solidFill>
                  <a:srgbClr val="2E2E38"/>
                </a:solidFill>
                <a:latin typeface="EYInterstate Regular "/>
                <a:cs typeface="Arial"/>
              </a:rPr>
              <a:t>(Unlisted Co) </a:t>
            </a:r>
            <a:endParaRPr lang="en-US" sz="1200" kern="0" spc="-5" baseline="30000">
              <a:solidFill>
                <a:srgbClr val="2E2E38"/>
              </a:solidFill>
              <a:latin typeface="EYInterstate Regular "/>
              <a:cs typeface="Arial"/>
            </a:endParaRPr>
          </a:p>
        </p:txBody>
      </p:sp>
      <p:sp>
        <p:nvSpPr>
          <p:cNvPr id="53" name="Rectangle: Rounded Corners 15">
            <a:extLst>
              <a:ext uri="{FF2B5EF4-FFF2-40B4-BE49-F238E27FC236}">
                <a16:creationId xmlns:a16="http://schemas.microsoft.com/office/drawing/2014/main" id="{22E559CE-026B-4334-A34B-5FD334221084}"/>
              </a:ext>
            </a:extLst>
          </p:cNvPr>
          <p:cNvSpPr/>
          <p:nvPr/>
        </p:nvSpPr>
        <p:spPr>
          <a:xfrm>
            <a:off x="10224404" y="1708012"/>
            <a:ext cx="1011564" cy="354843"/>
          </a:xfrm>
          <a:prstGeom prst="roundRect">
            <a:avLst/>
          </a:prstGeom>
          <a:solidFill>
            <a:srgbClr val="FFE600"/>
          </a:solidFill>
          <a:ln w="12700" cap="flat" cmpd="sng" algn="ctr">
            <a:noFill/>
            <a:prstDash val="solid"/>
            <a:miter lim="800000"/>
          </a:ln>
          <a:effectLst/>
        </p:spPr>
        <p:txBody>
          <a:bodyPr lIns="54582" tIns="54582" rIns="54582" bIns="54582" rtlCol="0" anchor="ctr"/>
          <a:lstStyle/>
          <a:p>
            <a:pPr algn="ctr" defTabSz="913943">
              <a:defRPr/>
            </a:pPr>
            <a:r>
              <a:rPr lang="en-US" sz="1200" kern="0" spc="-5">
                <a:solidFill>
                  <a:srgbClr val="2E2E38"/>
                </a:solidFill>
                <a:latin typeface="EYInterstate Regular "/>
                <a:cs typeface="Arial"/>
              </a:rPr>
              <a:t>Strategic Investor </a:t>
            </a:r>
            <a:endParaRPr lang="en-US" sz="1200" kern="0" spc="-5" baseline="30000">
              <a:solidFill>
                <a:srgbClr val="2E2E38"/>
              </a:solidFill>
              <a:latin typeface="EYInterstate Regular "/>
              <a:cs typeface="Arial"/>
            </a:endParaRPr>
          </a:p>
        </p:txBody>
      </p:sp>
      <p:sp>
        <p:nvSpPr>
          <p:cNvPr id="39" name="Rectangle 38">
            <a:extLst>
              <a:ext uri="{FF2B5EF4-FFF2-40B4-BE49-F238E27FC236}">
                <a16:creationId xmlns:a16="http://schemas.microsoft.com/office/drawing/2014/main" id="{30D881D1-BCBD-4F94-97E6-144F9B81C3E1}"/>
              </a:ext>
            </a:extLst>
          </p:cNvPr>
          <p:cNvSpPr/>
          <p:nvPr/>
        </p:nvSpPr>
        <p:spPr>
          <a:xfrm>
            <a:off x="891260" y="3168813"/>
            <a:ext cx="3425758" cy="478591"/>
          </a:xfrm>
          <a:prstGeom prst="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913943">
              <a:defRPr/>
            </a:pPr>
            <a:r>
              <a:rPr lang="en-IN" sz="1200" i="1">
                <a:solidFill>
                  <a:srgbClr val="2E2E38"/>
                </a:solidFill>
                <a:latin typeface="EYInterstate Regular "/>
              </a:rPr>
              <a:t>Target Co has brought forward losses till FY 21</a:t>
            </a:r>
          </a:p>
        </p:txBody>
      </p:sp>
      <p:sp>
        <p:nvSpPr>
          <p:cNvPr id="58" name="Rectangle 57">
            <a:extLst>
              <a:ext uri="{FF2B5EF4-FFF2-40B4-BE49-F238E27FC236}">
                <a16:creationId xmlns:a16="http://schemas.microsoft.com/office/drawing/2014/main" id="{C4796996-4EA1-46CC-B8DA-3747ECF5F191}"/>
              </a:ext>
            </a:extLst>
          </p:cNvPr>
          <p:cNvSpPr/>
          <p:nvPr/>
        </p:nvSpPr>
        <p:spPr>
          <a:xfrm>
            <a:off x="654598" y="4061773"/>
            <a:ext cx="10532287" cy="572679"/>
          </a:xfrm>
          <a:prstGeom prst="rect">
            <a:avLst/>
          </a:prstGeom>
          <a:solidFill>
            <a:srgbClr val="FFE600"/>
          </a:solidFill>
          <a:ln w="9525">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913943">
              <a:defRPr/>
            </a:pPr>
            <a:r>
              <a:rPr lang="en-IN" sz="1200" b="1" kern="0">
                <a:solidFill>
                  <a:srgbClr val="000000"/>
                </a:solidFill>
                <a:latin typeface="EYInterstate Regular "/>
                <a:cs typeface="Arial" charset="0"/>
              </a:rPr>
              <a:t>What will be the impact on brought forward losses of Target Co in both the scenarios ?</a:t>
            </a:r>
            <a:endParaRPr lang="en-IN" sz="1200" b="1" i="1" u="sng" kern="0">
              <a:solidFill>
                <a:srgbClr val="000000"/>
              </a:solidFill>
              <a:latin typeface="EYInterstate Regular "/>
              <a:cs typeface="Arial" charset="0"/>
            </a:endParaRPr>
          </a:p>
        </p:txBody>
      </p:sp>
      <p:sp>
        <p:nvSpPr>
          <p:cNvPr id="59" name="Rectangle 58">
            <a:extLst>
              <a:ext uri="{FF2B5EF4-FFF2-40B4-BE49-F238E27FC236}">
                <a16:creationId xmlns:a16="http://schemas.microsoft.com/office/drawing/2014/main" id="{0C727B48-BD0D-4259-B044-F96756D8EE5B}"/>
              </a:ext>
            </a:extLst>
          </p:cNvPr>
          <p:cNvSpPr/>
          <p:nvPr/>
        </p:nvSpPr>
        <p:spPr>
          <a:xfrm>
            <a:off x="7571232" y="3166004"/>
            <a:ext cx="3615649" cy="478591"/>
          </a:xfrm>
          <a:prstGeom prst="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913943">
              <a:defRPr/>
            </a:pPr>
            <a:r>
              <a:rPr lang="en-IN" sz="1200" i="1">
                <a:solidFill>
                  <a:srgbClr val="2E2E38"/>
                </a:solidFill>
                <a:latin typeface="EYInterstate Regular "/>
              </a:rPr>
              <a:t>In same financial year, Buyer will transfer 50% or more voting rights to Strategic Investor  </a:t>
            </a:r>
          </a:p>
        </p:txBody>
      </p:sp>
      <p:cxnSp>
        <p:nvCxnSpPr>
          <p:cNvPr id="62" name="Straight Arrow Connector 61">
            <a:extLst>
              <a:ext uri="{FF2B5EF4-FFF2-40B4-BE49-F238E27FC236}">
                <a16:creationId xmlns:a16="http://schemas.microsoft.com/office/drawing/2014/main" id="{C25F2E95-BBEC-49AE-996F-160BCA2E9089}"/>
              </a:ext>
            </a:extLst>
          </p:cNvPr>
          <p:cNvCxnSpPr>
            <a:cxnSpLocks/>
            <a:stCxn id="51" idx="2"/>
            <a:endCxn id="52" idx="0"/>
          </p:cNvCxnSpPr>
          <p:nvPr/>
        </p:nvCxnSpPr>
        <p:spPr>
          <a:xfrm flipH="1">
            <a:off x="9336024" y="2062855"/>
            <a:ext cx="20488" cy="503923"/>
          </a:xfrm>
          <a:prstGeom prst="straightConnector1">
            <a:avLst/>
          </a:prstGeom>
          <a:ln w="952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671D15C-1AF3-489D-ADD3-292B16B0427E}"/>
              </a:ext>
            </a:extLst>
          </p:cNvPr>
          <p:cNvSpPr txBox="1"/>
          <p:nvPr/>
        </p:nvSpPr>
        <p:spPr>
          <a:xfrm>
            <a:off x="8919281" y="2146763"/>
            <a:ext cx="672523" cy="167651"/>
          </a:xfrm>
          <a:prstGeom prst="rect">
            <a:avLst/>
          </a:prstGeom>
          <a:noFill/>
        </p:spPr>
        <p:txBody>
          <a:bodyPr wrap="square" lIns="0" tIns="36557" rIns="0" bIns="0" rtlCol="0">
            <a:spAutoFit/>
          </a:bodyPr>
          <a:lstStyle/>
          <a:p>
            <a:pPr defTabSz="913943">
              <a:lnSpc>
                <a:spcPct val="85000"/>
              </a:lnSpc>
              <a:spcAft>
                <a:spcPts val="600"/>
              </a:spcAft>
              <a:buClr>
                <a:srgbClr val="27ACAA"/>
              </a:buClr>
              <a:buSzPct val="70000"/>
              <a:defRPr/>
            </a:pPr>
            <a:r>
              <a:rPr lang="en-IN" sz="999">
                <a:solidFill>
                  <a:srgbClr val="2E2E38"/>
                </a:solidFill>
                <a:latin typeface="EYInterstate Regular "/>
              </a:rPr>
              <a:t>100%</a:t>
            </a:r>
          </a:p>
        </p:txBody>
      </p:sp>
      <p:cxnSp>
        <p:nvCxnSpPr>
          <p:cNvPr id="68" name="Connector: Elbow 67">
            <a:extLst>
              <a:ext uri="{FF2B5EF4-FFF2-40B4-BE49-F238E27FC236}">
                <a16:creationId xmlns:a16="http://schemas.microsoft.com/office/drawing/2014/main" id="{4CC503E4-383A-4C68-AA06-5BC4D8A1C5D1}"/>
              </a:ext>
            </a:extLst>
          </p:cNvPr>
          <p:cNvCxnSpPr>
            <a:cxnSpLocks/>
            <a:stCxn id="53" idx="2"/>
            <a:endCxn id="52" idx="0"/>
          </p:cNvCxnSpPr>
          <p:nvPr/>
        </p:nvCxnSpPr>
        <p:spPr>
          <a:xfrm rot="5400000">
            <a:off x="9781144" y="1617735"/>
            <a:ext cx="503923" cy="1394162"/>
          </a:xfrm>
          <a:prstGeom prst="bentConnector3">
            <a:avLst/>
          </a:prstGeom>
          <a:ln w="952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627C589A-AE19-46D7-B51A-F28B7FD0FD67}"/>
              </a:ext>
            </a:extLst>
          </p:cNvPr>
          <p:cNvSpPr/>
          <p:nvPr/>
        </p:nvSpPr>
        <p:spPr>
          <a:xfrm>
            <a:off x="654597" y="4739857"/>
            <a:ext cx="10532285" cy="566950"/>
          </a:xfrm>
          <a:prstGeom prst="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913943">
              <a:defRPr/>
            </a:pPr>
            <a:r>
              <a:rPr lang="en-IN" sz="1200">
                <a:solidFill>
                  <a:srgbClr val="2E2E38"/>
                </a:solidFill>
                <a:latin typeface="EYInterstate Regular "/>
              </a:rPr>
              <a:t>Scenario 1 - No impact on brought forward losses as change in shareholding is pursuant to approved resolution plan</a:t>
            </a:r>
          </a:p>
        </p:txBody>
      </p:sp>
      <p:sp>
        <p:nvSpPr>
          <p:cNvPr id="73" name="Rectangle 72">
            <a:extLst>
              <a:ext uri="{FF2B5EF4-FFF2-40B4-BE49-F238E27FC236}">
                <a16:creationId xmlns:a16="http://schemas.microsoft.com/office/drawing/2014/main" id="{016E01E3-B671-4C73-9226-2E21B63D144F}"/>
              </a:ext>
            </a:extLst>
          </p:cNvPr>
          <p:cNvSpPr/>
          <p:nvPr/>
        </p:nvSpPr>
        <p:spPr>
          <a:xfrm>
            <a:off x="654596" y="5412214"/>
            <a:ext cx="10532285" cy="566951"/>
          </a:xfrm>
          <a:prstGeom prst="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913943">
              <a:defRPr/>
            </a:pPr>
            <a:r>
              <a:rPr lang="en-IN" sz="1200">
                <a:solidFill>
                  <a:srgbClr val="2E2E38"/>
                </a:solidFill>
                <a:latin typeface="EYInterstate Regular "/>
              </a:rPr>
              <a:t>Scenario 2 -  B</a:t>
            </a:r>
            <a:r>
              <a:rPr lang="en-IN" sz="1200" err="1">
                <a:solidFill>
                  <a:srgbClr val="2E2E38"/>
                </a:solidFill>
                <a:latin typeface="EYInterstate Regular "/>
              </a:rPr>
              <a:t>rought</a:t>
            </a:r>
            <a:r>
              <a:rPr lang="en-IN" sz="1200">
                <a:solidFill>
                  <a:srgbClr val="2E2E38"/>
                </a:solidFill>
                <a:latin typeface="EYInterstate Regular "/>
              </a:rPr>
              <a:t> forward losses will lapse as change in shareholding is by more than 49%</a:t>
            </a:r>
          </a:p>
        </p:txBody>
      </p:sp>
      <p:sp>
        <p:nvSpPr>
          <p:cNvPr id="33" name="Text Placeholder 2">
            <a:extLst>
              <a:ext uri="{FF2B5EF4-FFF2-40B4-BE49-F238E27FC236}">
                <a16:creationId xmlns:a16="http://schemas.microsoft.com/office/drawing/2014/main" id="{25085D0E-7E0F-4DF0-BA9D-5F0B24C1A08A}"/>
              </a:ext>
            </a:extLst>
          </p:cNvPr>
          <p:cNvSpPr txBox="1">
            <a:spLocks/>
          </p:cNvSpPr>
          <p:nvPr/>
        </p:nvSpPr>
        <p:spPr>
          <a:xfrm>
            <a:off x="560513" y="502627"/>
            <a:ext cx="10972800" cy="274177"/>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3943">
              <a:buClr>
                <a:srgbClr val="FFE600"/>
              </a:buClr>
              <a:buNone/>
              <a:defRPr/>
            </a:pPr>
            <a:r>
              <a:rPr lang="en-IN" sz="1800">
                <a:solidFill>
                  <a:srgbClr val="2E2E38"/>
                </a:solidFill>
                <a:latin typeface="EYInterstate Regular "/>
              </a:rPr>
              <a:t>Brought forward losses</a:t>
            </a:r>
          </a:p>
        </p:txBody>
      </p:sp>
    </p:spTree>
    <p:extLst>
      <p:ext uri="{BB962C8B-B14F-4D97-AF65-F5344CB8AC3E}">
        <p14:creationId xmlns:p14="http://schemas.microsoft.com/office/powerpoint/2010/main" val="818942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C0E87-3052-706B-7D86-F16101643BB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AEDAEC9-6ADF-CC89-BB4C-EEE1F0BDFFEB}"/>
              </a:ext>
            </a:extLst>
          </p:cNvPr>
          <p:cNvSpPr>
            <a:spLocks noGrp="1"/>
          </p:cNvSpPr>
          <p:nvPr>
            <p:ph type="title"/>
          </p:nvPr>
        </p:nvSpPr>
        <p:spPr>
          <a:xfrm>
            <a:off x="485775" y="1970406"/>
            <a:ext cx="8326531" cy="2869882"/>
          </a:xfrm>
        </p:spPr>
        <p:txBody>
          <a:bodyPr/>
          <a:lstStyle/>
          <a:p>
            <a:r>
              <a:rPr lang="en-IN" sz="5000">
                <a:latin typeface="EYInterstate Regular "/>
              </a:rPr>
              <a:t>KEY RULINGS</a:t>
            </a:r>
            <a:endParaRPr lang="en-US" sz="5000">
              <a:latin typeface="EYInterstate Regular "/>
            </a:endParaRPr>
          </a:p>
        </p:txBody>
      </p:sp>
    </p:spTree>
    <p:extLst>
      <p:ext uri="{BB962C8B-B14F-4D97-AF65-F5344CB8AC3E}">
        <p14:creationId xmlns:p14="http://schemas.microsoft.com/office/powerpoint/2010/main" val="1250896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F578-4206-77C3-13B8-441D8B5B0A32}"/>
            </a:ext>
          </a:extLst>
        </p:cNvPr>
        <p:cNvGrpSpPr/>
        <p:nvPr/>
      </p:nvGrpSpPr>
      <p:grpSpPr>
        <a:xfrm>
          <a:off x="0" y="0"/>
          <a:ext cx="0" cy="0"/>
          <a:chOff x="0" y="0"/>
          <a:chExt cx="0" cy="0"/>
        </a:xfrm>
      </p:grpSpPr>
      <p:cxnSp>
        <p:nvCxnSpPr>
          <p:cNvPr id="57" name="Straight Connector 56">
            <a:extLst>
              <a:ext uri="{FF2B5EF4-FFF2-40B4-BE49-F238E27FC236}">
                <a16:creationId xmlns:a16="http://schemas.microsoft.com/office/drawing/2014/main" id="{077E651A-6874-F56B-1622-6C3BD97A0D45}"/>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E531C9F-A687-532E-BDEA-841D5D79C39D}"/>
              </a:ext>
            </a:extLst>
          </p:cNvPr>
          <p:cNvSpPr/>
          <p:nvPr/>
        </p:nvSpPr>
        <p:spPr>
          <a:xfrm>
            <a:off x="618758" y="1142701"/>
            <a:ext cx="10719173" cy="1760468"/>
          </a:xfrm>
          <a:prstGeom prst="rect">
            <a:avLst/>
          </a:prstGeom>
          <a:noFill/>
          <a:ln w="6350" cap="flat" cmpd="sng" algn="ctr">
            <a:solidFill>
              <a:srgbClr val="747480"/>
            </a:solidFill>
            <a:prstDash val="dash"/>
          </a:ln>
          <a:effectLst/>
        </p:spPr>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EYInterstate Regular "/>
            </a:endParaRPr>
          </a:p>
        </p:txBody>
      </p:sp>
      <p:sp>
        <p:nvSpPr>
          <p:cNvPr id="16" name="Rectangle 15">
            <a:extLst>
              <a:ext uri="{FF2B5EF4-FFF2-40B4-BE49-F238E27FC236}">
                <a16:creationId xmlns:a16="http://schemas.microsoft.com/office/drawing/2014/main" id="{501C9367-7804-48C3-7A89-597434FEBA22}"/>
              </a:ext>
            </a:extLst>
          </p:cNvPr>
          <p:cNvSpPr/>
          <p:nvPr/>
        </p:nvSpPr>
        <p:spPr>
          <a:xfrm>
            <a:off x="743800" y="1329606"/>
            <a:ext cx="10204077" cy="12130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300"/>
              </a:spcBef>
              <a:spcAft>
                <a:spcPts val="300"/>
              </a:spcAft>
              <a:buClr>
                <a:srgbClr val="FFE600"/>
              </a:buClr>
              <a:buSzPct val="100000"/>
              <a:buFontTx/>
              <a:buNone/>
              <a:tabLst/>
              <a:defRPr/>
            </a:pPr>
            <a:endParaRPr kumimoji="0" lang="en-US" sz="1200" b="1" i="0" u="none" strike="noStrike" kern="1200" cap="none" spc="0" normalizeH="0" baseline="0" noProof="0">
              <a:ln>
                <a:noFill/>
              </a:ln>
              <a:solidFill>
                <a:srgbClr val="2E2E38"/>
              </a:solidFill>
              <a:effectLst/>
              <a:uLnTx/>
              <a:uFillTx/>
              <a:latin typeface="EYInterstate Regular "/>
            </a:endParaRPr>
          </a:p>
        </p:txBody>
      </p:sp>
      <p:sp>
        <p:nvSpPr>
          <p:cNvPr id="18" name="Rectangle 17">
            <a:extLst>
              <a:ext uri="{FF2B5EF4-FFF2-40B4-BE49-F238E27FC236}">
                <a16:creationId xmlns:a16="http://schemas.microsoft.com/office/drawing/2014/main" id="{A4AD7926-BD57-C6C7-8F61-F1AF2B756198}"/>
              </a:ext>
            </a:extLst>
          </p:cNvPr>
          <p:cNvSpPr/>
          <p:nvPr/>
        </p:nvSpPr>
        <p:spPr>
          <a:xfrm>
            <a:off x="754890" y="1358036"/>
            <a:ext cx="10483986" cy="1416161"/>
          </a:xfrm>
          <a:prstGeom prst="rect">
            <a:avLst/>
          </a:prstGeom>
          <a:solidFill>
            <a:schemeClr val="tx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marR="0" lvl="0" indent="-285750" algn="just" defTabSz="914400" rtl="0" eaLnBrk="1" fontAlgn="auto" latinLnBrk="0" hangingPunct="1">
              <a:lnSpc>
                <a:spcPts val="1800"/>
              </a:lnSpc>
              <a:spcBef>
                <a:spcPts val="300"/>
              </a:spcBef>
              <a:spcAft>
                <a:spcPts val="300"/>
              </a:spcAft>
              <a:buClr>
                <a:srgbClr val="FFE600"/>
              </a:buClr>
              <a:buSzPct val="100000"/>
              <a:buFont typeface="Wingdings 3" panose="05040102010807070707" pitchFamily="18" charset="2"/>
              <a:buChar char="u"/>
              <a:tabLst/>
              <a:defRPr/>
            </a:pPr>
            <a:r>
              <a:rPr kumimoji="0" lang="en-IN" sz="1200" b="0" i="1" u="none" strike="noStrike" kern="1200" cap="none" spc="0" normalizeH="0" baseline="0" noProof="0">
                <a:ln>
                  <a:noFill/>
                </a:ln>
                <a:solidFill>
                  <a:srgbClr val="454545"/>
                </a:solidFill>
                <a:effectLst/>
                <a:uLnTx/>
                <a:uFillTx/>
                <a:latin typeface="EYInterstate Regular "/>
              </a:rPr>
              <a:t>Section 31(1) - If the Adjudicating Authority is satisfied that the resolution plan as approved by the committee of creditors …………….. it shall by order approve the resolution plan which </a:t>
            </a:r>
            <a:r>
              <a:rPr kumimoji="0" lang="en-IN" sz="1200" b="1" i="1" u="none" strike="noStrike" kern="1200" cap="none" spc="0" normalizeH="0" baseline="0" noProof="0">
                <a:ln>
                  <a:noFill/>
                </a:ln>
                <a:solidFill>
                  <a:srgbClr val="FF0000"/>
                </a:solidFill>
                <a:effectLst/>
                <a:uLnTx/>
                <a:uFillTx/>
                <a:latin typeface="EYInterstate Regular "/>
              </a:rPr>
              <a:t>shall be binding on the corporate debtor and its employees, members, creditors, including the Central Government, any State Government or any local authority </a:t>
            </a:r>
            <a:r>
              <a:rPr kumimoji="0" lang="en-IN" sz="1200" b="0" i="1" u="none" strike="noStrike" kern="1200" cap="none" spc="0" normalizeH="0" baseline="0" noProof="0">
                <a:ln>
                  <a:noFill/>
                </a:ln>
                <a:solidFill>
                  <a:srgbClr val="454545"/>
                </a:solidFill>
                <a:effectLst/>
                <a:uLnTx/>
                <a:uFillTx/>
                <a:latin typeface="EYInterstate Regular "/>
              </a:rPr>
              <a:t>to whom a debt in respect of the payment of dues arising under any law for the time being in force, such as authorities to whom statutory dues are owed, guarantors and other stakeholders involved in the resolution plan</a:t>
            </a:r>
          </a:p>
        </p:txBody>
      </p:sp>
      <p:sp>
        <p:nvSpPr>
          <p:cNvPr id="29" name="TextBox 28">
            <a:extLst>
              <a:ext uri="{FF2B5EF4-FFF2-40B4-BE49-F238E27FC236}">
                <a16:creationId xmlns:a16="http://schemas.microsoft.com/office/drawing/2014/main" id="{3471D2AF-CD35-2B59-23C6-49F3AE388200}"/>
              </a:ext>
            </a:extLst>
          </p:cNvPr>
          <p:cNvSpPr txBox="1"/>
          <p:nvPr/>
        </p:nvSpPr>
        <p:spPr>
          <a:xfrm>
            <a:off x="618758" y="400721"/>
            <a:ext cx="10810103" cy="272344"/>
          </a:xfrm>
          <a:prstGeom prst="rect">
            <a:avLst/>
          </a:prstGeom>
          <a:noFill/>
        </p:spPr>
        <p:txBody>
          <a:bodyPr wrap="square" lIns="0" tIns="36538" rIns="0" bIns="0" rtlCol="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b="1" i="0" u="none" strike="noStrike" kern="1200" cap="none" spc="0" normalizeH="0" baseline="0" noProof="0">
                <a:ln>
                  <a:noFill/>
                </a:ln>
                <a:solidFill>
                  <a:srgbClr val="2E2E38"/>
                </a:solidFill>
                <a:effectLst/>
                <a:uLnTx/>
                <a:uFillTx/>
                <a:latin typeface="EYInterstate Regular "/>
              </a:rPr>
              <a:t>Issue 1 – Extinguishment of past tax liabilities</a:t>
            </a:r>
          </a:p>
        </p:txBody>
      </p:sp>
      <p:sp>
        <p:nvSpPr>
          <p:cNvPr id="38" name="Rectangle 37">
            <a:extLst>
              <a:ext uri="{FF2B5EF4-FFF2-40B4-BE49-F238E27FC236}">
                <a16:creationId xmlns:a16="http://schemas.microsoft.com/office/drawing/2014/main" id="{912697B9-A31A-4D3E-4BF4-5996C250008B}"/>
              </a:ext>
            </a:extLst>
          </p:cNvPr>
          <p:cNvSpPr/>
          <p:nvPr/>
        </p:nvSpPr>
        <p:spPr>
          <a:xfrm>
            <a:off x="783041" y="3391027"/>
            <a:ext cx="10455835" cy="2504619"/>
          </a:xfrm>
          <a:prstGeom prst="rect">
            <a:avLst/>
          </a:prstGeom>
          <a:solidFill>
            <a:srgbClr val="FFFFFF">
              <a:lumMod val="95000"/>
            </a:srgbClr>
          </a:solidFill>
          <a:ln w="6350" cap="flat" cmpd="sng" algn="ctr">
            <a:noFill/>
            <a:prstDash val="solid"/>
          </a:ln>
          <a:effectLst/>
        </p:spPr>
        <p:txBody>
          <a:bodyPr rtlCol="0" anchor="t" anchorCtr="0"/>
          <a:lstStyle/>
          <a:p>
            <a:pPr marL="354012" marR="0" lvl="1" indent="0" algn="l" defTabSz="913943" rtl="0" eaLnBrk="1" fontAlgn="auto" latinLnBrk="0" hangingPunct="1">
              <a:lnSpc>
                <a:spcPct val="100000"/>
              </a:lnSpc>
              <a:spcBef>
                <a:spcPts val="300"/>
              </a:spcBef>
              <a:spcAft>
                <a:spcPts val="300"/>
              </a:spcAft>
              <a:buClr>
                <a:srgbClr val="000000"/>
              </a:buClr>
              <a:buSzTx/>
              <a:buFontTx/>
              <a:buNone/>
              <a:tabLst>
                <a:tab pos="982663" algn="l"/>
              </a:tabLst>
              <a:defRPr/>
            </a:pPr>
            <a:r>
              <a:rPr kumimoji="0" lang="en-IN" sz="1200" b="0" i="1" u="none" strike="noStrike" kern="0" cap="none" spc="0" normalizeH="0" baseline="0" noProof="0">
                <a:ln>
                  <a:noFill/>
                </a:ln>
                <a:solidFill>
                  <a:srgbClr val="2E2E38"/>
                </a:solidFill>
                <a:effectLst/>
                <a:uLnTx/>
                <a:uFillTx/>
                <a:latin typeface="EYInterstate Regular "/>
              </a:rPr>
              <a:t>95. In the result, we answer the questions framed by us as under.</a:t>
            </a:r>
          </a:p>
          <a:p>
            <a:pPr marL="639762" marR="0" lvl="1" indent="-285750" algn="l" defTabSz="913943" rtl="0" eaLnBrk="1" fontAlgn="auto" latinLnBrk="0" hangingPunct="1">
              <a:lnSpc>
                <a:spcPct val="100000"/>
              </a:lnSpc>
              <a:spcBef>
                <a:spcPts val="300"/>
              </a:spcBef>
              <a:spcAft>
                <a:spcPts val="300"/>
              </a:spcAft>
              <a:buClr>
                <a:srgbClr val="000000"/>
              </a:buClr>
              <a:buSzTx/>
              <a:buFontTx/>
              <a:buAutoNum type="romanLcParenBoth"/>
              <a:tabLst>
                <a:tab pos="982663" algn="l"/>
              </a:tabLst>
              <a:defRPr/>
            </a:pPr>
            <a:r>
              <a:rPr kumimoji="0" lang="en-IN" sz="1200" b="0" i="1" u="none" strike="noStrike" kern="0" cap="none" spc="0" normalizeH="0" baseline="0" noProof="0">
                <a:ln>
                  <a:noFill/>
                </a:ln>
                <a:solidFill>
                  <a:srgbClr val="2E2E38"/>
                </a:solidFill>
                <a:effectLst/>
                <a:uLnTx/>
                <a:uFillTx/>
                <a:latin typeface="EYInterstate Regular "/>
              </a:rPr>
              <a:t>That once a resolution plan is duly approved by the Adjudicating Authority under subsection (1) of Section 31, the claims as provided in the resolution plan shall stand frozen and will be binding on the Corporate Debtor and its employees, members, creditors, including the Central Government, any State Government or any local authority, guarantors and other stakeholders. On the date of approval of resolution plan by the Adjudicating Authority, all such claims, which are not a part of resolution plan, shall stand extinguished and no person will be entitled to initiate or continue any proceedings in respect to a claim, which is not part of the resolution plan;</a:t>
            </a:r>
          </a:p>
          <a:p>
            <a:pPr marL="639762" marR="0" lvl="1" indent="-285750" algn="l" defTabSz="913943" rtl="0" eaLnBrk="1" fontAlgn="auto" latinLnBrk="0" hangingPunct="1">
              <a:lnSpc>
                <a:spcPct val="100000"/>
              </a:lnSpc>
              <a:spcBef>
                <a:spcPts val="300"/>
              </a:spcBef>
              <a:spcAft>
                <a:spcPts val="300"/>
              </a:spcAft>
              <a:buClr>
                <a:srgbClr val="000000"/>
              </a:buClr>
              <a:buSzTx/>
              <a:buFontTx/>
              <a:buAutoNum type="romanLcParenBoth"/>
              <a:tabLst>
                <a:tab pos="982663" algn="l"/>
              </a:tabLst>
              <a:defRPr/>
            </a:pPr>
            <a:r>
              <a:rPr kumimoji="0" lang="en-IN" sz="1200" b="0" i="1" u="none" strike="noStrike" kern="0" cap="none" spc="0" normalizeH="0" baseline="0" noProof="0">
                <a:ln>
                  <a:noFill/>
                </a:ln>
                <a:solidFill>
                  <a:srgbClr val="2E2E38"/>
                </a:solidFill>
                <a:effectLst/>
                <a:uLnTx/>
                <a:uFillTx/>
                <a:latin typeface="EYInterstate Regular "/>
              </a:rPr>
              <a:t>2019 amendment to Section 31 of the I&amp;B Code is clarificatory and declaratory in nature and therefore will be effective from the date on which I&amp;B Code has come into effect;</a:t>
            </a:r>
          </a:p>
          <a:p>
            <a:pPr marL="639762" marR="0" lvl="1" indent="-285750" algn="l" defTabSz="913943" rtl="0" eaLnBrk="1" fontAlgn="auto" latinLnBrk="0" hangingPunct="1">
              <a:lnSpc>
                <a:spcPct val="100000"/>
              </a:lnSpc>
              <a:spcBef>
                <a:spcPts val="300"/>
              </a:spcBef>
              <a:spcAft>
                <a:spcPts val="300"/>
              </a:spcAft>
              <a:buClr>
                <a:srgbClr val="000000"/>
              </a:buClr>
              <a:buSzTx/>
              <a:buFontTx/>
              <a:buAutoNum type="romanLcParenBoth"/>
              <a:tabLst>
                <a:tab pos="982663" algn="l"/>
              </a:tabLst>
              <a:defRPr/>
            </a:pPr>
            <a:r>
              <a:rPr kumimoji="0" lang="en-IN" sz="1200" b="0" i="1" u="none" strike="noStrike" kern="0" cap="none" spc="0" normalizeH="0" baseline="0" noProof="0">
                <a:ln>
                  <a:noFill/>
                </a:ln>
                <a:solidFill>
                  <a:srgbClr val="2E2E38"/>
                </a:solidFill>
                <a:effectLst/>
                <a:uLnTx/>
                <a:uFillTx/>
                <a:latin typeface="EYInterstate Regular "/>
              </a:rPr>
              <a:t>Consequently, </a:t>
            </a:r>
            <a:r>
              <a:rPr kumimoji="0" lang="en-IN" sz="1200" b="0" i="1" u="none" strike="noStrike" kern="0" cap="none" spc="0" normalizeH="0" baseline="0" noProof="0">
                <a:ln>
                  <a:noFill/>
                </a:ln>
                <a:solidFill>
                  <a:srgbClr val="FF0000"/>
                </a:solidFill>
                <a:effectLst/>
                <a:uLnTx/>
                <a:uFillTx/>
                <a:latin typeface="EYInterstate Regular "/>
              </a:rPr>
              <a:t>all the dues including the statutory dues owed to the Central Government, any State Government or any local authority, if not part of the resolution plan, shall stand extinguished and no proceedings in respect of such dues for the period prior to the date on which the Adjudicating Authority grants its approval under Section 31 could be continued.</a:t>
            </a:r>
            <a:r>
              <a:rPr kumimoji="0" lang="en-IN" sz="1200" b="0" i="1" u="none" strike="noStrike" kern="0" cap="none" spc="0" normalizeH="0" baseline="0" noProof="0">
                <a:ln>
                  <a:noFill/>
                </a:ln>
                <a:solidFill>
                  <a:srgbClr val="2E2E38"/>
                </a:solidFill>
                <a:effectLst/>
                <a:uLnTx/>
                <a:uFillTx/>
                <a:latin typeface="EYInterstate Regular "/>
              </a:rPr>
              <a:t>”</a:t>
            </a:r>
          </a:p>
          <a:p>
            <a:pPr marL="456972" marR="0" lvl="1" indent="0" algn="l" defTabSz="913943" rtl="0" eaLnBrk="1" fontAlgn="auto" latinLnBrk="0" hangingPunct="1">
              <a:lnSpc>
                <a:spcPct val="100000"/>
              </a:lnSpc>
              <a:spcBef>
                <a:spcPts val="300"/>
              </a:spcBef>
              <a:spcAft>
                <a:spcPts val="300"/>
              </a:spcAft>
              <a:buClr>
                <a:srgbClr val="FFE600"/>
              </a:buClr>
              <a:buSzTx/>
              <a:buFontTx/>
              <a:buNone/>
              <a:tabLst/>
              <a:defRPr/>
            </a:pPr>
            <a:endParaRPr kumimoji="0" lang="en-IN" sz="1300" b="0" i="0" u="none" strike="noStrike" kern="0" cap="none" spc="0" normalizeH="0" baseline="0" noProof="0">
              <a:ln>
                <a:noFill/>
              </a:ln>
              <a:solidFill>
                <a:srgbClr val="2E2E38"/>
              </a:solidFill>
              <a:effectLst/>
              <a:uLnTx/>
              <a:uFillTx/>
              <a:latin typeface="EYInterstate Regular "/>
            </a:endParaRPr>
          </a:p>
        </p:txBody>
      </p:sp>
      <p:sp>
        <p:nvSpPr>
          <p:cNvPr id="40" name="Rectangle 39">
            <a:extLst>
              <a:ext uri="{FF2B5EF4-FFF2-40B4-BE49-F238E27FC236}">
                <a16:creationId xmlns:a16="http://schemas.microsoft.com/office/drawing/2014/main" id="{1C20FB6F-4E92-D2C3-0032-1D14C52347F2}"/>
              </a:ext>
            </a:extLst>
          </p:cNvPr>
          <p:cNvSpPr/>
          <p:nvPr/>
        </p:nvSpPr>
        <p:spPr>
          <a:xfrm>
            <a:off x="618758" y="3205765"/>
            <a:ext cx="10719173" cy="2761559"/>
          </a:xfrm>
          <a:prstGeom prst="rect">
            <a:avLst/>
          </a:prstGeom>
          <a:noFill/>
          <a:ln w="952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srgbClr val="000000"/>
              </a:solidFill>
              <a:effectLst/>
              <a:uLnTx/>
              <a:uFillTx/>
              <a:latin typeface="EYInterstate Regular "/>
            </a:endParaRPr>
          </a:p>
        </p:txBody>
      </p:sp>
      <p:sp>
        <p:nvSpPr>
          <p:cNvPr id="42" name="Rectangle 41">
            <a:extLst>
              <a:ext uri="{FF2B5EF4-FFF2-40B4-BE49-F238E27FC236}">
                <a16:creationId xmlns:a16="http://schemas.microsoft.com/office/drawing/2014/main" id="{6002D46A-1039-DBEC-621B-6ED8995737D0}"/>
              </a:ext>
            </a:extLst>
          </p:cNvPr>
          <p:cNvSpPr/>
          <p:nvPr/>
        </p:nvSpPr>
        <p:spPr>
          <a:xfrm>
            <a:off x="764120" y="3066287"/>
            <a:ext cx="10332210" cy="215597"/>
          </a:xfrm>
          <a:prstGeom prst="rect">
            <a:avLst/>
          </a:prstGeom>
          <a:solidFill>
            <a:srgbClr val="FFE600"/>
          </a:solidFill>
        </p:spPr>
        <p:txBody>
          <a:bodyPr wrap="square" lIns="91392" tIns="45696" rIns="91392" bIns="45696" anchor="ctr">
            <a:noAutofit/>
          </a:body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IN" sz="1399" b="1" i="0" u="none" strike="noStrike" kern="0" cap="none" spc="0" normalizeH="0" baseline="0" noProof="0">
                <a:ln>
                  <a:noFill/>
                </a:ln>
                <a:solidFill>
                  <a:srgbClr val="000000"/>
                </a:solidFill>
                <a:effectLst/>
                <a:uLnTx/>
                <a:uFillTx/>
                <a:latin typeface="EYInterstate Regular "/>
                <a:cs typeface="Arial" panose="020B0604020202020204" pitchFamily="34" charset="0"/>
              </a:rPr>
              <a:t>Hon’ble Supreme Court in the case of Ghanashyam Mishra and Sons Pvt Ltd v. Edelweiss ARC Limited &amp; Ors.</a:t>
            </a:r>
          </a:p>
        </p:txBody>
      </p:sp>
      <p:sp>
        <p:nvSpPr>
          <p:cNvPr id="44" name="Rectangle 43">
            <a:extLst>
              <a:ext uri="{FF2B5EF4-FFF2-40B4-BE49-F238E27FC236}">
                <a16:creationId xmlns:a16="http://schemas.microsoft.com/office/drawing/2014/main" id="{8FAEEE63-7B67-9A2C-35AC-CB3A02AB8323}"/>
              </a:ext>
            </a:extLst>
          </p:cNvPr>
          <p:cNvSpPr/>
          <p:nvPr/>
        </p:nvSpPr>
        <p:spPr>
          <a:xfrm>
            <a:off x="781759" y="1043905"/>
            <a:ext cx="10332210" cy="215597"/>
          </a:xfrm>
          <a:prstGeom prst="rect">
            <a:avLst/>
          </a:prstGeom>
          <a:solidFill>
            <a:srgbClr val="FFE600"/>
          </a:solidFill>
        </p:spPr>
        <p:txBody>
          <a:bodyPr wrap="square" lIns="91392" tIns="45696" rIns="91392" bIns="45696" anchor="ctr">
            <a:noAutofit/>
          </a:body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US" sz="1399" b="1" i="0" u="none" strike="noStrike" kern="0" cap="none" spc="0" normalizeH="0" baseline="0" noProof="0">
                <a:ln>
                  <a:noFill/>
                </a:ln>
                <a:solidFill>
                  <a:srgbClr val="000000"/>
                </a:solidFill>
                <a:effectLst/>
                <a:uLnTx/>
                <a:uFillTx/>
                <a:latin typeface="EYInterstate Regular "/>
                <a:cs typeface="Arial" panose="020B0604020202020204" pitchFamily="34" charset="0"/>
              </a:rPr>
              <a:t>Relevant p</a:t>
            </a:r>
            <a:r>
              <a:rPr kumimoji="0" lang="en-IN" sz="1399" b="1" i="0" u="none" strike="noStrike" kern="0" cap="none" spc="0" normalizeH="0" baseline="0" noProof="0">
                <a:ln>
                  <a:noFill/>
                </a:ln>
                <a:solidFill>
                  <a:srgbClr val="000000"/>
                </a:solidFill>
                <a:effectLst/>
                <a:uLnTx/>
                <a:uFillTx/>
                <a:latin typeface="EYInterstate Regular "/>
                <a:cs typeface="Arial" panose="020B0604020202020204" pitchFamily="34" charset="0"/>
              </a:rPr>
              <a:t>rovision of IBC</a:t>
            </a:r>
          </a:p>
        </p:txBody>
      </p:sp>
    </p:spTree>
    <p:extLst>
      <p:ext uri="{BB962C8B-B14F-4D97-AF65-F5344CB8AC3E}">
        <p14:creationId xmlns:p14="http://schemas.microsoft.com/office/powerpoint/2010/main" val="3573426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6CC57-34B1-7434-9A83-19FCDFEF4399}"/>
            </a:ext>
          </a:extLst>
        </p:cNvPr>
        <p:cNvGrpSpPr/>
        <p:nvPr/>
      </p:nvGrpSpPr>
      <p:grpSpPr>
        <a:xfrm>
          <a:off x="0" y="0"/>
          <a:ext cx="0" cy="0"/>
          <a:chOff x="0" y="0"/>
          <a:chExt cx="0" cy="0"/>
        </a:xfrm>
      </p:grpSpPr>
      <p:cxnSp>
        <p:nvCxnSpPr>
          <p:cNvPr id="57" name="Straight Connector 56">
            <a:extLst>
              <a:ext uri="{FF2B5EF4-FFF2-40B4-BE49-F238E27FC236}">
                <a16:creationId xmlns:a16="http://schemas.microsoft.com/office/drawing/2014/main" id="{FAAFCFF2-60E7-B7C4-BF1C-1BA358B9467B}"/>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8ECD498-0F47-DD53-1EC3-B97950B63F83}"/>
              </a:ext>
            </a:extLst>
          </p:cNvPr>
          <p:cNvSpPr/>
          <p:nvPr/>
        </p:nvSpPr>
        <p:spPr>
          <a:xfrm>
            <a:off x="743800" y="1106086"/>
            <a:ext cx="10204077" cy="12130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300"/>
              </a:spcBef>
              <a:spcAft>
                <a:spcPts val="300"/>
              </a:spcAft>
              <a:buClr>
                <a:srgbClr val="FFE600"/>
              </a:buClr>
              <a:buSzPct val="100000"/>
              <a:buFontTx/>
              <a:buNone/>
              <a:tabLst/>
              <a:defRPr/>
            </a:pPr>
            <a:endParaRPr kumimoji="0" lang="en-US" sz="1200" b="1" i="0" u="none" strike="noStrike" kern="1200" cap="none" spc="0" normalizeH="0" baseline="0" noProof="0">
              <a:ln>
                <a:noFill/>
              </a:ln>
              <a:solidFill>
                <a:srgbClr val="2E2E38"/>
              </a:solidFill>
              <a:effectLst/>
              <a:uLnTx/>
              <a:uFillTx/>
              <a:latin typeface="EYInterstate Regular "/>
            </a:endParaRPr>
          </a:p>
        </p:txBody>
      </p:sp>
      <p:sp>
        <p:nvSpPr>
          <p:cNvPr id="6" name="Text Placeholder 15">
            <a:extLst>
              <a:ext uri="{FF2B5EF4-FFF2-40B4-BE49-F238E27FC236}">
                <a16:creationId xmlns:a16="http://schemas.microsoft.com/office/drawing/2014/main" id="{5404A517-3B12-98C3-E5E3-5B0C431E0031}"/>
              </a:ext>
            </a:extLst>
          </p:cNvPr>
          <p:cNvSpPr txBox="1">
            <a:spLocks/>
          </p:cNvSpPr>
          <p:nvPr/>
        </p:nvSpPr>
        <p:spPr>
          <a:xfrm>
            <a:off x="604786" y="1630835"/>
            <a:ext cx="1056249" cy="1390830"/>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Facts of the Case</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8" name="Content Placeholder 2">
            <a:extLst>
              <a:ext uri="{FF2B5EF4-FFF2-40B4-BE49-F238E27FC236}">
                <a16:creationId xmlns:a16="http://schemas.microsoft.com/office/drawing/2014/main" id="{41E1D4DD-FAF2-5B86-E7E5-E840CB1ECCAE}"/>
              </a:ext>
            </a:extLst>
          </p:cNvPr>
          <p:cNvSpPr txBox="1">
            <a:spLocks/>
          </p:cNvSpPr>
          <p:nvPr/>
        </p:nvSpPr>
        <p:spPr>
          <a:xfrm>
            <a:off x="1668020" y="1630835"/>
            <a:ext cx="9919193" cy="1390830"/>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Vaibhav Goel and the other Joint Resolution Applicant submitted a Resolution Plan for Tehri Iron &amp; Steel Casting Ltd. on 21st January 2019, which was </a:t>
            </a:r>
            <a:r>
              <a:rPr kumimoji="0" lang="en-IN" sz="1200" b="1" i="0" u="none" strike="noStrike" kern="0" cap="none" spc="0" normalizeH="0" baseline="0" noProof="0">
                <a:ln>
                  <a:noFill/>
                </a:ln>
                <a:solidFill>
                  <a:srgbClr val="000000"/>
                </a:solidFill>
                <a:effectLst/>
                <a:uLnTx/>
                <a:uFillTx/>
                <a:latin typeface="EYInterstate Regular "/>
              </a:rPr>
              <a:t>approved by the NCLT on 21st May 2019</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1" i="0" u="none" strike="noStrike" kern="0" cap="none" spc="0" normalizeH="0" baseline="0" noProof="0">
                <a:ln>
                  <a:noFill/>
                </a:ln>
                <a:solidFill>
                  <a:srgbClr val="000000"/>
                </a:solidFill>
                <a:effectLst/>
                <a:uLnTx/>
                <a:uFillTx/>
                <a:latin typeface="EYInterstate Regular "/>
              </a:rPr>
              <a:t>After approval</a:t>
            </a:r>
            <a:r>
              <a:rPr kumimoji="0" lang="en-IN" sz="1200" b="0" i="0" u="none" strike="noStrike" kern="0" cap="none" spc="0" normalizeH="0" baseline="0" noProof="0">
                <a:ln>
                  <a:noFill/>
                </a:ln>
                <a:solidFill>
                  <a:srgbClr val="000000"/>
                </a:solidFill>
                <a:effectLst/>
                <a:uLnTx/>
                <a:uFillTx/>
                <a:latin typeface="EYInterstate Regular "/>
              </a:rPr>
              <a:t>, the </a:t>
            </a:r>
            <a:r>
              <a:rPr kumimoji="0" lang="en-IN" sz="1200" b="1" i="0" u="none" strike="noStrike" kern="0" cap="none" spc="0" normalizeH="0" baseline="0" noProof="0">
                <a:ln>
                  <a:noFill/>
                </a:ln>
                <a:solidFill>
                  <a:srgbClr val="000000"/>
                </a:solidFill>
                <a:effectLst/>
                <a:uLnTx/>
                <a:uFillTx/>
                <a:latin typeface="EYInterstate Regular "/>
              </a:rPr>
              <a:t>Income Tax Department raised tax demands for AYs 2012-13 and 2013-14</a:t>
            </a:r>
            <a:r>
              <a:rPr kumimoji="0" lang="en-IN" sz="1200" b="0" i="0" u="none" strike="noStrike" kern="0" cap="none" spc="0" normalizeH="0" baseline="0" noProof="0">
                <a:ln>
                  <a:noFill/>
                </a:ln>
                <a:solidFill>
                  <a:srgbClr val="000000"/>
                </a:solidFill>
                <a:effectLst/>
                <a:uLnTx/>
                <a:uFillTx/>
                <a:latin typeface="EYInterstate Regular "/>
              </a:rPr>
              <a:t>, despite not having filed any claim for those dues during CIRP</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Resolution applicants challenged the demands, arguing that such claims stood extinguished upon approval of the Resolution Plan </a:t>
            </a:r>
          </a:p>
        </p:txBody>
      </p:sp>
      <p:sp>
        <p:nvSpPr>
          <p:cNvPr id="11" name="Text Placeholder 15">
            <a:extLst>
              <a:ext uri="{FF2B5EF4-FFF2-40B4-BE49-F238E27FC236}">
                <a16:creationId xmlns:a16="http://schemas.microsoft.com/office/drawing/2014/main" id="{1D8D384D-1C77-712C-F581-EBD49E4B4CD4}"/>
              </a:ext>
            </a:extLst>
          </p:cNvPr>
          <p:cNvSpPr txBox="1">
            <a:spLocks/>
          </p:cNvSpPr>
          <p:nvPr/>
        </p:nvSpPr>
        <p:spPr>
          <a:xfrm>
            <a:off x="611772" y="4084139"/>
            <a:ext cx="1056249" cy="1213032"/>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Decision by SC</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15" name="Content Placeholder 2">
            <a:extLst>
              <a:ext uri="{FF2B5EF4-FFF2-40B4-BE49-F238E27FC236}">
                <a16:creationId xmlns:a16="http://schemas.microsoft.com/office/drawing/2014/main" id="{51F3A0F2-E80E-2638-A797-915A51F92CBE}"/>
              </a:ext>
            </a:extLst>
          </p:cNvPr>
          <p:cNvSpPr txBox="1">
            <a:spLocks/>
          </p:cNvSpPr>
          <p:nvPr/>
        </p:nvSpPr>
        <p:spPr>
          <a:xfrm>
            <a:off x="1675007" y="4084139"/>
            <a:ext cx="9904862" cy="1213032"/>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1" i="0" u="none" strike="noStrike" kern="0" cap="none" spc="0" normalizeH="0" baseline="0" noProof="0">
                <a:ln>
                  <a:noFill/>
                </a:ln>
                <a:solidFill>
                  <a:srgbClr val="000000"/>
                </a:solidFill>
                <a:effectLst/>
                <a:uLnTx/>
                <a:uFillTx/>
                <a:latin typeface="EYInterstate Regular "/>
              </a:rPr>
              <a:t>All claims, including statutory/tax dues</a:t>
            </a:r>
            <a:r>
              <a:rPr kumimoji="0" lang="en-IN" sz="1200" b="0" i="0" u="none" strike="noStrike" kern="0" cap="none" spc="0" normalizeH="0" baseline="0" noProof="0">
                <a:ln>
                  <a:noFill/>
                </a:ln>
                <a:solidFill>
                  <a:srgbClr val="000000"/>
                </a:solidFill>
                <a:effectLst/>
                <a:uLnTx/>
                <a:uFillTx/>
                <a:latin typeface="EYInterstate Regular "/>
              </a:rPr>
              <a:t>, </a:t>
            </a:r>
            <a:r>
              <a:rPr kumimoji="0" lang="en-IN" sz="1200" b="1" i="0" u="none" strike="noStrike" kern="0" cap="none" spc="0" normalizeH="0" baseline="0" noProof="0">
                <a:ln>
                  <a:noFill/>
                </a:ln>
                <a:solidFill>
                  <a:srgbClr val="000000"/>
                </a:solidFill>
                <a:effectLst/>
                <a:uLnTx/>
                <a:uFillTx/>
                <a:latin typeface="EYInterstate Regular "/>
              </a:rPr>
              <a:t>which are not part of an approved Resolution Plan </a:t>
            </a:r>
            <a:r>
              <a:rPr kumimoji="0" lang="en-IN" sz="1200" b="1" i="0" u="none" strike="noStrike" kern="0" cap="none" spc="0" normalizeH="0" baseline="0" noProof="0" err="1">
                <a:ln>
                  <a:noFill/>
                </a:ln>
                <a:solidFill>
                  <a:srgbClr val="000000"/>
                </a:solidFill>
                <a:effectLst/>
                <a:uLnTx/>
                <a:uFillTx/>
                <a:latin typeface="EYInterstate Regular "/>
              </a:rPr>
              <a:t>upto</a:t>
            </a:r>
            <a:r>
              <a:rPr kumimoji="0" lang="en-IN" sz="1200" b="1" i="0" u="none" strike="noStrike" kern="0" cap="none" spc="0" normalizeH="0" baseline="0" noProof="0">
                <a:ln>
                  <a:noFill/>
                </a:ln>
                <a:solidFill>
                  <a:srgbClr val="000000"/>
                </a:solidFill>
                <a:effectLst/>
                <a:uLnTx/>
                <a:uFillTx/>
                <a:latin typeface="EYInterstate Regular "/>
              </a:rPr>
              <a:t> the date of approval by adjudicating authority stand extinguished</a:t>
            </a:r>
            <a:r>
              <a:rPr kumimoji="0" lang="en-IN" sz="1200" b="0" i="0" u="none" strike="noStrike" kern="0" cap="none" spc="0" normalizeH="0" baseline="0" noProof="0">
                <a:ln>
                  <a:noFill/>
                </a:ln>
                <a:solidFill>
                  <a:srgbClr val="000000"/>
                </a:solidFill>
                <a:effectLst/>
                <a:uLnTx/>
                <a:uFillTx/>
                <a:latin typeface="EYInterstate Regular "/>
              </a:rPr>
              <a:t> under Section 31 of the IBC</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As the Income Tax Department had not filed claims for AYs 2012-13 and 2013-14 during CIRP, the subsequent tax demands were invalid and unenforceable</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1" i="0" u="none" strike="noStrike" kern="0" cap="none" spc="0" normalizeH="0" baseline="0" noProof="0">
                <a:ln>
                  <a:noFill/>
                </a:ln>
                <a:solidFill>
                  <a:srgbClr val="000000"/>
                </a:solidFill>
                <a:effectLst/>
                <a:uLnTx/>
                <a:uFillTx/>
                <a:latin typeface="EYInterstate Regular "/>
              </a:rPr>
              <a:t>Reliance was placed in the decision of Ghanashyam Mishra &amp; Sons</a:t>
            </a:r>
            <a:endParaRPr kumimoji="0" lang="en-IN" sz="1200" b="0" i="0" u="none" strike="noStrike" kern="0" cap="none" spc="0" normalizeH="0" baseline="0" noProof="0">
              <a:ln>
                <a:noFill/>
              </a:ln>
              <a:solidFill>
                <a:srgbClr val="000000"/>
              </a:solidFill>
              <a:effectLst/>
              <a:uLnTx/>
              <a:uFillTx/>
              <a:latin typeface="EYInterstate Regular "/>
            </a:endParaRPr>
          </a:p>
        </p:txBody>
      </p:sp>
      <p:sp>
        <p:nvSpPr>
          <p:cNvPr id="34" name="Rectangle 33">
            <a:extLst>
              <a:ext uri="{FF2B5EF4-FFF2-40B4-BE49-F238E27FC236}">
                <a16:creationId xmlns:a16="http://schemas.microsoft.com/office/drawing/2014/main" id="{BAE0BD1F-FA5D-3454-F7CA-B7D987365869}"/>
              </a:ext>
            </a:extLst>
          </p:cNvPr>
          <p:cNvSpPr/>
          <p:nvPr/>
        </p:nvSpPr>
        <p:spPr>
          <a:xfrm>
            <a:off x="618757" y="1086050"/>
            <a:ext cx="10961112" cy="350535"/>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1" i="0" u="none" strike="noStrike" kern="0" cap="none" spc="0" normalizeH="0" baseline="0" noProof="0" dirty="0">
                <a:ln>
                  <a:noFill/>
                </a:ln>
                <a:solidFill>
                  <a:srgbClr val="2E2E38"/>
                </a:solidFill>
                <a:effectLst/>
                <a:uLnTx/>
                <a:uFillTx/>
                <a:latin typeface="EYInterstate Regular "/>
              </a:rPr>
              <a:t>Vaibhav Goel (2025) (Supreme Court)</a:t>
            </a:r>
          </a:p>
        </p:txBody>
      </p:sp>
      <p:sp>
        <p:nvSpPr>
          <p:cNvPr id="3" name="Text Placeholder 15">
            <a:extLst>
              <a:ext uri="{FF2B5EF4-FFF2-40B4-BE49-F238E27FC236}">
                <a16:creationId xmlns:a16="http://schemas.microsoft.com/office/drawing/2014/main" id="{E44590A9-76A4-4ACB-B13A-A193B9CCD1A0}"/>
              </a:ext>
            </a:extLst>
          </p:cNvPr>
          <p:cNvSpPr txBox="1">
            <a:spLocks/>
          </p:cNvSpPr>
          <p:nvPr/>
        </p:nvSpPr>
        <p:spPr>
          <a:xfrm>
            <a:off x="618758" y="3144003"/>
            <a:ext cx="1056249" cy="817798"/>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Issue before the SC</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7" name="Content Placeholder 2">
            <a:extLst>
              <a:ext uri="{FF2B5EF4-FFF2-40B4-BE49-F238E27FC236}">
                <a16:creationId xmlns:a16="http://schemas.microsoft.com/office/drawing/2014/main" id="{B97CAE0B-4B95-6EFB-52A4-814994589B38}"/>
              </a:ext>
            </a:extLst>
          </p:cNvPr>
          <p:cNvSpPr txBox="1">
            <a:spLocks/>
          </p:cNvSpPr>
          <p:nvPr/>
        </p:nvSpPr>
        <p:spPr>
          <a:xfrm>
            <a:off x="1681993" y="3144003"/>
            <a:ext cx="9904862" cy="817798"/>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Whether the Income-tax Department can raise or enforce tax demands relating to periods prior to the approval of the resolution plan when such claims were not submitted or recognized during the CIRP</a:t>
            </a:r>
            <a:endParaRPr kumimoji="0" lang="en-IN" sz="1200" b="1" i="0" u="none" strike="noStrike" kern="0" cap="none" spc="0" normalizeH="0" baseline="0" noProof="0">
              <a:ln>
                <a:noFill/>
              </a:ln>
              <a:solidFill>
                <a:srgbClr val="000000"/>
              </a:solidFill>
              <a:effectLst/>
              <a:uLnTx/>
              <a:uFillTx/>
              <a:latin typeface="EYInterstate Regular "/>
            </a:endParaRPr>
          </a:p>
        </p:txBody>
      </p:sp>
      <p:sp>
        <p:nvSpPr>
          <p:cNvPr id="13" name="Content Placeholder 2">
            <a:extLst>
              <a:ext uri="{FF2B5EF4-FFF2-40B4-BE49-F238E27FC236}">
                <a16:creationId xmlns:a16="http://schemas.microsoft.com/office/drawing/2014/main" id="{C3602C91-2AE9-BDD7-235C-34CECA9A8822}"/>
              </a:ext>
            </a:extLst>
          </p:cNvPr>
          <p:cNvSpPr txBox="1">
            <a:spLocks/>
          </p:cNvSpPr>
          <p:nvPr/>
        </p:nvSpPr>
        <p:spPr>
          <a:xfrm>
            <a:off x="618757" y="5419509"/>
            <a:ext cx="10961112" cy="852301"/>
          </a:xfrm>
          <a:prstGeom prst="rect">
            <a:avLst/>
          </a:prstGeom>
          <a:solidFill>
            <a:schemeClr val="accent5">
              <a:lumMod val="20000"/>
              <a:lumOff val="80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8288" marR="0" lvl="2" indent="0" algn="just" defTabSz="914400" rtl="0" eaLnBrk="1" fontAlgn="base" latinLnBrk="0" hangingPunct="1">
              <a:lnSpc>
                <a:spcPct val="100000"/>
              </a:lnSpc>
              <a:spcBef>
                <a:spcPts val="300"/>
              </a:spcBef>
              <a:spcAft>
                <a:spcPts val="300"/>
              </a:spcAft>
              <a:buClr>
                <a:srgbClr val="FFE600"/>
              </a:buClr>
              <a:buSzPct val="75000"/>
              <a:buFont typeface="Arial" pitchFamily="34" charset="0"/>
              <a:buNone/>
              <a:tabLst/>
              <a:defRPr/>
            </a:pPr>
            <a:r>
              <a:rPr kumimoji="0" lang="en-IN" sz="1200" b="1" i="0" u="none" strike="noStrike" kern="0" cap="none" spc="0" normalizeH="0" baseline="0" noProof="0" dirty="0">
                <a:ln>
                  <a:noFill/>
                </a:ln>
                <a:solidFill>
                  <a:srgbClr val="000000"/>
                </a:solidFill>
                <a:effectLst/>
                <a:uLnTx/>
                <a:uFillTx/>
                <a:latin typeface="EYInterstate Regular "/>
              </a:rPr>
              <a:t>Reinforces the binding nature </a:t>
            </a:r>
            <a:r>
              <a:rPr kumimoji="0" lang="en-IN" sz="1200" b="0" i="0" u="none" strike="noStrike" kern="0" cap="none" spc="0" normalizeH="0" baseline="0" noProof="0" dirty="0">
                <a:ln>
                  <a:noFill/>
                </a:ln>
                <a:solidFill>
                  <a:srgbClr val="000000"/>
                </a:solidFill>
                <a:effectLst/>
                <a:uLnTx/>
                <a:uFillTx/>
                <a:latin typeface="EYInterstate Regular "/>
              </a:rPr>
              <a:t>of approved resolution plans and </a:t>
            </a:r>
            <a:r>
              <a:rPr kumimoji="0" lang="en-IN" sz="1200" b="1" i="0" u="none" strike="noStrike" kern="0" cap="none" spc="0" normalizeH="0" baseline="0" noProof="0" dirty="0">
                <a:ln>
                  <a:noFill/>
                </a:ln>
                <a:solidFill>
                  <a:srgbClr val="000000"/>
                </a:solidFill>
                <a:effectLst/>
                <a:uLnTx/>
                <a:uFillTx/>
                <a:latin typeface="EYInterstate Regular "/>
              </a:rPr>
              <a:t>prevents reopening of pre-CIRP tax liabilities</a:t>
            </a:r>
          </a:p>
          <a:p>
            <a:pPr marL="268288" marR="0" lvl="2" indent="0" algn="just" defTabSz="914400" rtl="0" eaLnBrk="1" fontAlgn="base" latinLnBrk="0" hangingPunct="1">
              <a:lnSpc>
                <a:spcPct val="100000"/>
              </a:lnSpc>
              <a:spcBef>
                <a:spcPts val="300"/>
              </a:spcBef>
              <a:spcAft>
                <a:spcPts val="300"/>
              </a:spcAft>
              <a:buClr>
                <a:srgbClr val="FFE600"/>
              </a:buClr>
              <a:buSzPct val="75000"/>
              <a:buFont typeface="Arial" pitchFamily="34" charset="0"/>
              <a:buNone/>
              <a:tabLst/>
              <a:defRPr/>
            </a:pPr>
            <a:r>
              <a:rPr kumimoji="0" lang="en-IN" sz="1200" b="0" i="0" u="none" strike="noStrike" kern="0" cap="none" spc="0" normalizeH="0" baseline="0" noProof="0" dirty="0">
                <a:ln>
                  <a:noFill/>
                </a:ln>
                <a:solidFill>
                  <a:srgbClr val="000000"/>
                </a:solidFill>
                <a:effectLst/>
                <a:uLnTx/>
                <a:uFillTx/>
                <a:latin typeface="EYInterstate Regular "/>
              </a:rPr>
              <a:t>Extends the </a:t>
            </a:r>
            <a:r>
              <a:rPr kumimoji="0" lang="en-IN" sz="1200" b="1" i="0" u="none" strike="noStrike" kern="0" cap="none" spc="0" normalizeH="0" baseline="0" noProof="0" dirty="0">
                <a:ln>
                  <a:noFill/>
                </a:ln>
                <a:solidFill>
                  <a:srgbClr val="000000"/>
                </a:solidFill>
                <a:effectLst/>
                <a:uLnTx/>
                <a:uFillTx/>
                <a:latin typeface="EYInterstate Regular "/>
              </a:rPr>
              <a:t>clean slate doctrine</a:t>
            </a:r>
            <a:r>
              <a:rPr kumimoji="0" lang="en-IN" sz="1200" b="0" i="0" u="none" strike="noStrike" kern="0" cap="none" spc="0" normalizeH="0" baseline="0" noProof="0" dirty="0">
                <a:ln>
                  <a:noFill/>
                </a:ln>
                <a:solidFill>
                  <a:srgbClr val="000000"/>
                </a:solidFill>
                <a:effectLst/>
                <a:uLnTx/>
                <a:uFillTx/>
                <a:latin typeface="EYInterstate Regular "/>
              </a:rPr>
              <a:t> specifically to </a:t>
            </a:r>
            <a:r>
              <a:rPr kumimoji="0" lang="en-IN" sz="1200" b="1" i="0" u="none" strike="noStrike" kern="0" cap="none" spc="0" normalizeH="0" baseline="0" noProof="0" dirty="0">
                <a:ln>
                  <a:noFill/>
                </a:ln>
                <a:solidFill>
                  <a:srgbClr val="000000"/>
                </a:solidFill>
                <a:effectLst/>
                <a:uLnTx/>
                <a:uFillTx/>
                <a:latin typeface="EYInterstate Regular "/>
              </a:rPr>
              <a:t>income-tax demands</a:t>
            </a:r>
          </a:p>
          <a:p>
            <a:pPr marL="268288" marR="0" lvl="2" indent="0" algn="just" defTabSz="914400" rtl="0" eaLnBrk="1" fontAlgn="base" latinLnBrk="0" hangingPunct="1">
              <a:lnSpc>
                <a:spcPct val="100000"/>
              </a:lnSpc>
              <a:spcBef>
                <a:spcPts val="300"/>
              </a:spcBef>
              <a:spcAft>
                <a:spcPts val="300"/>
              </a:spcAft>
              <a:buClr>
                <a:srgbClr val="FFE600"/>
              </a:buClr>
              <a:buSzPct val="75000"/>
              <a:buFont typeface="Arial" pitchFamily="34" charset="0"/>
              <a:buNone/>
              <a:tabLst/>
              <a:defRPr/>
            </a:pPr>
            <a:r>
              <a:rPr kumimoji="0" lang="en-IN" sz="1200" b="0" i="0" u="none" strike="noStrike" kern="0" cap="none" spc="0" normalizeH="0" baseline="0" noProof="0" dirty="0">
                <a:ln>
                  <a:noFill/>
                </a:ln>
                <a:solidFill>
                  <a:srgbClr val="000000"/>
                </a:solidFill>
                <a:effectLst/>
                <a:uLnTx/>
                <a:uFillTx/>
                <a:latin typeface="EYInterstate Regular "/>
              </a:rPr>
              <a:t>Provides strong </a:t>
            </a:r>
            <a:r>
              <a:rPr kumimoji="0" lang="en-IN" sz="1200" b="1" i="0" u="none" strike="noStrike" kern="0" cap="none" spc="0" normalizeH="0" baseline="0" noProof="0" dirty="0">
                <a:ln>
                  <a:noFill/>
                </a:ln>
                <a:solidFill>
                  <a:srgbClr val="000000"/>
                </a:solidFill>
                <a:effectLst/>
                <a:uLnTx/>
                <a:uFillTx/>
                <a:latin typeface="EYInterstate Regular "/>
              </a:rPr>
              <a:t>protection to successful resolution applicants</a:t>
            </a:r>
            <a:r>
              <a:rPr kumimoji="0" lang="en-IN" sz="1200" b="0" i="0" u="none" strike="noStrike" kern="0" cap="none" spc="0" normalizeH="0" baseline="0" noProof="0" dirty="0">
                <a:ln>
                  <a:noFill/>
                </a:ln>
                <a:solidFill>
                  <a:srgbClr val="000000"/>
                </a:solidFill>
                <a:effectLst/>
                <a:uLnTx/>
                <a:uFillTx/>
                <a:latin typeface="EYInterstate Regular "/>
              </a:rPr>
              <a:t> against historical tax exposures</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endParaRPr kumimoji="0" lang="en-IN" sz="1200" b="1" i="0" u="none" strike="noStrike" kern="0" cap="none" spc="0" normalizeH="0" baseline="0" noProof="0" dirty="0">
              <a:ln>
                <a:noFill/>
              </a:ln>
              <a:solidFill>
                <a:srgbClr val="000000"/>
              </a:solidFill>
              <a:effectLst/>
              <a:uLnTx/>
              <a:uFillTx/>
              <a:latin typeface="EYInterstate Regular "/>
            </a:endParaRPr>
          </a:p>
        </p:txBody>
      </p:sp>
      <p:pic>
        <p:nvPicPr>
          <p:cNvPr id="4" name="Graphic 3" descr="Bullseye outline">
            <a:extLst>
              <a:ext uri="{FF2B5EF4-FFF2-40B4-BE49-F238E27FC236}">
                <a16:creationId xmlns:a16="http://schemas.microsoft.com/office/drawing/2014/main" id="{8BF0D333-11E6-E9B6-B012-C37F72A217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014" y="5350961"/>
            <a:ext cx="932857" cy="932857"/>
          </a:xfrm>
          <a:prstGeom prst="rect">
            <a:avLst/>
          </a:prstGeom>
        </p:spPr>
      </p:pic>
      <p:sp>
        <p:nvSpPr>
          <p:cNvPr id="5" name="TextBox 4">
            <a:extLst>
              <a:ext uri="{FF2B5EF4-FFF2-40B4-BE49-F238E27FC236}">
                <a16:creationId xmlns:a16="http://schemas.microsoft.com/office/drawing/2014/main" id="{6A3219C8-823C-C2D6-7EEF-58BD44ED16E1}"/>
              </a:ext>
            </a:extLst>
          </p:cNvPr>
          <p:cNvSpPr txBox="1"/>
          <p:nvPr/>
        </p:nvSpPr>
        <p:spPr>
          <a:xfrm>
            <a:off x="618758" y="400721"/>
            <a:ext cx="10810103" cy="272344"/>
          </a:xfrm>
          <a:prstGeom prst="rect">
            <a:avLst/>
          </a:prstGeom>
          <a:noFill/>
        </p:spPr>
        <p:txBody>
          <a:bodyPr wrap="square" lIns="0" tIns="36538" rIns="0" bIns="0" rtlCol="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b="1" i="0" u="none" strike="noStrike" kern="1200" cap="none" spc="0" normalizeH="0" baseline="0" noProof="0" dirty="0">
                <a:ln>
                  <a:noFill/>
                </a:ln>
                <a:solidFill>
                  <a:srgbClr val="2E2E38"/>
                </a:solidFill>
                <a:effectLst/>
                <a:uLnTx/>
                <a:uFillTx/>
                <a:latin typeface="EYInterstate Regular "/>
              </a:rPr>
              <a:t>Issue 1 – Extinguishment of past tax liabilities</a:t>
            </a:r>
          </a:p>
        </p:txBody>
      </p:sp>
    </p:spTree>
    <p:extLst>
      <p:ext uri="{BB962C8B-B14F-4D97-AF65-F5344CB8AC3E}">
        <p14:creationId xmlns:p14="http://schemas.microsoft.com/office/powerpoint/2010/main" val="322638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49A2B-0377-AA7E-53A8-824E36A9CF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AE1C32B-4FE8-47EF-1161-789410684ECF}"/>
              </a:ext>
            </a:extLst>
          </p:cNvPr>
          <p:cNvSpPr txBox="1"/>
          <p:nvPr/>
        </p:nvSpPr>
        <p:spPr>
          <a:xfrm>
            <a:off x="574562" y="400723"/>
            <a:ext cx="11368645" cy="272344"/>
          </a:xfrm>
          <a:prstGeom prst="rect">
            <a:avLst/>
          </a:prstGeom>
          <a:noFill/>
        </p:spPr>
        <p:txBody>
          <a:bodyPr wrap="square" lIns="0" tIns="36538" rIns="0" bIns="0" rtlCol="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b="1" i="0" u="none" strike="noStrike" kern="1200" cap="none" spc="0" normalizeH="0" baseline="0" noProof="0">
                <a:ln>
                  <a:noFill/>
                </a:ln>
                <a:solidFill>
                  <a:srgbClr val="2E2E38"/>
                </a:solidFill>
                <a:effectLst/>
                <a:uLnTx/>
                <a:uFillTx/>
                <a:latin typeface="EYInterstate Regular "/>
              </a:rPr>
              <a:t>Issue 2 - Waiver of debt</a:t>
            </a:r>
          </a:p>
        </p:txBody>
      </p:sp>
      <p:cxnSp>
        <p:nvCxnSpPr>
          <p:cNvPr id="57" name="Straight Connector 56">
            <a:extLst>
              <a:ext uri="{FF2B5EF4-FFF2-40B4-BE49-F238E27FC236}">
                <a16:creationId xmlns:a16="http://schemas.microsoft.com/office/drawing/2014/main" id="{9B65D9F8-53D9-EB8D-424B-3144E5C3B67C}"/>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1ED1813-7E84-2989-4CFA-524E5A7584BA}"/>
              </a:ext>
            </a:extLst>
          </p:cNvPr>
          <p:cNvSpPr/>
          <p:nvPr/>
        </p:nvSpPr>
        <p:spPr>
          <a:xfrm>
            <a:off x="633000" y="1128228"/>
            <a:ext cx="10926000" cy="350535"/>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lvl="0" algn="ctr">
              <a:defRPr/>
            </a:pPr>
            <a:r>
              <a:rPr kumimoji="0" lang="en-IN" sz="1400" b="1" i="0" u="none" strike="noStrike" kern="0" cap="none" spc="0" normalizeH="0" baseline="0" noProof="0" dirty="0">
                <a:ln>
                  <a:noFill/>
                </a:ln>
                <a:solidFill>
                  <a:srgbClr val="2E2E38"/>
                </a:solidFill>
                <a:effectLst/>
                <a:uLnTx/>
                <a:uFillTx/>
                <a:latin typeface="EYInterstate Regular "/>
              </a:rPr>
              <a:t>Treatment of waiver of loans pursuant to Resolution Plans under IBC*</a:t>
            </a:r>
            <a:endParaRPr kumimoji="0" lang="en-IN" sz="1300" b="1" i="0" u="none" strike="noStrike" kern="0" cap="none" spc="0" normalizeH="0" baseline="0" noProof="0" dirty="0">
              <a:ln>
                <a:noFill/>
              </a:ln>
              <a:solidFill>
                <a:srgbClr val="2E2E38"/>
              </a:solidFill>
              <a:effectLst/>
              <a:uLnTx/>
              <a:uFillTx/>
              <a:latin typeface="EYInterstate Regular "/>
            </a:endParaRPr>
          </a:p>
        </p:txBody>
      </p:sp>
      <p:sp>
        <p:nvSpPr>
          <p:cNvPr id="6" name="Text Placeholder 15">
            <a:extLst>
              <a:ext uri="{FF2B5EF4-FFF2-40B4-BE49-F238E27FC236}">
                <a16:creationId xmlns:a16="http://schemas.microsoft.com/office/drawing/2014/main" id="{06ECDF55-C42E-3A59-9A42-4C407F742684}"/>
              </a:ext>
            </a:extLst>
          </p:cNvPr>
          <p:cNvSpPr txBox="1">
            <a:spLocks/>
          </p:cNvSpPr>
          <p:nvPr/>
        </p:nvSpPr>
        <p:spPr>
          <a:xfrm>
            <a:off x="618758" y="1684285"/>
            <a:ext cx="1056249" cy="2118991"/>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lang="en-US" sz="1200" b="1" dirty="0">
                <a:solidFill>
                  <a:srgbClr val="2E2E38"/>
                </a:solidFill>
                <a:latin typeface="EYInterstate Regular "/>
              </a:rPr>
              <a:t>Committee’s view regarding waiver of loans</a:t>
            </a:r>
            <a:endParaRPr kumimoji="0" lang="en-IN" sz="1200" b="1" i="0" u="none" strike="noStrike" kern="1200" cap="none" spc="0" normalizeH="0" baseline="0" noProof="0" dirty="0">
              <a:ln>
                <a:noFill/>
              </a:ln>
              <a:solidFill>
                <a:srgbClr val="2E2E38"/>
              </a:solidFill>
              <a:effectLst/>
              <a:uLnTx/>
              <a:uFillTx/>
              <a:latin typeface="EYInterstate Regular "/>
            </a:endParaRPr>
          </a:p>
        </p:txBody>
      </p:sp>
      <p:sp>
        <p:nvSpPr>
          <p:cNvPr id="8" name="Content Placeholder 2">
            <a:extLst>
              <a:ext uri="{FF2B5EF4-FFF2-40B4-BE49-F238E27FC236}">
                <a16:creationId xmlns:a16="http://schemas.microsoft.com/office/drawing/2014/main" id="{365DF767-8A69-1BE4-1A30-DBBF28137FC5}"/>
              </a:ext>
            </a:extLst>
          </p:cNvPr>
          <p:cNvSpPr txBox="1">
            <a:spLocks/>
          </p:cNvSpPr>
          <p:nvPr/>
        </p:nvSpPr>
        <p:spPr>
          <a:xfrm>
            <a:off x="1681993" y="1684285"/>
            <a:ext cx="9877007" cy="2118991"/>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lvl="2"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Rationale for waivers of loans as a taxable income pursuant to resolution plans approved under the IBC</a:t>
            </a:r>
          </a:p>
          <a:p>
            <a:pPr marL="623138" lvl="3"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Government has already incentivized the IBC companies by amending the section 79 of IT Act, 1961 which allow carry forward and set off the accumulated losses</a:t>
            </a:r>
          </a:p>
          <a:p>
            <a:pPr marL="623138" lvl="3"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IBC companies should be having substantial accumulated losses which can be set-off against the income arising u/s 28(iv) and 41(1)</a:t>
            </a:r>
          </a:p>
          <a:p>
            <a:pPr marL="623138" lvl="3"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Where the company was not having accumulated losses at the beginning of CIRP indicate that the company was not in serious financial trouble and in such cases exemption u/s 28(iv)/41 shall be unjust enrichment</a:t>
            </a:r>
          </a:p>
          <a:p>
            <a:pPr marL="623138" lvl="3"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Government has already foregone a major portion of statutory dues which were outstanding at the beginning of CIRP due to lower priority in waterfall mechanism</a:t>
            </a:r>
            <a:endParaRPr kumimoji="0" lang="en-IN" sz="1200" b="0" i="0" u="none" strike="noStrike" kern="0" cap="none" spc="0" normalizeH="0" baseline="0" noProof="0" dirty="0">
              <a:ln>
                <a:noFill/>
              </a:ln>
              <a:solidFill>
                <a:srgbClr val="000000"/>
              </a:solidFill>
              <a:effectLst/>
              <a:uLnTx/>
              <a:uFillTx/>
              <a:latin typeface="EYInterstate Regular "/>
            </a:endParaRPr>
          </a:p>
        </p:txBody>
      </p:sp>
      <p:sp>
        <p:nvSpPr>
          <p:cNvPr id="17" name="TextBox 16">
            <a:extLst>
              <a:ext uri="{FF2B5EF4-FFF2-40B4-BE49-F238E27FC236}">
                <a16:creationId xmlns:a16="http://schemas.microsoft.com/office/drawing/2014/main" id="{FEA40B9D-F042-9E74-A842-2B1F31140A2E}"/>
              </a:ext>
            </a:extLst>
          </p:cNvPr>
          <p:cNvSpPr txBox="1"/>
          <p:nvPr/>
        </p:nvSpPr>
        <p:spPr>
          <a:xfrm>
            <a:off x="633000" y="3951755"/>
            <a:ext cx="5131306" cy="193899"/>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IN" sz="1200" i="1">
                <a:solidFill>
                  <a:schemeClr val="bg1"/>
                </a:solidFill>
                <a:latin typeface="EYInterstate Regular "/>
              </a:rPr>
              <a:t>* Select Committee Report – Income-tax Bill, 2025 dated 21 July 2025</a:t>
            </a:r>
          </a:p>
        </p:txBody>
      </p:sp>
      <p:sp>
        <p:nvSpPr>
          <p:cNvPr id="19" name="Content Placeholder 2">
            <a:extLst>
              <a:ext uri="{FF2B5EF4-FFF2-40B4-BE49-F238E27FC236}">
                <a16:creationId xmlns:a16="http://schemas.microsoft.com/office/drawing/2014/main" id="{6684650B-6C6B-DB49-EB4D-888C9EDD56CC}"/>
              </a:ext>
            </a:extLst>
          </p:cNvPr>
          <p:cNvSpPr txBox="1">
            <a:spLocks/>
          </p:cNvSpPr>
          <p:nvPr/>
        </p:nvSpPr>
        <p:spPr>
          <a:xfrm>
            <a:off x="618758" y="5396106"/>
            <a:ext cx="10940242" cy="738731"/>
          </a:xfrm>
          <a:prstGeom prst="rect">
            <a:avLst/>
          </a:prstGeom>
          <a:solidFill>
            <a:schemeClr val="accent5">
              <a:lumMod val="20000"/>
              <a:lumOff val="80000"/>
            </a:schemeClr>
          </a:solidFill>
        </p:spPr>
        <p:txBody>
          <a:bodyPr/>
          <a:lstStyle>
            <a:defPPr>
              <a:defRPr lang="en-US"/>
            </a:defPPr>
            <a:lvl1pPr marL="356438" indent="-356438" defTabSz="913943">
              <a:spcBef>
                <a:spcPct val="20000"/>
              </a:spcBef>
              <a:buClr>
                <a:schemeClr val="tx2"/>
              </a:buClr>
              <a:buSzPct val="70000"/>
              <a:buFont typeface="Arial" pitchFamily="34" charset="0"/>
              <a:buChar char="►"/>
              <a:defRPr sz="1999">
                <a:solidFill>
                  <a:schemeClr val="bg1"/>
                </a:solidFill>
                <a:latin typeface="EYInterstate Light" panose="02000506000000020004" pitchFamily="2" charset="0"/>
              </a:defRPr>
            </a:lvl1pPr>
            <a:lvl2pPr marL="712875" indent="-356438" defTabSz="913943">
              <a:spcBef>
                <a:spcPct val="20000"/>
              </a:spcBef>
              <a:buClr>
                <a:schemeClr val="tx2"/>
              </a:buClr>
              <a:buSzPct val="70000"/>
              <a:buFont typeface="Arial" pitchFamily="34" charset="0"/>
              <a:buChar char="►"/>
              <a:defRPr sz="1799">
                <a:solidFill>
                  <a:schemeClr val="bg1"/>
                </a:solidFill>
                <a:latin typeface="EYInterstate Light" panose="02000506000000020004" pitchFamily="2" charset="0"/>
              </a:defRPr>
            </a:lvl2pPr>
            <a:lvl3pPr marL="268288" lvl="2" indent="0" algn="just" fontAlgn="base">
              <a:spcBef>
                <a:spcPts val="300"/>
              </a:spcBef>
              <a:spcAft>
                <a:spcPts val="300"/>
              </a:spcAft>
              <a:buClr>
                <a:srgbClr val="FFE600"/>
              </a:buClr>
              <a:buSzPct val="75000"/>
              <a:buFont typeface="Arial" pitchFamily="34" charset="0"/>
              <a:buNone/>
              <a:defRPr sz="1250" b="1" kern="0">
                <a:solidFill>
                  <a:srgbClr val="000000"/>
                </a:solidFill>
                <a:latin typeface="EYInterstate Light" panose="02000506000000020004" pitchFamily="2" charset="0"/>
              </a:defRPr>
            </a:lvl3pPr>
            <a:lvl4pPr marL="1425751" indent="-356438" defTabSz="913943">
              <a:spcBef>
                <a:spcPct val="20000"/>
              </a:spcBef>
              <a:buClr>
                <a:schemeClr val="tx2"/>
              </a:buClr>
              <a:buSzPct val="70000"/>
              <a:buFont typeface="Arial" pitchFamily="34" charset="0"/>
              <a:buChar char="►"/>
              <a:defRPr sz="1399">
                <a:solidFill>
                  <a:schemeClr val="bg1"/>
                </a:solidFill>
                <a:latin typeface="EYInterstate Light" panose="02000506000000020004" pitchFamily="2" charset="0"/>
              </a:defRPr>
            </a:lvl4pPr>
            <a:lvl5pPr marL="1782188" indent="-356438" defTabSz="913943">
              <a:spcBef>
                <a:spcPct val="20000"/>
              </a:spcBef>
              <a:buClr>
                <a:schemeClr val="tx2"/>
              </a:buClr>
              <a:buSzPct val="70000"/>
              <a:buFont typeface="Arial" pitchFamily="34" charset="0"/>
              <a:buChar char="►"/>
              <a:defRPr sz="1199">
                <a:solidFill>
                  <a:schemeClr val="bg1"/>
                </a:solidFill>
                <a:latin typeface="EYInterstate Light" panose="02000506000000020004" pitchFamily="2" charset="0"/>
              </a:defRPr>
            </a:lvl5pPr>
            <a:lvl6pPr marL="2513343" indent="-228486" defTabSz="913943">
              <a:spcBef>
                <a:spcPct val="20000"/>
              </a:spcBef>
              <a:buFont typeface="Arial" pitchFamily="34" charset="0"/>
              <a:buChar char="•"/>
              <a:defRPr sz="1999"/>
            </a:lvl6pPr>
            <a:lvl7pPr marL="2970314" indent="-228486" defTabSz="913943">
              <a:spcBef>
                <a:spcPct val="20000"/>
              </a:spcBef>
              <a:buFont typeface="Arial" pitchFamily="34" charset="0"/>
              <a:buChar char="•"/>
              <a:defRPr sz="1999"/>
            </a:lvl7pPr>
            <a:lvl8pPr marL="3427286" indent="-228486" defTabSz="913943">
              <a:spcBef>
                <a:spcPct val="20000"/>
              </a:spcBef>
              <a:buFont typeface="Arial" pitchFamily="34" charset="0"/>
              <a:buChar char="•"/>
              <a:defRPr sz="1999"/>
            </a:lvl8pPr>
            <a:lvl9pPr marL="3884257" indent="-228486" defTabSz="913943">
              <a:spcBef>
                <a:spcPct val="20000"/>
              </a:spcBef>
              <a:buFont typeface="Arial" pitchFamily="34" charset="0"/>
              <a:buChar char="•"/>
              <a:defRPr sz="1999"/>
            </a:lvl9pPr>
          </a:lstStyle>
          <a:p>
            <a:pPr marL="356437" marR="0" lvl="1" indent="0" algn="just"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Litigation risk has increased significantly after the amendment in section 28(iv) of the IT Act, 1961 for waiver of loans and currently there is no specific statutory exemption for IBC loan waivers</a:t>
            </a:r>
          </a:p>
        </p:txBody>
      </p:sp>
      <p:pic>
        <p:nvPicPr>
          <p:cNvPr id="21" name="Graphic 20" descr="Bullseye outline">
            <a:extLst>
              <a:ext uri="{FF2B5EF4-FFF2-40B4-BE49-F238E27FC236}">
                <a16:creationId xmlns:a16="http://schemas.microsoft.com/office/drawing/2014/main" id="{2A14AA1F-2B97-B0D5-C875-0990F4E10E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059" y="5194071"/>
            <a:ext cx="825280" cy="825280"/>
          </a:xfrm>
          <a:prstGeom prst="rect">
            <a:avLst/>
          </a:prstGeom>
        </p:spPr>
      </p:pic>
    </p:spTree>
    <p:extLst>
      <p:ext uri="{BB962C8B-B14F-4D97-AF65-F5344CB8AC3E}">
        <p14:creationId xmlns:p14="http://schemas.microsoft.com/office/powerpoint/2010/main" val="1245150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1040C-AA86-4926-0B60-1F20701798B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9208653-1878-4C0D-6138-DD2D88143C3F}"/>
              </a:ext>
            </a:extLst>
          </p:cNvPr>
          <p:cNvSpPr txBox="1"/>
          <p:nvPr/>
        </p:nvSpPr>
        <p:spPr>
          <a:xfrm>
            <a:off x="487988" y="412486"/>
            <a:ext cx="10810103" cy="272344"/>
          </a:xfrm>
          <a:prstGeom prst="rect">
            <a:avLst/>
          </a:prstGeom>
          <a:noFill/>
        </p:spPr>
        <p:txBody>
          <a:bodyPr wrap="square" lIns="0" tIns="36538" rIns="0" bIns="0" rtlCol="0">
            <a:spAutoFit/>
          </a:bodyPr>
          <a:lstStyle/>
          <a:p>
            <a:pPr lvl="0" defTabSz="913486">
              <a:lnSpc>
                <a:spcPct val="85000"/>
              </a:lnSpc>
              <a:spcAft>
                <a:spcPts val="600"/>
              </a:spcAft>
              <a:buClr>
                <a:srgbClr val="27ACAA"/>
              </a:buClr>
              <a:buSzPct val="70000"/>
              <a:defRPr/>
            </a:pPr>
            <a:r>
              <a:rPr lang="en-IN" b="1" dirty="0">
                <a:solidFill>
                  <a:srgbClr val="2E2E38"/>
                </a:solidFill>
                <a:latin typeface="EYInterstate Regular" panose="02000503020000020004" pitchFamily="2" charset="0"/>
              </a:rPr>
              <a:t>Issue 3 – Impact on carry forward of losses</a:t>
            </a:r>
          </a:p>
        </p:txBody>
      </p:sp>
      <p:cxnSp>
        <p:nvCxnSpPr>
          <p:cNvPr id="57" name="Straight Connector 56">
            <a:extLst>
              <a:ext uri="{FF2B5EF4-FFF2-40B4-BE49-F238E27FC236}">
                <a16:creationId xmlns:a16="http://schemas.microsoft.com/office/drawing/2014/main" id="{36978027-23E8-506F-68C8-99C81A47C545}"/>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A243F904-2A27-583E-2DCA-6E584AA7577C}"/>
              </a:ext>
            </a:extLst>
          </p:cNvPr>
          <p:cNvSpPr txBox="1">
            <a:spLocks/>
          </p:cNvSpPr>
          <p:nvPr/>
        </p:nvSpPr>
        <p:spPr>
          <a:xfrm>
            <a:off x="538076" y="1504368"/>
            <a:ext cx="1056249" cy="1490964"/>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Facts of the Case</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9" name="Content Placeholder 2">
            <a:extLst>
              <a:ext uri="{FF2B5EF4-FFF2-40B4-BE49-F238E27FC236}">
                <a16:creationId xmlns:a16="http://schemas.microsoft.com/office/drawing/2014/main" id="{1612FFB3-D853-B911-12E4-46480AA42AA7}"/>
              </a:ext>
            </a:extLst>
          </p:cNvPr>
          <p:cNvSpPr txBox="1">
            <a:spLocks/>
          </p:cNvSpPr>
          <p:nvPr/>
        </p:nvSpPr>
        <p:spPr>
          <a:xfrm>
            <a:off x="1601311" y="1513893"/>
            <a:ext cx="9936265" cy="1490964"/>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
              </a:rPr>
              <a:t>AMNS </a:t>
            </a:r>
            <a:r>
              <a:rPr kumimoji="0" lang="en-IN" sz="1200" b="0" i="0" u="none" strike="noStrike" kern="0" cap="none" spc="0" normalizeH="0" baseline="0" noProof="0" dirty="0" err="1">
                <a:ln>
                  <a:noFill/>
                </a:ln>
                <a:solidFill>
                  <a:srgbClr val="000000"/>
                </a:solidFill>
                <a:effectLst/>
                <a:uLnTx/>
                <a:uFillTx/>
                <a:latin typeface="EYInterstate Regular "/>
              </a:rPr>
              <a:t>Gandhidham</a:t>
            </a:r>
            <a:r>
              <a:rPr kumimoji="0" lang="en-IN" sz="1200" b="0" i="0" u="none" strike="noStrike" kern="0" cap="none" spc="0" normalizeH="0" baseline="0" noProof="0" dirty="0">
                <a:ln>
                  <a:noFill/>
                </a:ln>
                <a:solidFill>
                  <a:srgbClr val="000000"/>
                </a:solidFill>
                <a:effectLst/>
                <a:uLnTx/>
                <a:uFillTx/>
                <a:latin typeface="EYInterstate Regular "/>
              </a:rPr>
              <a:t> Ltd. (formerly Indian Steel Corporation Ltd.) is a corporate debtor and the Resolution Plan submitted by AM Mining India </a:t>
            </a:r>
            <a:r>
              <a:rPr kumimoji="0" lang="en-IN" sz="1200" b="0" i="0" u="none" strike="noStrike" kern="0" cap="none" spc="0" normalizeH="0" baseline="0" noProof="0" dirty="0" err="1">
                <a:ln>
                  <a:noFill/>
                </a:ln>
                <a:solidFill>
                  <a:srgbClr val="000000"/>
                </a:solidFill>
                <a:effectLst/>
                <a:uLnTx/>
                <a:uFillTx/>
                <a:latin typeface="EYInterstate Regular "/>
              </a:rPr>
              <a:t>Pvt.</a:t>
            </a:r>
            <a:r>
              <a:rPr kumimoji="0" lang="en-IN" sz="1200" b="0" i="0" u="none" strike="noStrike" kern="0" cap="none" spc="0" normalizeH="0" baseline="0" noProof="0" dirty="0">
                <a:ln>
                  <a:noFill/>
                </a:ln>
                <a:solidFill>
                  <a:srgbClr val="000000"/>
                </a:solidFill>
                <a:effectLst/>
                <a:uLnTx/>
                <a:uFillTx/>
                <a:latin typeface="EYInterstate Regular "/>
              </a:rPr>
              <a:t> Ltd. was approved by the NCLT, Ahmedabad on 13 April 2023</a:t>
            </a:r>
          </a:p>
          <a:p>
            <a:pPr marL="266700" lvl="2" indent="-263525" algn="just" defTabSz="914400" fontAlgn="base">
              <a:spcBef>
                <a:spcPts val="300"/>
              </a:spcBef>
              <a:spcAft>
                <a:spcPts val="300"/>
              </a:spcAft>
              <a:buClr>
                <a:srgbClr val="FFE600"/>
              </a:buClr>
              <a:buSzPct val="75000"/>
              <a:defRPr/>
            </a:pPr>
            <a:r>
              <a:rPr lang="en-IN" sz="1200" kern="0" dirty="0">
                <a:solidFill>
                  <a:srgbClr val="000000"/>
                </a:solidFill>
                <a:latin typeface="EYInterstate Regular "/>
              </a:rPr>
              <a:t>IRP</a:t>
            </a:r>
            <a:r>
              <a:rPr kumimoji="0" lang="en-IN" sz="1200" b="0" i="0" u="none" strike="noStrike" kern="0" cap="none" spc="0" normalizeH="0" baseline="0" noProof="0" dirty="0">
                <a:ln>
                  <a:noFill/>
                </a:ln>
                <a:solidFill>
                  <a:srgbClr val="000000"/>
                </a:solidFill>
                <a:effectLst/>
                <a:uLnTx/>
                <a:uFillTx/>
                <a:latin typeface="EYInterstate Regular "/>
              </a:rPr>
              <a:t> informed the Pr. CIT regarding CIRP on 27 June 2022</a:t>
            </a:r>
            <a:r>
              <a:rPr lang="en-IN" sz="1200" kern="0" dirty="0">
                <a:solidFill>
                  <a:srgbClr val="000000"/>
                </a:solidFill>
                <a:latin typeface="EYInterstate Regular "/>
              </a:rPr>
              <a:t> and </a:t>
            </a:r>
            <a:r>
              <a:rPr kumimoji="0" lang="en-IN" sz="1200" b="0" i="0" u="none" strike="noStrike" kern="0" cap="none" spc="0" normalizeH="0" baseline="0" noProof="0" dirty="0">
                <a:ln>
                  <a:noFill/>
                </a:ln>
                <a:solidFill>
                  <a:srgbClr val="000000"/>
                </a:solidFill>
                <a:effectLst/>
                <a:uLnTx/>
                <a:uFillTx/>
                <a:latin typeface="EYInterstate Regular "/>
              </a:rPr>
              <a:t>no claim for AY 2022-23 or AY 2023-24 was filed by the Income-tax Authorities</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dirty="0">
                <a:ln>
                  <a:noFill/>
                </a:ln>
                <a:solidFill>
                  <a:srgbClr val="000000"/>
                </a:solidFill>
                <a:effectLst/>
                <a:uLnTx/>
                <a:uFillTx/>
                <a:latin typeface="EYInterstate Regular "/>
              </a:rPr>
              <a:t>Despite the approved Resolution Plan, the Department issued assessment notices for AYs 2022-23 and 2023-24 in June 2024 and January 2025 relating to pre CIRP dues </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endParaRPr kumimoji="0" lang="en-IN" sz="1200" b="0" i="0" u="none" strike="noStrike" kern="0" cap="none" spc="0" normalizeH="0" baseline="0" noProof="0" dirty="0">
              <a:ln>
                <a:noFill/>
              </a:ln>
              <a:solidFill>
                <a:srgbClr val="000000"/>
              </a:solidFill>
              <a:effectLst/>
              <a:uLnTx/>
              <a:uFillTx/>
              <a:latin typeface="EYInterstate Regular "/>
            </a:endParaRPr>
          </a:p>
        </p:txBody>
      </p:sp>
      <p:sp>
        <p:nvSpPr>
          <p:cNvPr id="16" name="Text Placeholder 15">
            <a:extLst>
              <a:ext uri="{FF2B5EF4-FFF2-40B4-BE49-F238E27FC236}">
                <a16:creationId xmlns:a16="http://schemas.microsoft.com/office/drawing/2014/main" id="{E9388F77-A334-6B32-5689-5318C61CC985}"/>
              </a:ext>
            </a:extLst>
          </p:cNvPr>
          <p:cNvSpPr txBox="1">
            <a:spLocks/>
          </p:cNvSpPr>
          <p:nvPr/>
        </p:nvSpPr>
        <p:spPr>
          <a:xfrm>
            <a:off x="545062" y="3128365"/>
            <a:ext cx="1056249" cy="672439"/>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Issue before the HC</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18" name="Content Placeholder 2">
            <a:extLst>
              <a:ext uri="{FF2B5EF4-FFF2-40B4-BE49-F238E27FC236}">
                <a16:creationId xmlns:a16="http://schemas.microsoft.com/office/drawing/2014/main" id="{4F00DCAF-3DAA-22CF-9250-F781C4E5568D}"/>
              </a:ext>
            </a:extLst>
          </p:cNvPr>
          <p:cNvSpPr txBox="1">
            <a:spLocks/>
          </p:cNvSpPr>
          <p:nvPr/>
        </p:nvSpPr>
        <p:spPr>
          <a:xfrm>
            <a:off x="1608297" y="3128365"/>
            <a:ext cx="9936265" cy="672439"/>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15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Whether the Revenue can deny carry-forward of losses despite service of notice under section 79(2)(c) in absence of any objection or claim during CIRP?</a:t>
            </a:r>
            <a:endParaRPr kumimoji="0" lang="en-IN" sz="1200" b="1" i="0" u="none" strike="noStrike" kern="0" cap="none" spc="0" normalizeH="0" baseline="0" noProof="0">
              <a:ln>
                <a:noFill/>
              </a:ln>
              <a:solidFill>
                <a:srgbClr val="000000"/>
              </a:solidFill>
              <a:effectLst/>
              <a:uLnTx/>
              <a:uFillTx/>
              <a:latin typeface="EYInterstate Regular "/>
            </a:endParaRPr>
          </a:p>
        </p:txBody>
      </p:sp>
      <p:sp>
        <p:nvSpPr>
          <p:cNvPr id="6" name="Rectangle 5">
            <a:extLst>
              <a:ext uri="{FF2B5EF4-FFF2-40B4-BE49-F238E27FC236}">
                <a16:creationId xmlns:a16="http://schemas.microsoft.com/office/drawing/2014/main" id="{0B18D746-FE49-6C0B-474B-630982465EB2}"/>
              </a:ext>
            </a:extLst>
          </p:cNvPr>
          <p:cNvSpPr/>
          <p:nvPr/>
        </p:nvSpPr>
        <p:spPr>
          <a:xfrm>
            <a:off x="538076" y="1039850"/>
            <a:ext cx="10999500" cy="350535"/>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srgbClr val="2E2E38"/>
                </a:solidFill>
                <a:effectLst/>
                <a:uLnTx/>
                <a:uFillTx/>
                <a:latin typeface="EYInterstate Regular "/>
              </a:rPr>
              <a:t>A</a:t>
            </a:r>
            <a:r>
              <a:rPr lang="en-IN" sz="1400" dirty="0">
                <a:solidFill>
                  <a:srgbClr val="2E2E38"/>
                </a:solidFill>
                <a:latin typeface="EYInterstate Regular "/>
              </a:rPr>
              <a:t>MNS</a:t>
            </a:r>
            <a:r>
              <a:rPr kumimoji="0" lang="en-IN" sz="1400" b="0" i="0" u="none" strike="noStrike" kern="1200" cap="none" spc="0" normalizeH="0" baseline="0" noProof="0" dirty="0">
                <a:ln>
                  <a:noFill/>
                </a:ln>
                <a:solidFill>
                  <a:srgbClr val="2E2E38"/>
                </a:solidFill>
                <a:effectLst/>
                <a:uLnTx/>
                <a:uFillTx/>
                <a:latin typeface="EYInterstate Regular "/>
              </a:rPr>
              <a:t> </a:t>
            </a:r>
            <a:r>
              <a:rPr kumimoji="0" lang="en-IN" sz="1400" b="0" i="0" u="none" strike="noStrike" kern="1200" cap="none" spc="0" normalizeH="0" baseline="0" noProof="0" dirty="0" err="1">
                <a:ln>
                  <a:noFill/>
                </a:ln>
                <a:solidFill>
                  <a:srgbClr val="2E2E38"/>
                </a:solidFill>
                <a:effectLst/>
                <a:uLnTx/>
                <a:uFillTx/>
                <a:latin typeface="EYInterstate Regular "/>
              </a:rPr>
              <a:t>Gandhidham</a:t>
            </a:r>
            <a:r>
              <a:rPr kumimoji="0" lang="en-IN" sz="1400" b="0" i="0" u="none" strike="noStrike" kern="1200" cap="none" spc="0" normalizeH="0" baseline="0" noProof="0" dirty="0">
                <a:ln>
                  <a:noFill/>
                </a:ln>
                <a:solidFill>
                  <a:srgbClr val="2E2E38"/>
                </a:solidFill>
                <a:effectLst/>
                <a:uLnTx/>
                <a:uFillTx/>
                <a:latin typeface="EYInterstate Regular "/>
              </a:rPr>
              <a:t> Limited (2025) (Bombay High Court)</a:t>
            </a:r>
            <a:endParaRPr kumimoji="0" lang="en-IN" sz="1300" b="1" i="0" u="none" strike="noStrike" kern="0" cap="none" spc="0" normalizeH="0" baseline="0" noProof="0" dirty="0">
              <a:ln>
                <a:noFill/>
              </a:ln>
              <a:solidFill>
                <a:srgbClr val="2E2E38"/>
              </a:solidFill>
              <a:effectLst/>
              <a:uLnTx/>
              <a:uFillTx/>
              <a:latin typeface="EYInterstate Regular "/>
            </a:endParaRPr>
          </a:p>
        </p:txBody>
      </p:sp>
      <p:sp>
        <p:nvSpPr>
          <p:cNvPr id="19" name="Text Placeholder 15">
            <a:extLst>
              <a:ext uri="{FF2B5EF4-FFF2-40B4-BE49-F238E27FC236}">
                <a16:creationId xmlns:a16="http://schemas.microsoft.com/office/drawing/2014/main" id="{2A0DAA7A-8353-BDD9-4C23-136A03086B3B}"/>
              </a:ext>
            </a:extLst>
          </p:cNvPr>
          <p:cNvSpPr txBox="1">
            <a:spLocks/>
          </p:cNvSpPr>
          <p:nvPr/>
        </p:nvSpPr>
        <p:spPr>
          <a:xfrm>
            <a:off x="538076" y="3956430"/>
            <a:ext cx="1056249" cy="1216205"/>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Decision by HC</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21" name="Content Placeholder 2">
            <a:extLst>
              <a:ext uri="{FF2B5EF4-FFF2-40B4-BE49-F238E27FC236}">
                <a16:creationId xmlns:a16="http://schemas.microsoft.com/office/drawing/2014/main" id="{B3ADB44D-2476-3231-685A-B56DAE4FEFA3}"/>
              </a:ext>
            </a:extLst>
          </p:cNvPr>
          <p:cNvSpPr txBox="1">
            <a:spLocks/>
          </p:cNvSpPr>
          <p:nvPr/>
        </p:nvSpPr>
        <p:spPr>
          <a:xfrm>
            <a:off x="1601311" y="3956431"/>
            <a:ext cx="9936265" cy="1216204"/>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2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The Pr. CIT did not make </a:t>
            </a:r>
            <a:r>
              <a:rPr lang="en-IN" sz="1200" kern="0">
                <a:solidFill>
                  <a:srgbClr val="000000"/>
                </a:solidFill>
                <a:latin typeface="EYInterstate Regular "/>
              </a:rPr>
              <a:t>any submissions at the time when the resolution plan was approved by the NCLT or any time prior thereto</a:t>
            </a:r>
          </a:p>
          <a:p>
            <a:pPr marR="20" lvl="0" algn="just">
              <a:buClr>
                <a:srgbClr val="FFE600"/>
              </a:buClr>
              <a:defRPr/>
            </a:pPr>
            <a:r>
              <a:rPr lang="en-IN" sz="1200" kern="0">
                <a:solidFill>
                  <a:srgbClr val="000000"/>
                </a:solidFill>
                <a:latin typeface="EYInterstate Regular "/>
              </a:rPr>
              <a:t>Agreed with the petition contention that availability of such losses would be one of the factors that would have been taken into account by the Resolution Applicant when submitting its proposal to take over the Corporate Debtor</a:t>
            </a:r>
            <a:endParaRPr kumimoji="0" lang="en-IN" sz="1200" b="0" i="0" u="none" strike="noStrike" kern="0" cap="none" spc="0" normalizeH="0" baseline="0" noProof="0">
              <a:ln>
                <a:noFill/>
              </a:ln>
              <a:solidFill>
                <a:srgbClr val="000000"/>
              </a:solidFill>
              <a:effectLst/>
              <a:uLnTx/>
              <a:uFillTx/>
              <a:latin typeface="EYInterstate Regular "/>
            </a:endParaRPr>
          </a:p>
          <a:p>
            <a:pPr marL="356438" marR="2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Accordingly, assessment proceedings for AYs 2022-23 and 2023-24 were quashed and set aside and the </a:t>
            </a:r>
            <a:r>
              <a:rPr kumimoji="0" lang="en-IN" sz="1200" b="0" i="0" u="none" strike="noStrike" kern="0" cap="none" spc="0" normalizeH="0" baseline="0" noProof="0" err="1">
                <a:ln>
                  <a:noFill/>
                </a:ln>
                <a:solidFill>
                  <a:srgbClr val="000000"/>
                </a:solidFill>
                <a:effectLst/>
                <a:uLnTx/>
                <a:uFillTx/>
                <a:latin typeface="EYInterstate Regular "/>
              </a:rPr>
              <a:t>assessee</a:t>
            </a:r>
            <a:r>
              <a:rPr kumimoji="0" lang="en-IN" sz="1200" b="0" i="0" u="none" strike="noStrike" kern="0" cap="none" spc="0" normalizeH="0" baseline="0" noProof="0">
                <a:ln>
                  <a:noFill/>
                </a:ln>
                <a:solidFill>
                  <a:srgbClr val="000000"/>
                </a:solidFill>
                <a:effectLst/>
                <a:uLnTx/>
                <a:uFillTx/>
                <a:latin typeface="EYInterstate Regular "/>
              </a:rPr>
              <a:t> was granted relief</a:t>
            </a:r>
          </a:p>
        </p:txBody>
      </p:sp>
      <p:sp>
        <p:nvSpPr>
          <p:cNvPr id="23" name="Content Placeholder 2">
            <a:extLst>
              <a:ext uri="{FF2B5EF4-FFF2-40B4-BE49-F238E27FC236}">
                <a16:creationId xmlns:a16="http://schemas.microsoft.com/office/drawing/2014/main" id="{651D7F59-A7B9-FB66-D1F7-5D587A067131}"/>
              </a:ext>
            </a:extLst>
          </p:cNvPr>
          <p:cNvSpPr txBox="1">
            <a:spLocks/>
          </p:cNvSpPr>
          <p:nvPr/>
        </p:nvSpPr>
        <p:spPr>
          <a:xfrm>
            <a:off x="521668" y="5479181"/>
            <a:ext cx="10999500" cy="738731"/>
          </a:xfrm>
          <a:prstGeom prst="rect">
            <a:avLst/>
          </a:prstGeom>
          <a:solidFill>
            <a:schemeClr val="accent5">
              <a:lumMod val="20000"/>
              <a:lumOff val="80000"/>
            </a:schemeClr>
          </a:solidFill>
        </p:spPr>
        <p:txBody>
          <a:bodyPr/>
          <a:lstStyle>
            <a:defPPr>
              <a:defRPr lang="en-US"/>
            </a:defPPr>
            <a:lvl1pPr marL="356438" indent="-356438" defTabSz="913943">
              <a:spcBef>
                <a:spcPct val="20000"/>
              </a:spcBef>
              <a:buClr>
                <a:schemeClr val="tx2"/>
              </a:buClr>
              <a:buSzPct val="70000"/>
              <a:buFont typeface="Arial" pitchFamily="34" charset="0"/>
              <a:buChar char="►"/>
              <a:defRPr sz="1999">
                <a:solidFill>
                  <a:schemeClr val="bg1"/>
                </a:solidFill>
                <a:latin typeface="EYInterstate Light" panose="02000506000000020004" pitchFamily="2" charset="0"/>
              </a:defRPr>
            </a:lvl1pPr>
            <a:lvl2pPr marL="712875" indent="-356438" defTabSz="913943">
              <a:spcBef>
                <a:spcPct val="20000"/>
              </a:spcBef>
              <a:buClr>
                <a:schemeClr val="tx2"/>
              </a:buClr>
              <a:buSzPct val="70000"/>
              <a:buFont typeface="Arial" pitchFamily="34" charset="0"/>
              <a:buChar char="►"/>
              <a:defRPr sz="1799">
                <a:solidFill>
                  <a:schemeClr val="bg1"/>
                </a:solidFill>
                <a:latin typeface="EYInterstate Light" panose="02000506000000020004" pitchFamily="2" charset="0"/>
              </a:defRPr>
            </a:lvl2pPr>
            <a:lvl3pPr marL="268288" lvl="2" indent="0" algn="just" fontAlgn="base">
              <a:spcBef>
                <a:spcPts val="300"/>
              </a:spcBef>
              <a:spcAft>
                <a:spcPts val="300"/>
              </a:spcAft>
              <a:buClr>
                <a:srgbClr val="FFE600"/>
              </a:buClr>
              <a:buSzPct val="75000"/>
              <a:buFont typeface="Arial" pitchFamily="34" charset="0"/>
              <a:buNone/>
              <a:defRPr sz="1250" b="1" kern="0">
                <a:solidFill>
                  <a:srgbClr val="000000"/>
                </a:solidFill>
                <a:latin typeface="EYInterstate Light" panose="02000506000000020004" pitchFamily="2" charset="0"/>
              </a:defRPr>
            </a:lvl3pPr>
            <a:lvl4pPr marL="1425751" indent="-356438" defTabSz="913943">
              <a:spcBef>
                <a:spcPct val="20000"/>
              </a:spcBef>
              <a:buClr>
                <a:schemeClr val="tx2"/>
              </a:buClr>
              <a:buSzPct val="70000"/>
              <a:buFont typeface="Arial" pitchFamily="34" charset="0"/>
              <a:buChar char="►"/>
              <a:defRPr sz="1399">
                <a:solidFill>
                  <a:schemeClr val="bg1"/>
                </a:solidFill>
                <a:latin typeface="EYInterstate Light" panose="02000506000000020004" pitchFamily="2" charset="0"/>
              </a:defRPr>
            </a:lvl4pPr>
            <a:lvl5pPr marL="1782188" indent="-356438" defTabSz="913943">
              <a:spcBef>
                <a:spcPct val="20000"/>
              </a:spcBef>
              <a:buClr>
                <a:schemeClr val="tx2"/>
              </a:buClr>
              <a:buSzPct val="70000"/>
              <a:buFont typeface="Arial" pitchFamily="34" charset="0"/>
              <a:buChar char="►"/>
              <a:defRPr sz="1199">
                <a:solidFill>
                  <a:schemeClr val="bg1"/>
                </a:solidFill>
                <a:latin typeface="EYInterstate Light" panose="02000506000000020004" pitchFamily="2" charset="0"/>
              </a:defRPr>
            </a:lvl5pPr>
            <a:lvl6pPr marL="2513343" indent="-228486" defTabSz="913943">
              <a:spcBef>
                <a:spcPct val="20000"/>
              </a:spcBef>
              <a:buFont typeface="Arial" pitchFamily="34" charset="0"/>
              <a:buChar char="•"/>
              <a:defRPr sz="1999"/>
            </a:lvl6pPr>
            <a:lvl7pPr marL="2970314" indent="-228486" defTabSz="913943">
              <a:spcBef>
                <a:spcPct val="20000"/>
              </a:spcBef>
              <a:buFont typeface="Arial" pitchFamily="34" charset="0"/>
              <a:buChar char="•"/>
              <a:defRPr sz="1999"/>
            </a:lvl7pPr>
            <a:lvl8pPr marL="3427286" indent="-228486" defTabSz="913943">
              <a:spcBef>
                <a:spcPct val="20000"/>
              </a:spcBef>
              <a:buFont typeface="Arial" pitchFamily="34" charset="0"/>
              <a:buChar char="•"/>
              <a:defRPr sz="1999"/>
            </a:lvl8pPr>
            <a:lvl9pPr marL="3884257" indent="-228486" defTabSz="913943">
              <a:spcBef>
                <a:spcPct val="20000"/>
              </a:spcBef>
              <a:buFont typeface="Arial" pitchFamily="34" charset="0"/>
              <a:buChar char="•"/>
              <a:defRPr sz="1999"/>
            </a:lvl9pPr>
          </a:lstStyle>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Carry forward of losses cannot be denied where the tax authorities receives notice under Section 79 and raised no objection during CIRP</a:t>
            </a:r>
          </a:p>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Approved Resolution Plan extinguishes all pre-CIRP tax claims not included in the plan</a:t>
            </a:r>
          </a:p>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endParaRPr kumimoji="0" lang="en-IN" sz="1200" b="0" i="0" u="none" strike="noStrike" kern="0" cap="none" spc="0" normalizeH="0" baseline="0" noProof="0">
              <a:ln>
                <a:noFill/>
              </a:ln>
              <a:solidFill>
                <a:srgbClr val="000000"/>
              </a:solidFill>
              <a:effectLst/>
              <a:uLnTx/>
              <a:uFillTx/>
              <a:latin typeface="EYInterstate Regular "/>
            </a:endParaRPr>
          </a:p>
        </p:txBody>
      </p:sp>
      <p:pic>
        <p:nvPicPr>
          <p:cNvPr id="26" name="Graphic 25" descr="Bullseye outline">
            <a:extLst>
              <a:ext uri="{FF2B5EF4-FFF2-40B4-BE49-F238E27FC236}">
                <a16:creationId xmlns:a16="http://schemas.microsoft.com/office/drawing/2014/main" id="{E768A30B-49F3-C29C-5D84-17EC21E22D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059" y="5449866"/>
            <a:ext cx="825280" cy="825280"/>
          </a:xfrm>
          <a:prstGeom prst="rect">
            <a:avLst/>
          </a:prstGeom>
        </p:spPr>
      </p:pic>
    </p:spTree>
    <p:extLst>
      <p:ext uri="{BB962C8B-B14F-4D97-AF65-F5344CB8AC3E}">
        <p14:creationId xmlns:p14="http://schemas.microsoft.com/office/powerpoint/2010/main" val="3098981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49247-4C78-C628-5FC9-0C156D34A97A}"/>
            </a:ext>
          </a:extLst>
        </p:cNvPr>
        <p:cNvGrpSpPr/>
        <p:nvPr/>
      </p:nvGrpSpPr>
      <p:grpSpPr>
        <a:xfrm>
          <a:off x="0" y="0"/>
          <a:ext cx="0" cy="0"/>
          <a:chOff x="0" y="0"/>
          <a:chExt cx="0" cy="0"/>
        </a:xfrm>
      </p:grpSpPr>
      <p:cxnSp>
        <p:nvCxnSpPr>
          <p:cNvPr id="57" name="Straight Connector 56">
            <a:extLst>
              <a:ext uri="{FF2B5EF4-FFF2-40B4-BE49-F238E27FC236}">
                <a16:creationId xmlns:a16="http://schemas.microsoft.com/office/drawing/2014/main" id="{09DFF8ED-D9C5-CA60-7DB1-7170629922D2}"/>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5DF246DC-CE7D-543E-0792-2353859721DC}"/>
              </a:ext>
            </a:extLst>
          </p:cNvPr>
          <p:cNvSpPr txBox="1">
            <a:spLocks/>
          </p:cNvSpPr>
          <p:nvPr/>
        </p:nvSpPr>
        <p:spPr>
          <a:xfrm>
            <a:off x="708732" y="1548819"/>
            <a:ext cx="1056249" cy="1142286"/>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Facts of the Case</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9" name="Content Placeholder 2">
            <a:extLst>
              <a:ext uri="{FF2B5EF4-FFF2-40B4-BE49-F238E27FC236}">
                <a16:creationId xmlns:a16="http://schemas.microsoft.com/office/drawing/2014/main" id="{A3790740-E898-94B9-5805-E2F0D369936D}"/>
              </a:ext>
            </a:extLst>
          </p:cNvPr>
          <p:cNvSpPr txBox="1">
            <a:spLocks/>
          </p:cNvSpPr>
          <p:nvPr/>
        </p:nvSpPr>
        <p:spPr>
          <a:xfrm>
            <a:off x="1771967" y="1548819"/>
            <a:ext cx="9818900" cy="1142286"/>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For AY 2015-16, the Assessing Officer made transfer pricing and other additions on 18</a:t>
            </a:r>
            <a:r>
              <a:rPr kumimoji="0" lang="en-IN" sz="1200" b="0" i="0" u="none" strike="noStrike" kern="0" cap="none" spc="0" normalizeH="0" baseline="30000" noProof="0">
                <a:ln>
                  <a:noFill/>
                </a:ln>
                <a:solidFill>
                  <a:srgbClr val="000000"/>
                </a:solidFill>
                <a:effectLst/>
                <a:uLnTx/>
                <a:uFillTx/>
                <a:latin typeface="EYInterstate Regular "/>
              </a:rPr>
              <a:t>th</a:t>
            </a:r>
            <a:r>
              <a:rPr kumimoji="0" lang="en-IN" sz="1200" b="0" i="0" u="none" strike="noStrike" kern="0" cap="none" spc="0" normalizeH="0" baseline="0" noProof="0">
                <a:ln>
                  <a:noFill/>
                </a:ln>
                <a:solidFill>
                  <a:srgbClr val="000000"/>
                </a:solidFill>
                <a:effectLst/>
                <a:uLnTx/>
                <a:uFillTx/>
                <a:latin typeface="EYInterstate Regular "/>
              </a:rPr>
              <a:t> February, 2019</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Before the CIT(A), Orchid Pharma argued that pursuant to the NCLT-approved resolution plan, all pre-resolution liabilities stood extinguished</a:t>
            </a:r>
          </a:p>
          <a:p>
            <a:pPr marL="266700" marR="0" lvl="2" indent="-263525" algn="just" defTabSz="914400" rtl="0" eaLnBrk="1" fontAlgn="base" latinLnBrk="0" hangingPunct="1">
              <a:lnSpc>
                <a:spcPct val="100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The CIT(A) adjudicated the additions on merits as it shall largely affect computation of brought forward losses and not result in tax demand </a:t>
            </a:r>
          </a:p>
        </p:txBody>
      </p:sp>
      <p:sp>
        <p:nvSpPr>
          <p:cNvPr id="16" name="Text Placeholder 15">
            <a:extLst>
              <a:ext uri="{FF2B5EF4-FFF2-40B4-BE49-F238E27FC236}">
                <a16:creationId xmlns:a16="http://schemas.microsoft.com/office/drawing/2014/main" id="{45785BEA-BD7C-86E7-FCBB-E7C24093DE95}"/>
              </a:ext>
            </a:extLst>
          </p:cNvPr>
          <p:cNvSpPr txBox="1">
            <a:spLocks/>
          </p:cNvSpPr>
          <p:nvPr/>
        </p:nvSpPr>
        <p:spPr>
          <a:xfrm>
            <a:off x="708732" y="2771666"/>
            <a:ext cx="1047782" cy="672439"/>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Issue before the ITAT</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18" name="Content Placeholder 2">
            <a:extLst>
              <a:ext uri="{FF2B5EF4-FFF2-40B4-BE49-F238E27FC236}">
                <a16:creationId xmlns:a16="http://schemas.microsoft.com/office/drawing/2014/main" id="{B6B1C552-434B-5D23-B26E-2E3DC575C5EE}"/>
              </a:ext>
            </a:extLst>
          </p:cNvPr>
          <p:cNvSpPr txBox="1">
            <a:spLocks/>
          </p:cNvSpPr>
          <p:nvPr/>
        </p:nvSpPr>
        <p:spPr>
          <a:xfrm>
            <a:off x="1763500" y="2771666"/>
            <a:ext cx="9818900" cy="672439"/>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266700" marR="0" lvl="2" indent="-263525" algn="just" defTabSz="914400" rtl="0" eaLnBrk="1" fontAlgn="base" latinLnBrk="0" hangingPunct="1">
              <a:lnSpc>
                <a:spcPct val="115000"/>
              </a:lnSpc>
              <a:spcBef>
                <a:spcPts val="300"/>
              </a:spcBef>
              <a:spcAft>
                <a:spcPts val="300"/>
              </a:spcAft>
              <a:buClr>
                <a:srgbClr val="FFE600"/>
              </a:buClr>
              <a:buSzPct val="75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Whether the Income-tax Department can continue assessment proceedings and make additions that would impact the </a:t>
            </a:r>
            <a:r>
              <a:rPr kumimoji="0" lang="en-IN" sz="1200" b="0" i="0" u="none" strike="noStrike" kern="0" cap="none" spc="0" normalizeH="0" baseline="0" noProof="0" err="1">
                <a:ln>
                  <a:noFill/>
                </a:ln>
                <a:solidFill>
                  <a:srgbClr val="000000"/>
                </a:solidFill>
                <a:effectLst/>
                <a:uLnTx/>
                <a:uFillTx/>
                <a:latin typeface="EYInterstate Regular "/>
              </a:rPr>
              <a:t>assessee’s</a:t>
            </a:r>
            <a:r>
              <a:rPr kumimoji="0" lang="en-IN" sz="1200" b="0" i="0" u="none" strike="noStrike" kern="0" cap="none" spc="0" normalizeH="0" baseline="0" noProof="0">
                <a:ln>
                  <a:noFill/>
                </a:ln>
                <a:solidFill>
                  <a:srgbClr val="000000"/>
                </a:solidFill>
                <a:effectLst/>
                <a:uLnTx/>
                <a:uFillTx/>
                <a:latin typeface="EYInterstate Regular "/>
              </a:rPr>
              <a:t> brought forward losses when a resolution plan under IBC has already been approved?</a:t>
            </a:r>
            <a:endParaRPr kumimoji="0" lang="en-IN" sz="1200" b="1" i="0" u="none" strike="noStrike" kern="0" cap="none" spc="0" normalizeH="0" baseline="0" noProof="0">
              <a:ln>
                <a:noFill/>
              </a:ln>
              <a:solidFill>
                <a:srgbClr val="000000"/>
              </a:solidFill>
              <a:effectLst/>
              <a:uLnTx/>
              <a:uFillTx/>
              <a:latin typeface="EYInterstate Regular "/>
            </a:endParaRPr>
          </a:p>
        </p:txBody>
      </p:sp>
      <p:sp>
        <p:nvSpPr>
          <p:cNvPr id="6" name="Rectangle 5">
            <a:extLst>
              <a:ext uri="{FF2B5EF4-FFF2-40B4-BE49-F238E27FC236}">
                <a16:creationId xmlns:a16="http://schemas.microsoft.com/office/drawing/2014/main" id="{8B5966DF-DADF-8628-4338-936A6C08C02B}"/>
              </a:ext>
            </a:extLst>
          </p:cNvPr>
          <p:cNvSpPr/>
          <p:nvPr/>
        </p:nvSpPr>
        <p:spPr>
          <a:xfrm>
            <a:off x="708731" y="1065055"/>
            <a:ext cx="10882135" cy="350535"/>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srgbClr val="2E2E38"/>
                </a:solidFill>
                <a:effectLst/>
                <a:uLnTx/>
                <a:uFillTx/>
                <a:latin typeface="EYInterstate Regular "/>
              </a:rPr>
              <a:t>Orchid Pharma Ltd (2026) (Chennai ITAT)</a:t>
            </a:r>
            <a:endParaRPr kumimoji="0" lang="en-IN" sz="1300" b="1" i="0" u="none" strike="noStrike" kern="0" cap="none" spc="0" normalizeH="0" baseline="0" noProof="0" dirty="0">
              <a:ln>
                <a:noFill/>
              </a:ln>
              <a:solidFill>
                <a:srgbClr val="2E2E38"/>
              </a:solidFill>
              <a:effectLst/>
              <a:uLnTx/>
              <a:uFillTx/>
              <a:latin typeface="EYInterstate Regular "/>
            </a:endParaRPr>
          </a:p>
        </p:txBody>
      </p:sp>
      <p:sp>
        <p:nvSpPr>
          <p:cNvPr id="25" name="Text Placeholder 15">
            <a:extLst>
              <a:ext uri="{FF2B5EF4-FFF2-40B4-BE49-F238E27FC236}">
                <a16:creationId xmlns:a16="http://schemas.microsoft.com/office/drawing/2014/main" id="{EF25D92D-338E-E6E6-A489-C34BEDB8A338}"/>
              </a:ext>
            </a:extLst>
          </p:cNvPr>
          <p:cNvSpPr txBox="1">
            <a:spLocks/>
          </p:cNvSpPr>
          <p:nvPr/>
        </p:nvSpPr>
        <p:spPr>
          <a:xfrm>
            <a:off x="699310" y="3527902"/>
            <a:ext cx="1047783" cy="755527"/>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Contentions of Revenue </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5" name="Content Placeholder 2">
            <a:extLst>
              <a:ext uri="{FF2B5EF4-FFF2-40B4-BE49-F238E27FC236}">
                <a16:creationId xmlns:a16="http://schemas.microsoft.com/office/drawing/2014/main" id="{BB0963FA-58AA-5CF6-5CBA-581D4D0A7195}"/>
              </a:ext>
            </a:extLst>
          </p:cNvPr>
          <p:cNvSpPr txBox="1">
            <a:spLocks/>
          </p:cNvSpPr>
          <p:nvPr/>
        </p:nvSpPr>
        <p:spPr>
          <a:xfrm>
            <a:off x="1742149" y="3524666"/>
            <a:ext cx="9832536" cy="777168"/>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48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If the assessee’s contention of being provided with a “clean slate” by the order of the NCLT is to be accepted then the unabsorbed losses of the assessee cannot also be allowed to be carried forward – </a:t>
            </a:r>
            <a:r>
              <a:rPr kumimoji="0" lang="en-IN" sz="1200" b="1" i="0" u="none" strike="noStrike" kern="0" cap="none" spc="0" normalizeH="0" baseline="0" noProof="0">
                <a:ln>
                  <a:noFill/>
                </a:ln>
                <a:solidFill>
                  <a:srgbClr val="000000"/>
                </a:solidFill>
                <a:effectLst/>
                <a:uLnTx/>
                <a:uFillTx/>
                <a:latin typeface="EYInterstate Regular "/>
              </a:rPr>
              <a:t>double benefit losses being allowed to be set off against future profit</a:t>
            </a:r>
          </a:p>
        </p:txBody>
      </p:sp>
      <p:sp>
        <p:nvSpPr>
          <p:cNvPr id="19" name="Text Placeholder 15">
            <a:extLst>
              <a:ext uri="{FF2B5EF4-FFF2-40B4-BE49-F238E27FC236}">
                <a16:creationId xmlns:a16="http://schemas.microsoft.com/office/drawing/2014/main" id="{5AD941C4-ADC3-90BB-0539-9716F96F269B}"/>
              </a:ext>
            </a:extLst>
          </p:cNvPr>
          <p:cNvSpPr txBox="1">
            <a:spLocks/>
          </p:cNvSpPr>
          <p:nvPr/>
        </p:nvSpPr>
        <p:spPr>
          <a:xfrm>
            <a:off x="695322" y="4377823"/>
            <a:ext cx="1046827" cy="1265708"/>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Decision by ITAT </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21" name="Content Placeholder 2">
            <a:extLst>
              <a:ext uri="{FF2B5EF4-FFF2-40B4-BE49-F238E27FC236}">
                <a16:creationId xmlns:a16="http://schemas.microsoft.com/office/drawing/2014/main" id="{12F47E6E-E48B-5915-2319-3009B16617B8}"/>
              </a:ext>
            </a:extLst>
          </p:cNvPr>
          <p:cNvSpPr txBox="1">
            <a:spLocks/>
          </p:cNvSpPr>
          <p:nvPr/>
        </p:nvSpPr>
        <p:spPr>
          <a:xfrm>
            <a:off x="1742149" y="4377823"/>
            <a:ext cx="9818900" cy="1247302"/>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2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1200" cap="none" spc="0" normalizeH="0" baseline="0" noProof="0">
                <a:ln>
                  <a:noFill/>
                </a:ln>
                <a:solidFill>
                  <a:srgbClr val="2E2E38"/>
                </a:solidFill>
                <a:effectLst/>
                <a:uLnTx/>
                <a:uFillTx/>
                <a:latin typeface="EYInterstate Regular "/>
              </a:rPr>
              <a:t>Revenue has not made any submission before the NCLT. </a:t>
            </a:r>
            <a:r>
              <a:rPr kumimoji="0" lang="en-IN" sz="1200" b="1" i="0" u="none" strike="noStrike" kern="1200" cap="none" spc="0" normalizeH="0" baseline="0" noProof="0">
                <a:ln>
                  <a:noFill/>
                </a:ln>
                <a:solidFill>
                  <a:srgbClr val="000000"/>
                </a:solidFill>
                <a:effectLst/>
                <a:uLnTx/>
                <a:uFillTx/>
                <a:latin typeface="EYInterstate Regular "/>
              </a:rPr>
              <a:t>Accordingly, "clean slate" provided by the NCLT order is to be applied to the brought forward losses of the </a:t>
            </a:r>
            <a:r>
              <a:rPr kumimoji="0" lang="en-IN" sz="1200" b="1" i="0" u="none" strike="noStrike" kern="1200" cap="none" spc="0" normalizeH="0" baseline="0" noProof="0" err="1">
                <a:ln>
                  <a:noFill/>
                </a:ln>
                <a:solidFill>
                  <a:srgbClr val="000000"/>
                </a:solidFill>
                <a:effectLst/>
                <a:uLnTx/>
                <a:uFillTx/>
                <a:latin typeface="EYInterstate Regular "/>
              </a:rPr>
              <a:t>assessee</a:t>
            </a:r>
            <a:r>
              <a:rPr kumimoji="0" lang="en-IN" sz="1200" b="1" i="0" u="none" strike="noStrike" kern="1200" cap="none" spc="0" normalizeH="0" baseline="0" noProof="0">
                <a:ln>
                  <a:noFill/>
                </a:ln>
                <a:solidFill>
                  <a:srgbClr val="000000"/>
                </a:solidFill>
                <a:effectLst/>
                <a:uLnTx/>
                <a:uFillTx/>
                <a:latin typeface="EYInterstate Regular "/>
              </a:rPr>
              <a:t> company is not acceptable</a:t>
            </a:r>
          </a:p>
          <a:p>
            <a:pPr marL="356438" marR="2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Relied on Bombay High Court (HC) ruling in the case of </a:t>
            </a:r>
            <a:r>
              <a:rPr kumimoji="0" lang="en-IN" sz="1200" b="1" i="0" u="none" strike="noStrike" kern="0" cap="none" spc="0" normalizeH="0" baseline="0" noProof="0">
                <a:ln>
                  <a:noFill/>
                </a:ln>
                <a:solidFill>
                  <a:srgbClr val="000000"/>
                </a:solidFill>
                <a:effectLst/>
                <a:uLnTx/>
                <a:uFillTx/>
                <a:latin typeface="EYInterstate Regular "/>
              </a:rPr>
              <a:t>AMNS </a:t>
            </a:r>
            <a:r>
              <a:rPr kumimoji="0" lang="en-IN" sz="1200" b="1" i="0" u="none" strike="noStrike" kern="0" cap="none" spc="0" normalizeH="0" baseline="0" noProof="0" err="1">
                <a:ln>
                  <a:noFill/>
                </a:ln>
                <a:solidFill>
                  <a:srgbClr val="000000"/>
                </a:solidFill>
                <a:effectLst/>
                <a:uLnTx/>
                <a:uFillTx/>
                <a:latin typeface="EYInterstate Regular "/>
              </a:rPr>
              <a:t>Gandhidham</a:t>
            </a:r>
            <a:r>
              <a:rPr kumimoji="0" lang="en-IN" sz="1200" b="1" i="0" u="none" strike="noStrike" kern="0" cap="none" spc="0" normalizeH="0" baseline="0" noProof="0">
                <a:ln>
                  <a:noFill/>
                </a:ln>
                <a:solidFill>
                  <a:srgbClr val="000000"/>
                </a:solidFill>
                <a:effectLst/>
                <a:uLnTx/>
                <a:uFillTx/>
                <a:latin typeface="EYInterstate Regular "/>
              </a:rPr>
              <a:t> Ltd. [(2025) 180 taxmann.com 43 (Bom)]. </a:t>
            </a:r>
            <a:r>
              <a:rPr kumimoji="0" lang="en-IN" sz="1200" i="0" u="none" strike="noStrike" kern="0" cap="none" spc="0" normalizeH="0" baseline="0" noProof="0">
                <a:ln>
                  <a:noFill/>
                </a:ln>
                <a:solidFill>
                  <a:srgbClr val="000000"/>
                </a:solidFill>
                <a:effectLst/>
                <a:uLnTx/>
                <a:uFillTx/>
                <a:latin typeface="EYInterstate Regular "/>
              </a:rPr>
              <a:t>The</a:t>
            </a:r>
            <a:r>
              <a:rPr kumimoji="0" lang="en-IN" sz="1200" b="1" i="0" u="none" strike="noStrike" kern="0" cap="none" spc="0" normalizeH="0" baseline="0" noProof="0">
                <a:ln>
                  <a:noFill/>
                </a:ln>
                <a:solidFill>
                  <a:srgbClr val="000000"/>
                </a:solidFill>
                <a:effectLst/>
                <a:uLnTx/>
                <a:uFillTx/>
                <a:latin typeface="EYInterstate Regular "/>
              </a:rPr>
              <a:t> </a:t>
            </a:r>
            <a:r>
              <a:rPr lang="en-IN" sz="1200" kern="0">
                <a:solidFill>
                  <a:srgbClr val="000000"/>
                </a:solidFill>
                <a:latin typeface="EYInterstate Regular "/>
              </a:rPr>
              <a:t>r</a:t>
            </a:r>
            <a:r>
              <a:rPr kumimoji="0" lang="en-IN" sz="1200" b="0" i="0" u="none" strike="noStrike" kern="0" cap="none" spc="0" normalizeH="0" baseline="0" noProof="0" err="1">
                <a:ln>
                  <a:noFill/>
                </a:ln>
                <a:solidFill>
                  <a:srgbClr val="000000"/>
                </a:solidFill>
                <a:effectLst/>
                <a:uLnTx/>
                <a:uFillTx/>
                <a:latin typeface="EYInterstate Regular "/>
              </a:rPr>
              <a:t>easoning</a:t>
            </a:r>
            <a:r>
              <a:rPr kumimoji="0" lang="en-IN" sz="1200" b="0" i="0" u="none" strike="noStrike" kern="0" cap="none" spc="0" normalizeH="0" baseline="0" noProof="0">
                <a:ln>
                  <a:noFill/>
                </a:ln>
                <a:solidFill>
                  <a:srgbClr val="000000"/>
                </a:solidFill>
                <a:effectLst/>
                <a:uLnTx/>
                <a:uFillTx/>
                <a:latin typeface="EYInterstate Regular "/>
              </a:rPr>
              <a:t> behind the Bombay HC decision was that </a:t>
            </a:r>
            <a:r>
              <a:rPr kumimoji="0" lang="en-IN" sz="1200" b="1" i="1" u="none" strike="noStrike" kern="0" cap="none" spc="0" normalizeH="0" baseline="0" noProof="0">
                <a:ln>
                  <a:noFill/>
                </a:ln>
                <a:solidFill>
                  <a:srgbClr val="FF0000"/>
                </a:solidFill>
                <a:effectLst/>
                <a:uLnTx/>
                <a:uFillTx/>
                <a:latin typeface="EYInterstate Regular "/>
              </a:rPr>
              <a:t>availability of losses is generally a key factor considered by the resolution applicant while submitting its proposal</a:t>
            </a:r>
            <a:r>
              <a:rPr kumimoji="0" lang="en-IN" sz="1200" b="0" i="1" u="none" strike="noStrike" kern="0" cap="none" spc="0" normalizeH="0" baseline="0" noProof="0">
                <a:ln>
                  <a:noFill/>
                </a:ln>
                <a:solidFill>
                  <a:srgbClr val="000000"/>
                </a:solidFill>
                <a:effectLst/>
                <a:uLnTx/>
                <a:uFillTx/>
                <a:latin typeface="EYInterstate Regular "/>
              </a:rPr>
              <a:t>, and if </a:t>
            </a:r>
            <a:r>
              <a:rPr kumimoji="0" lang="en-IN" sz="1200" b="1" i="1" u="none" strike="noStrike" kern="0" cap="none" spc="0" normalizeH="0" baseline="0" noProof="0">
                <a:ln>
                  <a:noFill/>
                </a:ln>
                <a:solidFill>
                  <a:srgbClr val="FF0000"/>
                </a:solidFill>
                <a:effectLst/>
                <a:uLnTx/>
                <a:uFillTx/>
                <a:latin typeface="EYInterstate Regular "/>
              </a:rPr>
              <a:t>the tax authority did not raise any objections during the insolvency process, it cannot subsequently seek to deny such benefit post approval of the resolution plan by relying on “clean slate” theory under IBC</a:t>
            </a:r>
          </a:p>
        </p:txBody>
      </p:sp>
      <p:sp>
        <p:nvSpPr>
          <p:cNvPr id="23" name="Content Placeholder 2">
            <a:extLst>
              <a:ext uri="{FF2B5EF4-FFF2-40B4-BE49-F238E27FC236}">
                <a16:creationId xmlns:a16="http://schemas.microsoft.com/office/drawing/2014/main" id="{E2DFDC55-7345-000A-8766-6A63262EE51B}"/>
              </a:ext>
            </a:extLst>
          </p:cNvPr>
          <p:cNvSpPr txBox="1">
            <a:spLocks/>
          </p:cNvSpPr>
          <p:nvPr/>
        </p:nvSpPr>
        <p:spPr>
          <a:xfrm>
            <a:off x="737375" y="5753199"/>
            <a:ext cx="10882134" cy="672436"/>
          </a:xfrm>
          <a:prstGeom prst="rect">
            <a:avLst/>
          </a:prstGeom>
          <a:solidFill>
            <a:schemeClr val="accent5">
              <a:lumMod val="20000"/>
              <a:lumOff val="80000"/>
            </a:schemeClr>
          </a:solidFill>
        </p:spPr>
        <p:txBody>
          <a:bodyPr/>
          <a:lstStyle>
            <a:defPPr>
              <a:defRPr lang="en-US"/>
            </a:defPPr>
            <a:lvl1pPr marL="356438" indent="-356438" defTabSz="913943">
              <a:spcBef>
                <a:spcPct val="20000"/>
              </a:spcBef>
              <a:buClr>
                <a:schemeClr val="tx2"/>
              </a:buClr>
              <a:buSzPct val="70000"/>
              <a:buFont typeface="Arial" pitchFamily="34" charset="0"/>
              <a:buChar char="►"/>
              <a:defRPr sz="1999">
                <a:solidFill>
                  <a:schemeClr val="bg1"/>
                </a:solidFill>
                <a:latin typeface="EYInterstate Light" panose="02000506000000020004" pitchFamily="2" charset="0"/>
              </a:defRPr>
            </a:lvl1pPr>
            <a:lvl2pPr marL="712875" indent="-356438" defTabSz="913943">
              <a:spcBef>
                <a:spcPct val="20000"/>
              </a:spcBef>
              <a:buClr>
                <a:schemeClr val="tx2"/>
              </a:buClr>
              <a:buSzPct val="70000"/>
              <a:buFont typeface="Arial" pitchFamily="34" charset="0"/>
              <a:buChar char="►"/>
              <a:defRPr sz="1799">
                <a:solidFill>
                  <a:schemeClr val="bg1"/>
                </a:solidFill>
                <a:latin typeface="EYInterstate Light" panose="02000506000000020004" pitchFamily="2" charset="0"/>
              </a:defRPr>
            </a:lvl2pPr>
            <a:lvl3pPr marL="268288" lvl="2" indent="0" algn="just" fontAlgn="base">
              <a:spcBef>
                <a:spcPts val="300"/>
              </a:spcBef>
              <a:spcAft>
                <a:spcPts val="300"/>
              </a:spcAft>
              <a:buClr>
                <a:srgbClr val="FFE600"/>
              </a:buClr>
              <a:buSzPct val="75000"/>
              <a:buFont typeface="Arial" pitchFamily="34" charset="0"/>
              <a:buNone/>
              <a:defRPr sz="1250" b="1" kern="0">
                <a:solidFill>
                  <a:srgbClr val="000000"/>
                </a:solidFill>
                <a:latin typeface="EYInterstate Light" panose="02000506000000020004" pitchFamily="2" charset="0"/>
              </a:defRPr>
            </a:lvl3pPr>
            <a:lvl4pPr marL="1425751" indent="-356438" defTabSz="913943">
              <a:spcBef>
                <a:spcPct val="20000"/>
              </a:spcBef>
              <a:buClr>
                <a:schemeClr val="tx2"/>
              </a:buClr>
              <a:buSzPct val="70000"/>
              <a:buFont typeface="Arial" pitchFamily="34" charset="0"/>
              <a:buChar char="►"/>
              <a:defRPr sz="1399">
                <a:solidFill>
                  <a:schemeClr val="bg1"/>
                </a:solidFill>
                <a:latin typeface="EYInterstate Light" panose="02000506000000020004" pitchFamily="2" charset="0"/>
              </a:defRPr>
            </a:lvl4pPr>
            <a:lvl5pPr marL="1782188" indent="-356438" defTabSz="913943">
              <a:spcBef>
                <a:spcPct val="20000"/>
              </a:spcBef>
              <a:buClr>
                <a:schemeClr val="tx2"/>
              </a:buClr>
              <a:buSzPct val="70000"/>
              <a:buFont typeface="Arial" pitchFamily="34" charset="0"/>
              <a:buChar char="►"/>
              <a:defRPr sz="1199">
                <a:solidFill>
                  <a:schemeClr val="bg1"/>
                </a:solidFill>
                <a:latin typeface="EYInterstate Light" panose="02000506000000020004" pitchFamily="2" charset="0"/>
              </a:defRPr>
            </a:lvl5pPr>
            <a:lvl6pPr marL="2513343" indent="-228486" defTabSz="913943">
              <a:spcBef>
                <a:spcPct val="20000"/>
              </a:spcBef>
              <a:buFont typeface="Arial" pitchFamily="34" charset="0"/>
              <a:buChar char="•"/>
              <a:defRPr sz="1999"/>
            </a:lvl6pPr>
            <a:lvl7pPr marL="2970314" indent="-228486" defTabSz="913943">
              <a:spcBef>
                <a:spcPct val="20000"/>
              </a:spcBef>
              <a:buFont typeface="Arial" pitchFamily="34" charset="0"/>
              <a:buChar char="•"/>
              <a:defRPr sz="1999"/>
            </a:lvl7pPr>
            <a:lvl8pPr marL="3427286" indent="-228486" defTabSz="913943">
              <a:spcBef>
                <a:spcPct val="20000"/>
              </a:spcBef>
              <a:buFont typeface="Arial" pitchFamily="34" charset="0"/>
              <a:buChar char="•"/>
              <a:defRPr sz="1999"/>
            </a:lvl8pPr>
            <a:lvl9pPr marL="3884257" indent="-228486" defTabSz="913943">
              <a:spcBef>
                <a:spcPct val="20000"/>
              </a:spcBef>
              <a:buFont typeface="Arial" pitchFamily="34" charset="0"/>
              <a:buChar char="•"/>
              <a:defRPr sz="1999"/>
            </a:lvl9pPr>
          </a:lstStyle>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IBC extinguishes liabilities, </a:t>
            </a:r>
            <a:r>
              <a:rPr kumimoji="0" lang="en-IN" sz="1200" b="1" i="0" u="none" strike="noStrike" kern="0" cap="none" spc="0" normalizeH="0" baseline="0" noProof="0">
                <a:ln>
                  <a:noFill/>
                </a:ln>
                <a:solidFill>
                  <a:srgbClr val="000000"/>
                </a:solidFill>
                <a:effectLst/>
                <a:uLnTx/>
                <a:uFillTx/>
                <a:latin typeface="EYInterstate Regular "/>
              </a:rPr>
              <a:t>not tax incentives</a:t>
            </a:r>
          </a:p>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Tax losses can survive CIRP, subject to compliance with the Income-tax Act</a:t>
            </a:r>
          </a:p>
          <a:p>
            <a:pPr marL="356437" marR="0" lvl="1" indent="0" algn="l" defTabSz="913943"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IN" sz="1200" b="0" i="0" u="none" strike="noStrike" kern="0" cap="none" spc="0" normalizeH="0" baseline="0" noProof="0">
                <a:ln>
                  <a:noFill/>
                </a:ln>
                <a:solidFill>
                  <a:srgbClr val="000000"/>
                </a:solidFill>
                <a:effectLst/>
                <a:uLnTx/>
                <a:uFillTx/>
                <a:latin typeface="EYInterstate Regular "/>
              </a:rPr>
              <a:t>The </a:t>
            </a:r>
            <a:r>
              <a:rPr kumimoji="0" lang="en-IN" sz="1200" b="1" i="0" u="none" strike="noStrike" kern="0" cap="none" spc="0" normalizeH="0" baseline="0" noProof="0">
                <a:ln>
                  <a:noFill/>
                </a:ln>
                <a:solidFill>
                  <a:srgbClr val="000000"/>
                </a:solidFill>
                <a:effectLst/>
                <a:uLnTx/>
                <a:uFillTx/>
                <a:latin typeface="EYInterstate Regular "/>
              </a:rPr>
              <a:t>Revenue cannot invoke the "clean slate" doctrine </a:t>
            </a:r>
            <a:r>
              <a:rPr kumimoji="0" lang="en-IN" sz="1200" b="0" i="0" u="none" strike="noStrike" kern="0" cap="none" spc="0" normalizeH="0" baseline="0" noProof="0">
                <a:ln>
                  <a:noFill/>
                </a:ln>
                <a:solidFill>
                  <a:srgbClr val="000000"/>
                </a:solidFill>
                <a:effectLst/>
                <a:uLnTx/>
                <a:uFillTx/>
                <a:latin typeface="EYInterstate Regular "/>
              </a:rPr>
              <a:t>to deny accumulated losses merely</a:t>
            </a:r>
          </a:p>
        </p:txBody>
      </p:sp>
      <p:pic>
        <p:nvPicPr>
          <p:cNvPr id="26" name="Graphic 25" descr="Bullseye outline">
            <a:extLst>
              <a:ext uri="{FF2B5EF4-FFF2-40B4-BE49-F238E27FC236}">
                <a16:creationId xmlns:a16="http://schemas.microsoft.com/office/drawing/2014/main" id="{AE6BBDB3-D1B4-383D-8D90-66697DF3A7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5715" y="5587025"/>
            <a:ext cx="825280" cy="825280"/>
          </a:xfrm>
          <a:prstGeom prst="rect">
            <a:avLst/>
          </a:prstGeom>
        </p:spPr>
      </p:pic>
      <p:sp>
        <p:nvSpPr>
          <p:cNvPr id="7" name="TextBox 6">
            <a:extLst>
              <a:ext uri="{FF2B5EF4-FFF2-40B4-BE49-F238E27FC236}">
                <a16:creationId xmlns:a16="http://schemas.microsoft.com/office/drawing/2014/main" id="{2B7D4277-B2DD-FC5D-4BE3-2D247DFD92E3}"/>
              </a:ext>
            </a:extLst>
          </p:cNvPr>
          <p:cNvSpPr txBox="1"/>
          <p:nvPr/>
        </p:nvSpPr>
        <p:spPr>
          <a:xfrm>
            <a:off x="487988" y="412486"/>
            <a:ext cx="10810103" cy="272344"/>
          </a:xfrm>
          <a:prstGeom prst="rect">
            <a:avLst/>
          </a:prstGeom>
          <a:noFill/>
        </p:spPr>
        <p:txBody>
          <a:bodyPr wrap="square" lIns="0" tIns="36538" rIns="0" bIns="0" rtlCol="0">
            <a:spAutoFit/>
          </a:bodyPr>
          <a:lstStyle/>
          <a:p>
            <a:pPr lvl="0" defTabSz="913486">
              <a:lnSpc>
                <a:spcPct val="85000"/>
              </a:lnSpc>
              <a:spcAft>
                <a:spcPts val="600"/>
              </a:spcAft>
              <a:buClr>
                <a:srgbClr val="27ACAA"/>
              </a:buClr>
              <a:buSzPct val="70000"/>
              <a:defRPr/>
            </a:pPr>
            <a:r>
              <a:rPr lang="en-IN" b="1" dirty="0">
                <a:solidFill>
                  <a:srgbClr val="2E2E38"/>
                </a:solidFill>
                <a:latin typeface="EYInterstate Regular" panose="02000503020000020004" pitchFamily="2" charset="0"/>
              </a:rPr>
              <a:t>Issue 3 – Impact on carry forward of losses</a:t>
            </a:r>
          </a:p>
        </p:txBody>
      </p:sp>
    </p:spTree>
    <p:extLst>
      <p:ext uri="{BB962C8B-B14F-4D97-AF65-F5344CB8AC3E}">
        <p14:creationId xmlns:p14="http://schemas.microsoft.com/office/powerpoint/2010/main" val="3070347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9C8B-0659-0C83-7183-3B7B1100B105}"/>
            </a:ext>
          </a:extLst>
        </p:cNvPr>
        <p:cNvGrpSpPr/>
        <p:nvPr/>
      </p:nvGrpSpPr>
      <p:grpSpPr>
        <a:xfrm>
          <a:off x="0" y="0"/>
          <a:ext cx="0" cy="0"/>
          <a:chOff x="0" y="0"/>
          <a:chExt cx="0" cy="0"/>
        </a:xfrm>
      </p:grpSpPr>
      <p:cxnSp>
        <p:nvCxnSpPr>
          <p:cNvPr id="57" name="Straight Connector 56">
            <a:extLst>
              <a:ext uri="{FF2B5EF4-FFF2-40B4-BE49-F238E27FC236}">
                <a16:creationId xmlns:a16="http://schemas.microsoft.com/office/drawing/2014/main" id="{33E32C70-1508-3853-E2C3-2E8A7651FF68}"/>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2364E3DC-7D70-F707-0D82-DE5A85ADCB7F}"/>
              </a:ext>
            </a:extLst>
          </p:cNvPr>
          <p:cNvSpPr txBox="1">
            <a:spLocks/>
          </p:cNvSpPr>
          <p:nvPr/>
        </p:nvSpPr>
        <p:spPr>
          <a:xfrm>
            <a:off x="538075" y="1573162"/>
            <a:ext cx="1018410" cy="1553317"/>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Facts of the Case</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9" name="Content Placeholder 2">
            <a:extLst>
              <a:ext uri="{FF2B5EF4-FFF2-40B4-BE49-F238E27FC236}">
                <a16:creationId xmlns:a16="http://schemas.microsoft.com/office/drawing/2014/main" id="{AFF27C91-8007-FCAB-5A92-E09F25098EC7}"/>
              </a:ext>
            </a:extLst>
          </p:cNvPr>
          <p:cNvSpPr txBox="1">
            <a:spLocks/>
          </p:cNvSpPr>
          <p:nvPr/>
        </p:nvSpPr>
        <p:spPr>
          <a:xfrm>
            <a:off x="1556484" y="1573163"/>
            <a:ext cx="10007118" cy="1553316"/>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0" lvl="0" indent="-356438" algn="just"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r>
              <a:rPr kumimoji="0" lang="en-IN" sz="1200" b="0" i="0" u="none" strike="noStrike" kern="0" cap="none" spc="0" normalizeH="0" baseline="0" noProof="0">
                <a:ln>
                  <a:noFill/>
                </a:ln>
                <a:solidFill>
                  <a:srgbClr val="000000"/>
                </a:solidFill>
                <a:effectLst/>
                <a:uLnTx/>
                <a:uFillTx/>
                <a:latin typeface="EYInterstate Regular "/>
              </a:rPr>
              <a:t>CIRP of Asian Colour Coated </a:t>
            </a:r>
            <a:r>
              <a:rPr kumimoji="0" lang="en-IN" sz="1200" b="0" i="0" u="none" strike="noStrike" kern="0" cap="none" spc="0" normalizeH="0" baseline="0" noProof="0" err="1">
                <a:ln>
                  <a:noFill/>
                </a:ln>
                <a:solidFill>
                  <a:srgbClr val="000000"/>
                </a:solidFill>
                <a:effectLst/>
                <a:uLnTx/>
                <a:uFillTx/>
                <a:latin typeface="EYInterstate Regular "/>
              </a:rPr>
              <a:t>Ispat</a:t>
            </a:r>
            <a:r>
              <a:rPr kumimoji="0" lang="en-IN" sz="1200" b="0" i="0" u="none" strike="noStrike" kern="0" cap="none" spc="0" normalizeH="0" baseline="0" noProof="0">
                <a:ln>
                  <a:noFill/>
                </a:ln>
                <a:solidFill>
                  <a:srgbClr val="000000"/>
                </a:solidFill>
                <a:effectLst/>
                <a:uLnTx/>
                <a:uFillTx/>
                <a:latin typeface="EYInterstate Regular "/>
              </a:rPr>
              <a:t> Ltd. was initiated and JSW Steel Coated Products Ltd. emerged as the successful resolution applicant</a:t>
            </a:r>
          </a:p>
          <a:p>
            <a:pPr marL="356438" marR="0" lvl="0" indent="-356438" algn="just"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r>
              <a:rPr kumimoji="0" lang="en-IN" sz="1200" b="0" i="0" u="none" strike="noStrike" kern="0" cap="none" spc="0" normalizeH="0" baseline="0" noProof="0">
                <a:ln>
                  <a:noFill/>
                </a:ln>
                <a:solidFill>
                  <a:srgbClr val="000000"/>
                </a:solidFill>
                <a:effectLst/>
                <a:uLnTx/>
                <a:uFillTx/>
                <a:latin typeface="EYInterstate Regular "/>
              </a:rPr>
              <a:t>While approving the plan, NCLT held that since the resolution plan resulted in waiver/extinguishment of the corporate debtor's past liabilities, carry forward of losses is not permitted </a:t>
            </a:r>
          </a:p>
          <a:p>
            <a:pPr marL="356438" marR="0" lvl="0" indent="-356438" algn="just"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r>
              <a:rPr kumimoji="0" lang="en-IN" sz="1200" b="0" i="0" u="none" strike="noStrike" kern="0" cap="none" spc="0" normalizeH="0" baseline="0" noProof="0">
                <a:ln>
                  <a:noFill/>
                </a:ln>
                <a:solidFill>
                  <a:srgbClr val="000000"/>
                </a:solidFill>
                <a:effectLst/>
                <a:uLnTx/>
                <a:uFillTx/>
                <a:latin typeface="EYInterstate Regular "/>
              </a:rPr>
              <a:t>NCLT </a:t>
            </a:r>
            <a:r>
              <a:rPr lang="en-IN" sz="1200" kern="0">
                <a:solidFill>
                  <a:srgbClr val="000000"/>
                </a:solidFill>
                <a:latin typeface="EYInterstate Regular "/>
              </a:rPr>
              <a:t>rejected</a:t>
            </a:r>
            <a:r>
              <a:rPr kumimoji="0" lang="en-IN" sz="1200" b="0" i="0" u="none" strike="noStrike" kern="0" cap="none" spc="0" normalizeH="0" baseline="0" noProof="0">
                <a:ln>
                  <a:noFill/>
                </a:ln>
                <a:solidFill>
                  <a:srgbClr val="000000"/>
                </a:solidFill>
                <a:effectLst/>
                <a:uLnTx/>
                <a:uFillTx/>
                <a:latin typeface="EYInterstate Regular "/>
              </a:rPr>
              <a:t> to permit the carry forward of losses</a:t>
            </a:r>
          </a:p>
          <a:p>
            <a:pPr lvl="1" algn="just">
              <a:buClr>
                <a:srgbClr val="FFE600"/>
              </a:buClr>
              <a:buFont typeface="Wingdings 3" panose="05040102010807070707" pitchFamily="18" charset="2"/>
              <a:buChar char="u"/>
              <a:defRPr/>
            </a:pPr>
            <a:r>
              <a:rPr lang="en-IN" sz="1200" i="1" kern="0">
                <a:solidFill>
                  <a:srgbClr val="000000"/>
                </a:solidFill>
                <a:latin typeface="EYInterstate Regular "/>
              </a:rPr>
              <a:t>“238. With regard to this point, when all past liabilities are waived off, nothing has been left as liability, we do not believe this approval could be accorded to the company, therefore carrying forward of losses is not permitted.”</a:t>
            </a:r>
            <a:endParaRPr kumimoji="0" lang="en-IN" sz="1200" b="0" i="1" u="none" strike="noStrike" kern="0" cap="none" spc="0" normalizeH="0" baseline="0" noProof="0">
              <a:ln>
                <a:noFill/>
              </a:ln>
              <a:solidFill>
                <a:srgbClr val="000000"/>
              </a:solidFill>
              <a:effectLst/>
              <a:uLnTx/>
              <a:uFillTx/>
              <a:latin typeface="EYInterstate Regular "/>
            </a:endParaRPr>
          </a:p>
        </p:txBody>
      </p:sp>
      <p:sp>
        <p:nvSpPr>
          <p:cNvPr id="16" name="Text Placeholder 15">
            <a:extLst>
              <a:ext uri="{FF2B5EF4-FFF2-40B4-BE49-F238E27FC236}">
                <a16:creationId xmlns:a16="http://schemas.microsoft.com/office/drawing/2014/main" id="{329DBCE2-02E1-603C-43A2-B9C697888645}"/>
              </a:ext>
            </a:extLst>
          </p:cNvPr>
          <p:cNvSpPr txBox="1">
            <a:spLocks/>
          </p:cNvSpPr>
          <p:nvPr/>
        </p:nvSpPr>
        <p:spPr>
          <a:xfrm>
            <a:off x="539290" y="3239569"/>
            <a:ext cx="1060284" cy="672439"/>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Issue before the NCLAT</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18" name="Content Placeholder 2">
            <a:extLst>
              <a:ext uri="{FF2B5EF4-FFF2-40B4-BE49-F238E27FC236}">
                <a16:creationId xmlns:a16="http://schemas.microsoft.com/office/drawing/2014/main" id="{388607A6-2677-986C-A820-A417DE4AD262}"/>
              </a:ext>
            </a:extLst>
          </p:cNvPr>
          <p:cNvSpPr txBox="1">
            <a:spLocks/>
          </p:cNvSpPr>
          <p:nvPr/>
        </p:nvSpPr>
        <p:spPr>
          <a:xfrm>
            <a:off x="1557699" y="3239569"/>
            <a:ext cx="10007119" cy="672439"/>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Whether NCLT was correct in denying the benefit of carry forward of losses u/s 79 pursuant approval of the resolution plan?</a:t>
            </a:r>
          </a:p>
        </p:txBody>
      </p:sp>
      <p:sp>
        <p:nvSpPr>
          <p:cNvPr id="6" name="Rectangle 5">
            <a:extLst>
              <a:ext uri="{FF2B5EF4-FFF2-40B4-BE49-F238E27FC236}">
                <a16:creationId xmlns:a16="http://schemas.microsoft.com/office/drawing/2014/main" id="{E245A388-06F4-A9BA-44EA-5FBE9D971554}"/>
              </a:ext>
            </a:extLst>
          </p:cNvPr>
          <p:cNvSpPr/>
          <p:nvPr/>
        </p:nvSpPr>
        <p:spPr>
          <a:xfrm>
            <a:off x="546274" y="1053617"/>
            <a:ext cx="11018544" cy="356080"/>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srgbClr val="2E2E38"/>
                </a:solidFill>
                <a:effectLst/>
                <a:uLnTx/>
                <a:uFillTx/>
                <a:latin typeface="EYInterstate Regular "/>
              </a:rPr>
              <a:t>JSW Steel Coated Products Ltd. </a:t>
            </a:r>
            <a:r>
              <a:rPr lang="en-IN" sz="1400" dirty="0">
                <a:solidFill>
                  <a:srgbClr val="2E2E38"/>
                </a:solidFill>
                <a:latin typeface="EYInterstate Regular "/>
              </a:rPr>
              <a:t>(NCLAT)</a:t>
            </a:r>
            <a:endParaRPr kumimoji="0" lang="en-IN" sz="1400" b="0" i="0" u="none" strike="noStrike" kern="1200" cap="none" spc="0" normalizeH="0" baseline="0" noProof="0" dirty="0">
              <a:ln>
                <a:noFill/>
              </a:ln>
              <a:solidFill>
                <a:srgbClr val="2E2E38"/>
              </a:solidFill>
              <a:effectLst/>
              <a:uLnTx/>
              <a:uFillTx/>
              <a:latin typeface="EYInterstate Regular "/>
            </a:endParaRPr>
          </a:p>
        </p:txBody>
      </p:sp>
      <p:sp>
        <p:nvSpPr>
          <p:cNvPr id="19" name="Text Placeholder 15">
            <a:extLst>
              <a:ext uri="{FF2B5EF4-FFF2-40B4-BE49-F238E27FC236}">
                <a16:creationId xmlns:a16="http://schemas.microsoft.com/office/drawing/2014/main" id="{CF9FE2A6-6E14-121D-8AAF-7DE1B4CD6334}"/>
              </a:ext>
            </a:extLst>
          </p:cNvPr>
          <p:cNvSpPr txBox="1">
            <a:spLocks/>
          </p:cNvSpPr>
          <p:nvPr/>
        </p:nvSpPr>
        <p:spPr>
          <a:xfrm>
            <a:off x="546274" y="4025097"/>
            <a:ext cx="1011425" cy="1845959"/>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Decision by NCLAT</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21" name="Content Placeholder 2">
            <a:extLst>
              <a:ext uri="{FF2B5EF4-FFF2-40B4-BE49-F238E27FC236}">
                <a16:creationId xmlns:a16="http://schemas.microsoft.com/office/drawing/2014/main" id="{AC929B8D-6F23-8AA4-AAAC-618FAE40C39A}"/>
              </a:ext>
            </a:extLst>
          </p:cNvPr>
          <p:cNvSpPr txBox="1">
            <a:spLocks/>
          </p:cNvSpPr>
          <p:nvPr/>
        </p:nvSpPr>
        <p:spPr>
          <a:xfrm>
            <a:off x="1557698" y="4025098"/>
            <a:ext cx="10007119" cy="1845960"/>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0" lvl="0" indent="-356438" algn="just"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Held that the third proviso to Section 79 specifically allows carry forward of losses where the change in shareholding occurs pursuant to an approved IBC resolution plan, after giving an opportunity of being heard</a:t>
            </a:r>
          </a:p>
          <a:p>
            <a:pPr lvl="0" algn="just">
              <a:buClr>
                <a:srgbClr val="FFE600"/>
              </a:buClr>
              <a:defRPr/>
            </a:pPr>
            <a:r>
              <a:rPr lang="en-IN" sz="1200" kern="0">
                <a:solidFill>
                  <a:srgbClr val="000000"/>
                </a:solidFill>
                <a:latin typeface="EYInterstate Regular "/>
              </a:rPr>
              <a:t>Resolution Professional had during pendency of approval of the plan issued notice to the Income Tax Authorities but no objection was filed</a:t>
            </a:r>
          </a:p>
          <a:p>
            <a:pPr lvl="0" algn="just">
              <a:buClr>
                <a:srgbClr val="FFE600"/>
              </a:buClr>
              <a:defRPr/>
            </a:pPr>
            <a:r>
              <a:rPr lang="en-IN" sz="1200" kern="0">
                <a:solidFill>
                  <a:srgbClr val="000000"/>
                </a:solidFill>
                <a:latin typeface="EYInterstate Regular "/>
              </a:rPr>
              <a:t>Relied on NCLAT judgement on JSW Steel Ltd. vs. Ashok Kumar Gulla &amp; Ors. (Company Appeal (AT) (Insolvency) No. 467 of 2019), where it was also case of approval of Resolution Plan and NCLAT held that the Successful Resolution Applicant can claim benefit of carry forward of losses</a:t>
            </a:r>
          </a:p>
          <a:p>
            <a:pPr lvl="0" algn="just">
              <a:buClr>
                <a:srgbClr val="FFE600"/>
              </a:buClr>
              <a:defRPr/>
            </a:pPr>
            <a:r>
              <a:rPr kumimoji="0" lang="en-IN" sz="1200" b="1" i="0" u="none" strike="noStrike" kern="0" cap="none" spc="0" normalizeH="0" baseline="0" noProof="0">
                <a:ln>
                  <a:noFill/>
                </a:ln>
                <a:solidFill>
                  <a:srgbClr val="000000"/>
                </a:solidFill>
                <a:effectLst/>
                <a:uLnTx/>
                <a:uFillTx/>
                <a:latin typeface="EYInterstate Regular "/>
              </a:rPr>
              <a:t>Benefit of carry forward of </a:t>
            </a:r>
            <a:r>
              <a:rPr lang="en-IN" sz="1200" b="1" kern="0">
                <a:solidFill>
                  <a:srgbClr val="000000"/>
                </a:solidFill>
                <a:latin typeface="EYInterstate Regular "/>
              </a:rPr>
              <a:t>losses can be availed subject to opportunity of being heard to Income Tax Authority to pass appropriate orders </a:t>
            </a:r>
            <a:r>
              <a:rPr kumimoji="0" lang="en-IN" sz="1200" b="1" i="0" u="none" strike="noStrike" kern="0" cap="none" spc="0" normalizeH="0" baseline="0" noProof="0">
                <a:ln>
                  <a:noFill/>
                </a:ln>
                <a:solidFill>
                  <a:srgbClr val="000000"/>
                </a:solidFill>
                <a:effectLst/>
                <a:uLnTx/>
                <a:uFillTx/>
                <a:latin typeface="EYInterstate Regular "/>
              </a:rPr>
              <a:t>in accordance with Section 79 </a:t>
            </a:r>
          </a:p>
        </p:txBody>
      </p:sp>
      <p:sp>
        <p:nvSpPr>
          <p:cNvPr id="8" name="TextBox 7">
            <a:extLst>
              <a:ext uri="{FF2B5EF4-FFF2-40B4-BE49-F238E27FC236}">
                <a16:creationId xmlns:a16="http://schemas.microsoft.com/office/drawing/2014/main" id="{A4A459CF-BCEA-CBE6-22DD-BFCC50434E4A}"/>
              </a:ext>
            </a:extLst>
          </p:cNvPr>
          <p:cNvSpPr txBox="1"/>
          <p:nvPr/>
        </p:nvSpPr>
        <p:spPr>
          <a:xfrm>
            <a:off x="487988" y="412486"/>
            <a:ext cx="10810103" cy="272344"/>
          </a:xfrm>
          <a:prstGeom prst="rect">
            <a:avLst/>
          </a:prstGeom>
          <a:noFill/>
        </p:spPr>
        <p:txBody>
          <a:bodyPr wrap="square" lIns="0" tIns="36538" rIns="0" bIns="0" rtlCol="0">
            <a:spAutoFit/>
          </a:bodyPr>
          <a:lstStyle/>
          <a:p>
            <a:pPr lvl="0" defTabSz="913486">
              <a:lnSpc>
                <a:spcPct val="85000"/>
              </a:lnSpc>
              <a:spcAft>
                <a:spcPts val="600"/>
              </a:spcAft>
              <a:buClr>
                <a:srgbClr val="27ACAA"/>
              </a:buClr>
              <a:buSzPct val="70000"/>
              <a:defRPr/>
            </a:pPr>
            <a:r>
              <a:rPr lang="en-IN" b="1" dirty="0">
                <a:solidFill>
                  <a:srgbClr val="2E2E38"/>
                </a:solidFill>
                <a:latin typeface="EYInterstate Regular" panose="02000503020000020004" pitchFamily="2" charset="0"/>
              </a:rPr>
              <a:t>Issue 3 – Impact on carry forward of losses (1/2)</a:t>
            </a:r>
          </a:p>
        </p:txBody>
      </p:sp>
    </p:spTree>
    <p:extLst>
      <p:ext uri="{BB962C8B-B14F-4D97-AF65-F5344CB8AC3E}">
        <p14:creationId xmlns:p14="http://schemas.microsoft.com/office/powerpoint/2010/main" val="406054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A592-DE6F-5F85-A2C3-071DBF41D8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768F129-A862-E73C-C850-85527C4D06B3}"/>
              </a:ext>
            </a:extLst>
          </p:cNvPr>
          <p:cNvSpPr txBox="1"/>
          <p:nvPr/>
        </p:nvSpPr>
        <p:spPr>
          <a:xfrm>
            <a:off x="495502" y="419713"/>
            <a:ext cx="10810103" cy="272344"/>
          </a:xfrm>
          <a:prstGeom prst="rect">
            <a:avLst/>
          </a:prstGeom>
          <a:noFill/>
        </p:spPr>
        <p:txBody>
          <a:bodyPr wrap="square" lIns="0" tIns="36538" rIns="0" bIns="0" rtlCol="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b="1" i="0" u="none" strike="noStrike" kern="1200" cap="none" spc="0" normalizeH="0" baseline="0" noProof="0" dirty="0">
                <a:ln>
                  <a:noFill/>
                </a:ln>
                <a:solidFill>
                  <a:schemeClr val="bg2"/>
                </a:solidFill>
                <a:effectLst/>
                <a:uLnTx/>
                <a:uFillTx/>
                <a:latin typeface="EYInterstate Regular "/>
              </a:rPr>
              <a:t>Issue 5 – Impact on carry forward of losses (2/2)</a:t>
            </a:r>
          </a:p>
        </p:txBody>
      </p:sp>
      <p:cxnSp>
        <p:nvCxnSpPr>
          <p:cNvPr id="57" name="Straight Connector 56">
            <a:extLst>
              <a:ext uri="{FF2B5EF4-FFF2-40B4-BE49-F238E27FC236}">
                <a16:creationId xmlns:a16="http://schemas.microsoft.com/office/drawing/2014/main" id="{F7EA95B4-0379-E7AD-CE8B-22412B5DCCF2}"/>
              </a:ext>
            </a:extLst>
          </p:cNvPr>
          <p:cNvCxnSpPr/>
          <p:nvPr/>
        </p:nvCxnSpPr>
        <p:spPr>
          <a:xfrm>
            <a:off x="7974337" y="-18275524"/>
            <a:ext cx="3842440" cy="0"/>
          </a:xfrm>
          <a:prstGeom prst="line">
            <a:avLst/>
          </a:prstGeom>
          <a:ln w="9525">
            <a:solidFill>
              <a:schemeClr val="bg2">
                <a:lumMod val="65000"/>
                <a:lumOff val="3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FCCB453A-1BD6-B86D-4AD6-06C92B08056C}"/>
              </a:ext>
            </a:extLst>
          </p:cNvPr>
          <p:cNvSpPr txBox="1">
            <a:spLocks/>
          </p:cNvSpPr>
          <p:nvPr/>
        </p:nvSpPr>
        <p:spPr>
          <a:xfrm>
            <a:off x="531091" y="1524274"/>
            <a:ext cx="1018410" cy="1175616"/>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Facts of the Case</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9" name="Content Placeholder 2">
            <a:extLst>
              <a:ext uri="{FF2B5EF4-FFF2-40B4-BE49-F238E27FC236}">
                <a16:creationId xmlns:a16="http://schemas.microsoft.com/office/drawing/2014/main" id="{5C975748-14B3-4EC1-8160-1133EDF7B4FB}"/>
              </a:ext>
            </a:extLst>
          </p:cNvPr>
          <p:cNvSpPr txBox="1">
            <a:spLocks/>
          </p:cNvSpPr>
          <p:nvPr/>
        </p:nvSpPr>
        <p:spPr>
          <a:xfrm>
            <a:off x="1549500" y="1524274"/>
            <a:ext cx="10055040" cy="1175615"/>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0" lvl="0" indent="-356438" algn="l"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r>
              <a:rPr kumimoji="0" lang="en-IN" sz="1200" b="0" i="0" u="none" strike="noStrike" kern="0" cap="none" spc="0" normalizeH="0" baseline="0" noProof="0" dirty="0">
                <a:ln>
                  <a:noFill/>
                </a:ln>
                <a:solidFill>
                  <a:srgbClr val="000000"/>
                </a:solidFill>
                <a:effectLst/>
                <a:uLnTx/>
                <a:uFillTx/>
                <a:latin typeface="EYInterstate Regular "/>
              </a:rPr>
              <a:t>CPC denied carry forward of losses relating to AYs 2016-17, 2017-18 and 2018-19 on the ground that the relevant returns had not been filed within the prescribed time limit</a:t>
            </a: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endParaRPr kumimoji="0" lang="en-IN" sz="1200" b="0" i="0" u="none" strike="noStrike" kern="0" cap="none" spc="0" normalizeH="0" baseline="0" noProof="0" dirty="0">
              <a:ln>
                <a:noFill/>
              </a:ln>
              <a:solidFill>
                <a:srgbClr val="000000"/>
              </a:solidFill>
              <a:effectLst/>
              <a:uLnTx/>
              <a:uFillTx/>
              <a:latin typeface="EYInterstate Regular "/>
            </a:endParaRP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Wingdings 3" panose="05040102010807070707" pitchFamily="18" charset="2"/>
              <a:buChar char="u"/>
              <a:tabLst/>
              <a:defRPr/>
            </a:pPr>
            <a:r>
              <a:rPr kumimoji="0" lang="en-IN" sz="1200" b="0" i="0" u="none" strike="noStrike" kern="0" cap="none" spc="0" normalizeH="0" baseline="0" noProof="0" dirty="0">
                <a:ln>
                  <a:noFill/>
                </a:ln>
                <a:solidFill>
                  <a:srgbClr val="000000"/>
                </a:solidFill>
                <a:effectLst/>
                <a:uLnTx/>
                <a:uFillTx/>
                <a:latin typeface="EYInterstate Regular "/>
              </a:rPr>
              <a:t>On appeal filed by the </a:t>
            </a:r>
            <a:r>
              <a:rPr kumimoji="0" lang="en-IN" sz="1200" b="0" i="0" u="none" strike="noStrike" kern="0" cap="none" spc="0" normalizeH="0" baseline="0" noProof="0" dirty="0" err="1">
                <a:ln>
                  <a:noFill/>
                </a:ln>
                <a:solidFill>
                  <a:srgbClr val="000000"/>
                </a:solidFill>
                <a:effectLst/>
                <a:uLnTx/>
                <a:uFillTx/>
                <a:latin typeface="EYInterstate Regular "/>
              </a:rPr>
              <a:t>assessee</a:t>
            </a:r>
            <a:r>
              <a:rPr kumimoji="0" lang="en-IN" sz="1200" b="0" i="0" u="none" strike="noStrike" kern="0" cap="none" spc="0" normalizeH="0" baseline="0" noProof="0" dirty="0">
                <a:ln>
                  <a:noFill/>
                </a:ln>
                <a:solidFill>
                  <a:srgbClr val="000000"/>
                </a:solidFill>
                <a:effectLst/>
                <a:uLnTx/>
                <a:uFillTx/>
                <a:latin typeface="EYInterstate Regular "/>
              </a:rPr>
              <a:t>, CIT(A) dismissed the appeal of the </a:t>
            </a:r>
            <a:r>
              <a:rPr kumimoji="0" lang="en-IN" sz="1200" b="0" i="0" u="none" strike="noStrike" kern="0" cap="none" spc="0" normalizeH="0" baseline="0" noProof="0" dirty="0" err="1">
                <a:ln>
                  <a:noFill/>
                </a:ln>
                <a:solidFill>
                  <a:srgbClr val="000000"/>
                </a:solidFill>
                <a:effectLst/>
                <a:uLnTx/>
                <a:uFillTx/>
                <a:latin typeface="EYInterstate Regular "/>
              </a:rPr>
              <a:t>assessee</a:t>
            </a:r>
            <a:r>
              <a:rPr kumimoji="0" lang="en-IN" sz="1200" b="0" i="0" u="none" strike="noStrike" kern="0" cap="none" spc="0" normalizeH="0" baseline="0" noProof="0" dirty="0">
                <a:ln>
                  <a:noFill/>
                </a:ln>
                <a:solidFill>
                  <a:srgbClr val="000000"/>
                </a:solidFill>
                <a:effectLst/>
                <a:uLnTx/>
                <a:uFillTx/>
                <a:latin typeface="EYInterstate Regular "/>
              </a:rPr>
              <a:t> and held that disputes concerning carry-forward of business losses and entitlements stood extinguished unless expressly preserved in the resolution plan</a:t>
            </a:r>
          </a:p>
        </p:txBody>
      </p:sp>
      <p:sp>
        <p:nvSpPr>
          <p:cNvPr id="16" name="Text Placeholder 15">
            <a:extLst>
              <a:ext uri="{FF2B5EF4-FFF2-40B4-BE49-F238E27FC236}">
                <a16:creationId xmlns:a16="http://schemas.microsoft.com/office/drawing/2014/main" id="{936DD208-D823-D1A8-5CE2-6B4CC8B08004}"/>
              </a:ext>
            </a:extLst>
          </p:cNvPr>
          <p:cNvSpPr txBox="1">
            <a:spLocks/>
          </p:cNvSpPr>
          <p:nvPr/>
        </p:nvSpPr>
        <p:spPr>
          <a:xfrm>
            <a:off x="523149" y="2916583"/>
            <a:ext cx="1060284" cy="786126"/>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Issue before the ITAT</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18" name="Content Placeholder 2">
            <a:extLst>
              <a:ext uri="{FF2B5EF4-FFF2-40B4-BE49-F238E27FC236}">
                <a16:creationId xmlns:a16="http://schemas.microsoft.com/office/drawing/2014/main" id="{E23C08C9-DBB5-FD29-71B1-1AC57DF06AEA}"/>
              </a:ext>
            </a:extLst>
          </p:cNvPr>
          <p:cNvSpPr txBox="1">
            <a:spLocks/>
          </p:cNvSpPr>
          <p:nvPr/>
        </p:nvSpPr>
        <p:spPr>
          <a:xfrm>
            <a:off x="1541559" y="2916583"/>
            <a:ext cx="10055040" cy="786126"/>
          </a:xfrm>
          <a:prstGeom prst="rect">
            <a:avLst/>
          </a:prstGeom>
          <a:solidFill>
            <a:schemeClr val="tx1">
              <a:lumMod val="95000"/>
            </a:schemeClr>
          </a:solidFill>
        </p:spPr>
        <p:txBody>
          <a:bodyPr anchor="ct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lvl="0">
              <a:buClr>
                <a:srgbClr val="FFE600"/>
              </a:buClr>
              <a:buFont typeface="Wingdings 3" panose="05040102010807070707" pitchFamily="18" charset="2"/>
              <a:buChar char="u"/>
              <a:defRPr/>
            </a:pPr>
            <a:r>
              <a:rPr kumimoji="0" lang="en-IN" sz="1200" b="0" i="0" u="none" strike="noStrike" kern="0" cap="none" spc="0" normalizeH="0" baseline="0" noProof="0">
                <a:ln>
                  <a:noFill/>
                </a:ln>
                <a:solidFill>
                  <a:srgbClr val="000000"/>
                </a:solidFill>
                <a:effectLst/>
                <a:uLnTx/>
                <a:uFillTx/>
                <a:latin typeface="EYInterstate Regular "/>
              </a:rPr>
              <a:t>Whether a company that has undergone resolution under IBC can continue to enjoy the benefit of accumulated business losses and whether such tax attributes survive the insolvency process?</a:t>
            </a:r>
          </a:p>
        </p:txBody>
      </p:sp>
      <p:sp>
        <p:nvSpPr>
          <p:cNvPr id="6" name="Rectangle 5">
            <a:extLst>
              <a:ext uri="{FF2B5EF4-FFF2-40B4-BE49-F238E27FC236}">
                <a16:creationId xmlns:a16="http://schemas.microsoft.com/office/drawing/2014/main" id="{3403B618-6D89-AE5F-B70A-070B4AF8EEEB}"/>
              </a:ext>
            </a:extLst>
          </p:cNvPr>
          <p:cNvSpPr/>
          <p:nvPr/>
        </p:nvSpPr>
        <p:spPr>
          <a:xfrm>
            <a:off x="538076" y="1072667"/>
            <a:ext cx="11066464" cy="350535"/>
          </a:xfrm>
          <a:prstGeom prst="rect">
            <a:avLst/>
          </a:prstGeom>
          <a:solidFill>
            <a:schemeClr val="tx1">
              <a:lumMod val="95000"/>
            </a:schemeClr>
          </a:solidFill>
          <a:ln w="38100" cap="flat" cmpd="sng" algn="ctr">
            <a:solidFill>
              <a:schemeClr val="tx2"/>
            </a:solidFill>
            <a:prstDash val="solid"/>
          </a:ln>
          <a:effectLst>
            <a:outerShdw blurRad="50800" dist="38100" dir="8100000" algn="tr" rotWithShape="0">
              <a:prstClr val="black">
                <a:alpha val="40000"/>
              </a:prstClr>
            </a:outerShdw>
          </a:effectLst>
        </p:spPr>
        <p:txBody>
          <a:bodyPr rtlCol="0" anchor="ctr" anchorCtr="0"/>
          <a:lstStyle/>
          <a:p>
            <a:pPr lvl="0" algn="ctr">
              <a:defRPr/>
            </a:pPr>
            <a:r>
              <a:rPr kumimoji="0" lang="en-IN" sz="1400" b="0" i="0" u="none" strike="noStrike" kern="1200" cap="none" spc="0" normalizeH="0" baseline="0" noProof="0" dirty="0">
                <a:ln>
                  <a:noFill/>
                </a:ln>
                <a:solidFill>
                  <a:srgbClr val="2E2E38"/>
                </a:solidFill>
                <a:effectLst/>
                <a:uLnTx/>
                <a:uFillTx/>
                <a:latin typeface="EYInterstate Regular "/>
              </a:rPr>
              <a:t>JSW Steel Coated Products Ltd. (2025) (Mumbai </a:t>
            </a:r>
            <a:r>
              <a:rPr lang="en-IN" sz="1400" dirty="0">
                <a:solidFill>
                  <a:srgbClr val="2E2E38"/>
                </a:solidFill>
                <a:latin typeface="EYInterstate Regular "/>
              </a:rPr>
              <a:t>ITAT)</a:t>
            </a:r>
            <a:endParaRPr kumimoji="0" lang="en-IN" sz="1400" b="0" i="0" u="none" strike="noStrike" kern="1200" cap="none" spc="0" normalizeH="0" baseline="0" noProof="0" dirty="0">
              <a:ln>
                <a:noFill/>
              </a:ln>
              <a:solidFill>
                <a:srgbClr val="2E2E38"/>
              </a:solidFill>
              <a:effectLst/>
              <a:uLnTx/>
              <a:uFillTx/>
              <a:latin typeface="EYInterstate Regular "/>
            </a:endParaRPr>
          </a:p>
        </p:txBody>
      </p:sp>
      <p:sp>
        <p:nvSpPr>
          <p:cNvPr id="19" name="Text Placeholder 15">
            <a:extLst>
              <a:ext uri="{FF2B5EF4-FFF2-40B4-BE49-F238E27FC236}">
                <a16:creationId xmlns:a16="http://schemas.microsoft.com/office/drawing/2014/main" id="{F0082692-762C-0569-462B-725180291D07}"/>
              </a:ext>
            </a:extLst>
          </p:cNvPr>
          <p:cNvSpPr txBox="1">
            <a:spLocks/>
          </p:cNvSpPr>
          <p:nvPr/>
        </p:nvSpPr>
        <p:spPr>
          <a:xfrm>
            <a:off x="523149" y="3913635"/>
            <a:ext cx="1026351" cy="1175614"/>
          </a:xfrm>
          <a:prstGeom prst="rect">
            <a:avLst/>
          </a:prstGeom>
          <a:solidFill>
            <a:srgbClr val="FFE600"/>
          </a:solidFill>
        </p:spPr>
        <p:txBody>
          <a:bodyPr vert="horz" lIns="0" tIns="0" rIns="0" bIns="0" rtlCol="0" anchor="ctr" anchorCtr="0">
            <a:noAutofit/>
          </a:bodyPr>
          <a:lstStyle>
            <a:lvl1pPr marL="0" indent="0" algn="l" defTabSz="914400" rtl="0" eaLnBrk="1" latinLnBrk="0" hangingPunct="1">
              <a:spcBef>
                <a:spcPct val="20000"/>
              </a:spcBef>
              <a:buClr>
                <a:schemeClr val="tx2"/>
              </a:buClr>
              <a:buSzPct val="70000"/>
              <a:buFont typeface="Arial" pitchFamily="34" charset="0"/>
              <a:buNone/>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2000" marR="0" lvl="0" indent="0" algn="ctr" defTabSz="914400" rtl="0" eaLnBrk="1" fontAlgn="auto" latinLnBrk="0" hangingPunct="1">
              <a:lnSpc>
                <a:spcPct val="100000"/>
              </a:lnSpc>
              <a:spcBef>
                <a:spcPct val="20000"/>
              </a:spcBef>
              <a:spcAft>
                <a:spcPts val="0"/>
              </a:spcAft>
              <a:buClr>
                <a:srgbClr val="FFE600"/>
              </a:buClr>
              <a:buSzPct val="70000"/>
              <a:buFont typeface="Arial" pitchFamily="34" charset="0"/>
              <a:buNone/>
              <a:tabLst/>
              <a:defRPr/>
            </a:pPr>
            <a:r>
              <a:rPr kumimoji="0" lang="en-US" sz="1200" b="1" i="0" u="none" strike="noStrike" kern="1200" cap="none" spc="0" normalizeH="0" baseline="0" noProof="0">
                <a:ln>
                  <a:noFill/>
                </a:ln>
                <a:solidFill>
                  <a:srgbClr val="2E2E38"/>
                </a:solidFill>
                <a:effectLst/>
                <a:uLnTx/>
                <a:uFillTx/>
                <a:latin typeface="EYInterstate Regular "/>
              </a:rPr>
              <a:t>Decision by ITAT </a:t>
            </a:r>
            <a:endParaRPr kumimoji="0" lang="en-IN" sz="1200" b="1" i="0" u="none" strike="noStrike" kern="1200" cap="none" spc="0" normalizeH="0" baseline="0" noProof="0">
              <a:ln>
                <a:noFill/>
              </a:ln>
              <a:solidFill>
                <a:srgbClr val="2E2E38"/>
              </a:solidFill>
              <a:effectLst/>
              <a:uLnTx/>
              <a:uFillTx/>
              <a:latin typeface="EYInterstate Regular "/>
            </a:endParaRPr>
          </a:p>
        </p:txBody>
      </p:sp>
      <p:sp>
        <p:nvSpPr>
          <p:cNvPr id="21" name="Content Placeholder 2">
            <a:extLst>
              <a:ext uri="{FF2B5EF4-FFF2-40B4-BE49-F238E27FC236}">
                <a16:creationId xmlns:a16="http://schemas.microsoft.com/office/drawing/2014/main" id="{DBB7D4CA-C1DA-2300-EE6B-6EB394FDEC4C}"/>
              </a:ext>
            </a:extLst>
          </p:cNvPr>
          <p:cNvSpPr txBox="1">
            <a:spLocks/>
          </p:cNvSpPr>
          <p:nvPr/>
        </p:nvSpPr>
        <p:spPr>
          <a:xfrm>
            <a:off x="1549500" y="3913635"/>
            <a:ext cx="10055039" cy="1175615"/>
          </a:xfrm>
          <a:prstGeom prst="rect">
            <a:avLst/>
          </a:prstGeom>
          <a:solidFill>
            <a:schemeClr val="tx1">
              <a:lumMod val="95000"/>
            </a:schemeClr>
          </a:solidFill>
        </p:spPr>
        <p:txBody>
          <a:bodyPr/>
          <a:lstStyle>
            <a:lvl1pPr marL="356438" indent="-356438" algn="l" defTabSz="913943" rtl="0" eaLnBrk="1" latinLnBrk="0" hangingPunct="1">
              <a:spcBef>
                <a:spcPct val="20000"/>
              </a:spcBef>
              <a:buClr>
                <a:schemeClr val="tx2"/>
              </a:buClr>
              <a:buSzPct val="70000"/>
              <a:buFont typeface="Arial" pitchFamily="34"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pPr marL="356438" marR="0" lvl="0" indent="-356438" algn="l"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Set aside the order of CIT(A) and remitted the case back to AO</a:t>
            </a: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Approval of a resolution plan does not automatically destroy tax benefits such as business losses</a:t>
            </a: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Resolution professional issued notice to the Tax Authority and no objection was received</a:t>
            </a: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ITAT placed reliance on NCLAT’s decision</a:t>
            </a:r>
          </a:p>
          <a:p>
            <a:pPr marL="356438" marR="0" lvl="0" indent="-356438" algn="l" defTabSz="913943" rtl="0" eaLnBrk="1" fontAlgn="auto" latinLnBrk="0" hangingPunct="1">
              <a:lnSpc>
                <a:spcPct val="100000"/>
              </a:lnSpc>
              <a:spcBef>
                <a:spcPct val="20000"/>
              </a:spcBef>
              <a:spcAft>
                <a:spcPts val="0"/>
              </a:spcAft>
              <a:buClr>
                <a:srgbClr val="FFE600"/>
              </a:buClr>
              <a:buSzPct val="70000"/>
              <a:buFont typeface="Arial" pitchFamily="34" charset="0"/>
              <a:buChar char="►"/>
              <a:tabLst/>
              <a:defRPr/>
            </a:pPr>
            <a:r>
              <a:rPr kumimoji="0" lang="en-IN" sz="1200" b="0" i="0" u="none" strike="noStrike" kern="0" cap="none" spc="0" normalizeH="0" baseline="0" noProof="0">
                <a:ln>
                  <a:noFill/>
                </a:ln>
                <a:solidFill>
                  <a:srgbClr val="000000"/>
                </a:solidFill>
                <a:effectLst/>
                <a:uLnTx/>
                <a:uFillTx/>
                <a:latin typeface="EYInterstate Regular "/>
              </a:rPr>
              <a:t>Eligibility for carry forward must be evaluated under Section 79</a:t>
            </a:r>
          </a:p>
        </p:txBody>
      </p:sp>
      <p:sp>
        <p:nvSpPr>
          <p:cNvPr id="5" name="Content Placeholder 2">
            <a:extLst>
              <a:ext uri="{FF2B5EF4-FFF2-40B4-BE49-F238E27FC236}">
                <a16:creationId xmlns:a16="http://schemas.microsoft.com/office/drawing/2014/main" id="{EF83BF26-648B-ABD0-595C-19C4B81B29D3}"/>
              </a:ext>
            </a:extLst>
          </p:cNvPr>
          <p:cNvSpPr txBox="1">
            <a:spLocks/>
          </p:cNvSpPr>
          <p:nvPr/>
        </p:nvSpPr>
        <p:spPr>
          <a:xfrm>
            <a:off x="515210" y="5497396"/>
            <a:ext cx="11081389" cy="738731"/>
          </a:xfrm>
          <a:prstGeom prst="rect">
            <a:avLst/>
          </a:prstGeom>
          <a:solidFill>
            <a:schemeClr val="accent5">
              <a:lumMod val="20000"/>
              <a:lumOff val="80000"/>
            </a:schemeClr>
          </a:solidFill>
        </p:spPr>
        <p:txBody>
          <a:bodyPr/>
          <a:lstStyle>
            <a:defPPr>
              <a:defRPr lang="en-US"/>
            </a:defPPr>
            <a:lvl1pPr marL="356438" indent="-356438" defTabSz="913943">
              <a:spcBef>
                <a:spcPct val="20000"/>
              </a:spcBef>
              <a:buClr>
                <a:schemeClr val="tx2"/>
              </a:buClr>
              <a:buSzPct val="70000"/>
              <a:buFont typeface="Arial" pitchFamily="34" charset="0"/>
              <a:buChar char="►"/>
              <a:defRPr sz="1999">
                <a:solidFill>
                  <a:schemeClr val="bg1"/>
                </a:solidFill>
                <a:latin typeface="EYInterstate Light" panose="02000506000000020004" pitchFamily="2" charset="0"/>
              </a:defRPr>
            </a:lvl1pPr>
            <a:lvl2pPr marL="712875" indent="-356438" defTabSz="913943">
              <a:spcBef>
                <a:spcPct val="20000"/>
              </a:spcBef>
              <a:buClr>
                <a:schemeClr val="tx2"/>
              </a:buClr>
              <a:buSzPct val="70000"/>
              <a:buFont typeface="Arial" pitchFamily="34" charset="0"/>
              <a:buChar char="►"/>
              <a:defRPr sz="1799">
                <a:solidFill>
                  <a:schemeClr val="bg1"/>
                </a:solidFill>
                <a:latin typeface="EYInterstate Light" panose="02000506000000020004" pitchFamily="2" charset="0"/>
              </a:defRPr>
            </a:lvl2pPr>
            <a:lvl3pPr marL="268288" lvl="2" indent="0" algn="just" fontAlgn="base">
              <a:spcBef>
                <a:spcPts val="300"/>
              </a:spcBef>
              <a:spcAft>
                <a:spcPts val="300"/>
              </a:spcAft>
              <a:buClr>
                <a:srgbClr val="FFE600"/>
              </a:buClr>
              <a:buSzPct val="75000"/>
              <a:buFont typeface="Arial" pitchFamily="34" charset="0"/>
              <a:buNone/>
              <a:defRPr sz="1250" b="1" kern="0">
                <a:solidFill>
                  <a:srgbClr val="000000"/>
                </a:solidFill>
                <a:latin typeface="EYInterstate Light" panose="02000506000000020004" pitchFamily="2" charset="0"/>
              </a:defRPr>
            </a:lvl3pPr>
            <a:lvl4pPr marL="1425751" indent="-356438" defTabSz="913943">
              <a:spcBef>
                <a:spcPct val="20000"/>
              </a:spcBef>
              <a:buClr>
                <a:schemeClr val="tx2"/>
              </a:buClr>
              <a:buSzPct val="70000"/>
              <a:buFont typeface="Arial" pitchFamily="34" charset="0"/>
              <a:buChar char="►"/>
              <a:defRPr sz="1399">
                <a:solidFill>
                  <a:schemeClr val="bg1"/>
                </a:solidFill>
                <a:latin typeface="EYInterstate Light" panose="02000506000000020004" pitchFamily="2" charset="0"/>
              </a:defRPr>
            </a:lvl4pPr>
            <a:lvl5pPr marL="1782188" indent="-356438" defTabSz="913943">
              <a:spcBef>
                <a:spcPct val="20000"/>
              </a:spcBef>
              <a:buClr>
                <a:schemeClr val="tx2"/>
              </a:buClr>
              <a:buSzPct val="70000"/>
              <a:buFont typeface="Arial" pitchFamily="34" charset="0"/>
              <a:buChar char="►"/>
              <a:defRPr sz="1199">
                <a:solidFill>
                  <a:schemeClr val="bg1"/>
                </a:solidFill>
                <a:latin typeface="EYInterstate Light" panose="02000506000000020004" pitchFamily="2" charset="0"/>
              </a:defRPr>
            </a:lvl5pPr>
            <a:lvl6pPr marL="2513343" indent="-228486" defTabSz="913943">
              <a:spcBef>
                <a:spcPct val="20000"/>
              </a:spcBef>
              <a:buFont typeface="Arial" pitchFamily="34" charset="0"/>
              <a:buChar char="•"/>
              <a:defRPr sz="1999"/>
            </a:lvl6pPr>
            <a:lvl7pPr marL="2970314" indent="-228486" defTabSz="913943">
              <a:spcBef>
                <a:spcPct val="20000"/>
              </a:spcBef>
              <a:buFont typeface="Arial" pitchFamily="34" charset="0"/>
              <a:buChar char="•"/>
              <a:defRPr sz="1999"/>
            </a:lvl7pPr>
            <a:lvl8pPr marL="3427286" indent="-228486" defTabSz="913943">
              <a:spcBef>
                <a:spcPct val="20000"/>
              </a:spcBef>
              <a:buFont typeface="Arial" pitchFamily="34" charset="0"/>
              <a:buChar char="•"/>
              <a:defRPr sz="1999"/>
            </a:lvl8pPr>
            <a:lvl9pPr marL="3884257" indent="-228486" defTabSz="913943">
              <a:spcBef>
                <a:spcPct val="20000"/>
              </a:spcBef>
              <a:buFont typeface="Arial" pitchFamily="34" charset="0"/>
              <a:buChar char="•"/>
              <a:defRPr sz="1999"/>
            </a:lvl9pPr>
          </a:lstStyle>
          <a:p>
            <a:pPr marR="0" lvl="1" algn="l" defTabSz="913943" rtl="0" eaLnBrk="1" fontAlgn="auto" latinLnBrk="0" hangingPunct="1">
              <a:lnSpc>
                <a:spcPct val="100000"/>
              </a:lnSpc>
              <a:spcBef>
                <a:spcPct val="20000"/>
              </a:spcBef>
              <a:spcAft>
                <a:spcPts val="0"/>
              </a:spcAft>
              <a:buClr>
                <a:schemeClr val="bg2"/>
              </a:buClr>
              <a:buSzPct val="70000"/>
              <a:buFont typeface="Wingdings" panose="05000000000000000000" pitchFamily="2" charset="2"/>
              <a:buChar char="Ø"/>
              <a:tabLst/>
              <a:defRPr/>
            </a:pPr>
            <a:r>
              <a:rPr kumimoji="0" lang="en-IN" sz="1200" b="0" i="0" u="none" strike="noStrike" kern="0" cap="none" spc="0" normalizeH="0" baseline="0" noProof="0">
                <a:ln>
                  <a:noFill/>
                </a:ln>
                <a:solidFill>
                  <a:srgbClr val="000000"/>
                </a:solidFill>
                <a:effectLst/>
                <a:uLnTx/>
                <a:uFillTx/>
                <a:latin typeface="EYInterstate Regular "/>
              </a:rPr>
              <a:t>The ITAT held that the </a:t>
            </a:r>
            <a:r>
              <a:rPr kumimoji="0" lang="en-IN" sz="1200" b="0" i="0" u="none" strike="noStrike" kern="0" cap="none" spc="0" normalizeH="0" baseline="0" noProof="0" err="1">
                <a:ln>
                  <a:noFill/>
                </a:ln>
                <a:solidFill>
                  <a:srgbClr val="000000"/>
                </a:solidFill>
                <a:effectLst/>
                <a:uLnTx/>
                <a:uFillTx/>
                <a:latin typeface="EYInterstate Regular "/>
              </a:rPr>
              <a:t>assessee</a:t>
            </a:r>
            <a:r>
              <a:rPr kumimoji="0" lang="en-IN" sz="1200" b="0" i="0" u="none" strike="noStrike" kern="0" cap="none" spc="0" normalizeH="0" baseline="0" noProof="0">
                <a:ln>
                  <a:noFill/>
                </a:ln>
                <a:solidFill>
                  <a:srgbClr val="000000"/>
                </a:solidFill>
                <a:effectLst/>
                <a:uLnTx/>
                <a:uFillTx/>
                <a:latin typeface="EYInterstate Regular "/>
              </a:rPr>
              <a:t> is eligible, in principle, to carry forward business losses for AYs 2016-17, 2017-18 and 2018-19. </a:t>
            </a:r>
          </a:p>
          <a:p>
            <a:pPr marR="0" lvl="1" algn="l" defTabSz="913943" rtl="0" eaLnBrk="1" fontAlgn="auto" latinLnBrk="0" hangingPunct="1">
              <a:lnSpc>
                <a:spcPct val="100000"/>
              </a:lnSpc>
              <a:spcBef>
                <a:spcPct val="20000"/>
              </a:spcBef>
              <a:spcAft>
                <a:spcPts val="0"/>
              </a:spcAft>
              <a:buClr>
                <a:schemeClr val="bg2"/>
              </a:buClr>
              <a:buSzPct val="70000"/>
              <a:buFont typeface="Wingdings" panose="05000000000000000000" pitchFamily="2" charset="2"/>
              <a:buChar char="Ø"/>
              <a:tabLst/>
              <a:defRPr/>
            </a:pPr>
            <a:r>
              <a:rPr kumimoji="0" lang="en-IN" sz="1200" b="0" i="0" u="none" strike="noStrike" kern="0" cap="none" spc="0" normalizeH="0" baseline="0" noProof="0">
                <a:ln>
                  <a:noFill/>
                </a:ln>
                <a:solidFill>
                  <a:srgbClr val="000000"/>
                </a:solidFill>
                <a:effectLst/>
                <a:uLnTx/>
                <a:uFillTx/>
                <a:latin typeface="EYInterstate Regular "/>
              </a:rPr>
              <a:t>The matter was remitted to the Jurisdictional Assessing Officer to examine the claim and pass orders in accordance with law. </a:t>
            </a:r>
          </a:p>
          <a:p>
            <a:pPr marR="0" lvl="1" algn="l" defTabSz="913943" rtl="0" eaLnBrk="1" fontAlgn="auto" latinLnBrk="0" hangingPunct="1">
              <a:lnSpc>
                <a:spcPct val="100000"/>
              </a:lnSpc>
              <a:spcBef>
                <a:spcPct val="20000"/>
              </a:spcBef>
              <a:spcAft>
                <a:spcPts val="0"/>
              </a:spcAft>
              <a:buClr>
                <a:schemeClr val="bg2"/>
              </a:buClr>
              <a:buSzPct val="70000"/>
              <a:buFont typeface="Wingdings" panose="05000000000000000000" pitchFamily="2" charset="2"/>
              <a:buChar char="Ø"/>
              <a:tabLst/>
              <a:defRPr/>
            </a:pPr>
            <a:r>
              <a:rPr kumimoji="0" lang="en-IN" sz="1200" b="0" i="0" u="none" strike="noStrike" kern="0" cap="none" spc="0" normalizeH="0" baseline="0" noProof="0">
                <a:ln>
                  <a:noFill/>
                </a:ln>
                <a:solidFill>
                  <a:srgbClr val="000000"/>
                </a:solidFill>
                <a:effectLst/>
                <a:uLnTx/>
                <a:uFillTx/>
                <a:latin typeface="EYInterstate Regular "/>
              </a:rPr>
              <a:t>The appeal was allowed for statistical purposes.</a:t>
            </a:r>
          </a:p>
        </p:txBody>
      </p:sp>
      <p:pic>
        <p:nvPicPr>
          <p:cNvPr id="8" name="Graphic 7" descr="Bullseye outline">
            <a:extLst>
              <a:ext uri="{FF2B5EF4-FFF2-40B4-BE49-F238E27FC236}">
                <a16:creationId xmlns:a16="http://schemas.microsoft.com/office/drawing/2014/main" id="{AB80FC20-57AF-2855-F7DA-1FACB6B430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436" y="5454121"/>
            <a:ext cx="825280" cy="825280"/>
          </a:xfrm>
          <a:prstGeom prst="rect">
            <a:avLst/>
          </a:prstGeom>
        </p:spPr>
      </p:pic>
    </p:spTree>
    <p:extLst>
      <p:ext uri="{BB962C8B-B14F-4D97-AF65-F5344CB8AC3E}">
        <p14:creationId xmlns:p14="http://schemas.microsoft.com/office/powerpoint/2010/main" val="2631737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905BC4-F09A-4102-9F8C-186F20E0C0CA}"/>
              </a:ext>
            </a:extLst>
          </p:cNvPr>
          <p:cNvSpPr>
            <a:spLocks noGrp="1"/>
          </p:cNvSpPr>
          <p:nvPr>
            <p:ph type="title"/>
          </p:nvPr>
        </p:nvSpPr>
        <p:spPr>
          <a:xfrm>
            <a:off x="535238" y="392715"/>
            <a:ext cx="10967088" cy="274034"/>
          </a:xfrm>
        </p:spPr>
        <p:txBody>
          <a:bodyPr/>
          <a:lstStyle/>
          <a:p>
            <a:r>
              <a:rPr lang="en-US" sz="1800" b="1" dirty="0">
                <a:latin typeface="EYInterstate Regular "/>
              </a:rPr>
              <a:t>Resolution under IBC vs. Sale as a Going Concern under Liquidation</a:t>
            </a:r>
          </a:p>
        </p:txBody>
      </p:sp>
      <p:graphicFrame>
        <p:nvGraphicFramePr>
          <p:cNvPr id="2" name="Table 2">
            <a:extLst>
              <a:ext uri="{FF2B5EF4-FFF2-40B4-BE49-F238E27FC236}">
                <a16:creationId xmlns:a16="http://schemas.microsoft.com/office/drawing/2014/main" id="{82D668F3-78AB-49B8-AEC7-A7FC101C1561}"/>
              </a:ext>
            </a:extLst>
          </p:cNvPr>
          <p:cNvGraphicFramePr>
            <a:graphicFrameLocks noGrp="1"/>
          </p:cNvGraphicFramePr>
          <p:nvPr>
            <p:extLst>
              <p:ext uri="{D42A27DB-BD31-4B8C-83A1-F6EECF244321}">
                <p14:modId xmlns:p14="http://schemas.microsoft.com/office/powerpoint/2010/main" val="792705642"/>
              </p:ext>
            </p:extLst>
          </p:nvPr>
        </p:nvGraphicFramePr>
        <p:xfrm>
          <a:off x="535238" y="1073743"/>
          <a:ext cx="10967088" cy="3831930"/>
        </p:xfrm>
        <a:graphic>
          <a:graphicData uri="http://schemas.openxmlformats.org/drawingml/2006/table">
            <a:tbl>
              <a:tblPr firstRow="1">
                <a:tableStyleId>{5C22544A-7EE6-4342-B048-85BDC9FD1C3A}</a:tableStyleId>
              </a:tblPr>
              <a:tblGrid>
                <a:gridCol w="1858372">
                  <a:extLst>
                    <a:ext uri="{9D8B030D-6E8A-4147-A177-3AD203B41FA5}">
                      <a16:colId xmlns:a16="http://schemas.microsoft.com/office/drawing/2014/main" val="397716141"/>
                    </a:ext>
                  </a:extLst>
                </a:gridCol>
                <a:gridCol w="4600461">
                  <a:extLst>
                    <a:ext uri="{9D8B030D-6E8A-4147-A177-3AD203B41FA5}">
                      <a16:colId xmlns:a16="http://schemas.microsoft.com/office/drawing/2014/main" val="5757992"/>
                    </a:ext>
                  </a:extLst>
                </a:gridCol>
                <a:gridCol w="4508255">
                  <a:extLst>
                    <a:ext uri="{9D8B030D-6E8A-4147-A177-3AD203B41FA5}">
                      <a16:colId xmlns:a16="http://schemas.microsoft.com/office/drawing/2014/main" val="3214229107"/>
                    </a:ext>
                  </a:extLst>
                </a:gridCol>
              </a:tblGrid>
              <a:tr h="766386">
                <a:tc>
                  <a:txBody>
                    <a:bodyPr/>
                    <a:lstStyle/>
                    <a:p>
                      <a:pPr algn="ctr"/>
                      <a:r>
                        <a:rPr lang="en-IN" sz="1400">
                          <a:solidFill>
                            <a:schemeClr val="bg2"/>
                          </a:solidFill>
                          <a:latin typeface="EYInterstate Regular "/>
                        </a:rPr>
                        <a:t>Key Distinction Factors</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E600"/>
                    </a:solidFill>
                  </a:tcPr>
                </a:tc>
                <a:tc>
                  <a:txBody>
                    <a:bodyPr/>
                    <a:lstStyle/>
                    <a:p>
                      <a:pPr algn="ctr"/>
                      <a:r>
                        <a:rPr lang="en-IN" sz="1400">
                          <a:solidFill>
                            <a:schemeClr val="bg2"/>
                          </a:solidFill>
                          <a:latin typeface="EYInterstate Regular "/>
                        </a:rPr>
                        <a:t>Resolution under IBC</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E600"/>
                    </a:solidFill>
                  </a:tcPr>
                </a:tc>
                <a:tc>
                  <a:txBody>
                    <a:bodyPr/>
                    <a:lstStyle/>
                    <a:p>
                      <a:pPr algn="ctr"/>
                      <a:r>
                        <a:rPr lang="en-IN" sz="1400">
                          <a:solidFill>
                            <a:schemeClr val="bg2"/>
                          </a:solidFill>
                          <a:latin typeface="EYInterstate Regular "/>
                        </a:rPr>
                        <a:t>Sale as a Going Concern on Liquidation</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E600"/>
                    </a:solidFill>
                  </a:tcPr>
                </a:tc>
                <a:extLst>
                  <a:ext uri="{0D108BD9-81ED-4DB2-BD59-A6C34878D82A}">
                    <a16:rowId xmlns:a16="http://schemas.microsoft.com/office/drawing/2014/main" val="3945398211"/>
                  </a:ext>
                </a:extLst>
              </a:tr>
              <a:tr h="766386">
                <a:tc>
                  <a:txBody>
                    <a:bodyPr/>
                    <a:lstStyle/>
                    <a:p>
                      <a:pPr algn="ctr">
                        <a:lnSpc>
                          <a:spcPct val="100000"/>
                        </a:lnSpc>
                        <a:spcBef>
                          <a:spcPts val="300"/>
                        </a:spcBef>
                        <a:spcAft>
                          <a:spcPts val="300"/>
                        </a:spcAft>
                      </a:pPr>
                      <a:r>
                        <a:rPr lang="en-IN" sz="1200" b="1" i="1">
                          <a:solidFill>
                            <a:schemeClr val="bg2"/>
                          </a:solidFill>
                          <a:latin typeface="EYInterstate Regular "/>
                        </a:rPr>
                        <a:t>Carry forward of losses</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spcBef>
                          <a:spcPts val="300"/>
                        </a:spcBef>
                        <a:spcAft>
                          <a:spcPts val="300"/>
                        </a:spcAft>
                      </a:pPr>
                      <a:r>
                        <a:rPr lang="en-IN" sz="1200">
                          <a:solidFill>
                            <a:schemeClr val="bg2"/>
                          </a:solidFill>
                          <a:latin typeface="EYInterstate Regular "/>
                        </a:rPr>
                        <a:t>Available u/s 79 of IT Act</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spcBef>
                          <a:spcPts val="300"/>
                        </a:spcBef>
                        <a:spcAft>
                          <a:spcPts val="300"/>
                        </a:spcAft>
                      </a:pPr>
                      <a:r>
                        <a:rPr lang="en-IN" sz="1200">
                          <a:solidFill>
                            <a:schemeClr val="bg2"/>
                          </a:solidFill>
                          <a:latin typeface="EYInterstate Regular "/>
                        </a:rPr>
                        <a:t>No specific provision</a:t>
                      </a:r>
                      <a:endParaRPr lang="en-IN" sz="1200" i="1">
                        <a:solidFill>
                          <a:schemeClr val="bg2"/>
                        </a:solidFill>
                        <a:latin typeface="EYInterstate Regular "/>
                      </a:endParaRP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7928995"/>
                  </a:ext>
                </a:extLst>
              </a:tr>
              <a:tr h="766386">
                <a:tc>
                  <a:txBody>
                    <a:bodyPr/>
                    <a:lstStyle/>
                    <a:p>
                      <a:pPr algn="ctr">
                        <a:lnSpc>
                          <a:spcPct val="100000"/>
                        </a:lnSpc>
                        <a:spcBef>
                          <a:spcPts val="300"/>
                        </a:spcBef>
                        <a:spcAft>
                          <a:spcPts val="300"/>
                        </a:spcAft>
                      </a:pPr>
                      <a:r>
                        <a:rPr lang="en-IN" sz="1200" b="1" i="1">
                          <a:solidFill>
                            <a:schemeClr val="bg2"/>
                          </a:solidFill>
                          <a:latin typeface="EYInterstate Regular "/>
                        </a:rPr>
                        <a:t>Tax claim prior to CIRP</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3029" rtl="0" eaLnBrk="1" fontAlgn="auto" latinLnBrk="0" hangingPunct="1">
                        <a:lnSpc>
                          <a:spcPct val="100000"/>
                        </a:lnSpc>
                        <a:spcBef>
                          <a:spcPts val="300"/>
                        </a:spcBef>
                        <a:spcAft>
                          <a:spcPts val="300"/>
                        </a:spcAft>
                        <a:buClr>
                          <a:srgbClr val="FFE600"/>
                        </a:buClr>
                        <a:buSzTx/>
                        <a:buFont typeface="Arial" panose="020B0604020202020204" pitchFamily="34" charset="0"/>
                        <a:buNone/>
                        <a:tabLst/>
                        <a:defRPr/>
                      </a:pPr>
                      <a:r>
                        <a:rPr lang="en-IN" sz="1200" i="0" kern="1200">
                          <a:solidFill>
                            <a:schemeClr val="bg2"/>
                          </a:solidFill>
                          <a:latin typeface="EYInterstate Regular "/>
                          <a:ea typeface="+mn-ea"/>
                          <a:cs typeface="+mn-cs"/>
                        </a:rPr>
                        <a:t>Shall be extinguished pursuant to approval of Resolution Plan u/s 31 of IBC Code</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just">
                        <a:lnSpc>
                          <a:spcPct val="100000"/>
                        </a:lnSpc>
                        <a:spcBef>
                          <a:spcPts val="300"/>
                        </a:spcBef>
                        <a:spcAft>
                          <a:spcPts val="300"/>
                        </a:spcAft>
                        <a:buClr>
                          <a:srgbClr val="FFE600"/>
                        </a:buClr>
                        <a:buFont typeface="Arial" panose="020B0604020202020204" pitchFamily="34" charset="0"/>
                        <a:buNone/>
                      </a:pPr>
                      <a:r>
                        <a:rPr lang="en-IN" sz="1200" i="0">
                          <a:solidFill>
                            <a:schemeClr val="bg2"/>
                          </a:solidFill>
                          <a:latin typeface="EYInterstate Regular "/>
                        </a:rPr>
                        <a:t>Past Tax liability on CD may continue</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7713525"/>
                  </a:ext>
                </a:extLst>
              </a:tr>
              <a:tr h="766386">
                <a:tc>
                  <a:txBody>
                    <a:bodyPr/>
                    <a:lstStyle/>
                    <a:p>
                      <a:pPr algn="ctr">
                        <a:lnSpc>
                          <a:spcPct val="100000"/>
                        </a:lnSpc>
                        <a:spcBef>
                          <a:spcPts val="300"/>
                        </a:spcBef>
                        <a:spcAft>
                          <a:spcPts val="300"/>
                        </a:spcAft>
                      </a:pPr>
                      <a:r>
                        <a:rPr lang="en-IN" sz="1200" b="1" i="1">
                          <a:solidFill>
                            <a:schemeClr val="bg2"/>
                          </a:solidFill>
                          <a:latin typeface="EYInterstate Regular "/>
                        </a:rPr>
                        <a:t>Past proceeding of Corporate Debtor</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3029" rtl="0" eaLnBrk="1" fontAlgn="auto" latinLnBrk="0" hangingPunct="1">
                        <a:lnSpc>
                          <a:spcPct val="100000"/>
                        </a:lnSpc>
                        <a:spcBef>
                          <a:spcPts val="300"/>
                        </a:spcBef>
                        <a:spcAft>
                          <a:spcPts val="300"/>
                        </a:spcAft>
                        <a:buClr>
                          <a:srgbClr val="FFE600"/>
                        </a:buClr>
                        <a:buSzTx/>
                        <a:buFont typeface="Arial" panose="020B0604020202020204" pitchFamily="34" charset="0"/>
                        <a:buNone/>
                        <a:tabLst/>
                        <a:defRPr/>
                      </a:pPr>
                      <a:r>
                        <a:rPr lang="en-IN" sz="1200" i="0" kern="1200">
                          <a:solidFill>
                            <a:schemeClr val="bg2"/>
                          </a:solidFill>
                          <a:latin typeface="EYInterstate Regular "/>
                          <a:ea typeface="+mn-ea"/>
                          <a:cs typeface="+mn-cs"/>
                        </a:rPr>
                        <a:t>Any past proceedings against Corporate Debtor will not have any bearing on the Corporate Debtor / Successful Resolution Applicant</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just">
                        <a:lnSpc>
                          <a:spcPct val="100000"/>
                        </a:lnSpc>
                        <a:spcBef>
                          <a:spcPts val="300"/>
                        </a:spcBef>
                        <a:spcAft>
                          <a:spcPts val="300"/>
                        </a:spcAft>
                        <a:buClr>
                          <a:srgbClr val="FFE600"/>
                        </a:buClr>
                        <a:buFont typeface="Arial" panose="020B0604020202020204" pitchFamily="34" charset="0"/>
                        <a:buNone/>
                      </a:pPr>
                      <a:r>
                        <a:rPr lang="en-IN" sz="1200" i="0">
                          <a:solidFill>
                            <a:schemeClr val="bg2"/>
                          </a:solidFill>
                          <a:latin typeface="EYInterstate Regular "/>
                        </a:rPr>
                        <a:t>On account of continued existence of the Corporate Debtor, past proceedings may continue</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6932422"/>
                  </a:ext>
                </a:extLst>
              </a:tr>
              <a:tr h="766386">
                <a:tc>
                  <a:txBody>
                    <a:bodyPr/>
                    <a:lstStyle/>
                    <a:p>
                      <a:pPr algn="ctr">
                        <a:lnSpc>
                          <a:spcPct val="100000"/>
                        </a:lnSpc>
                        <a:spcBef>
                          <a:spcPts val="300"/>
                        </a:spcBef>
                        <a:spcAft>
                          <a:spcPts val="300"/>
                        </a:spcAft>
                      </a:pPr>
                      <a:r>
                        <a:rPr lang="en-IN" sz="1200" b="1" i="1">
                          <a:solidFill>
                            <a:schemeClr val="bg2"/>
                          </a:solidFill>
                          <a:latin typeface="EYInterstate Regular "/>
                        </a:rPr>
                        <a:t>Non- compliance of law prior to CIRP</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just" defTabSz="913029" rtl="0" eaLnBrk="1" fontAlgn="auto" latinLnBrk="0" hangingPunct="1">
                        <a:lnSpc>
                          <a:spcPct val="100000"/>
                        </a:lnSpc>
                        <a:spcBef>
                          <a:spcPts val="300"/>
                        </a:spcBef>
                        <a:spcAft>
                          <a:spcPts val="300"/>
                        </a:spcAft>
                        <a:buClr>
                          <a:srgbClr val="FFE600"/>
                        </a:buClr>
                        <a:buSzTx/>
                        <a:buFont typeface="Arial" panose="020B0604020202020204" pitchFamily="34" charset="0"/>
                        <a:buNone/>
                        <a:tabLst/>
                        <a:defRPr/>
                      </a:pPr>
                      <a:r>
                        <a:rPr lang="en-US" sz="1200" b="0" u="none">
                          <a:solidFill>
                            <a:schemeClr val="bg2"/>
                          </a:solidFill>
                          <a:latin typeface="EYInterstate Regular "/>
                        </a:rPr>
                        <a:t>Successful Resolution Applicant shall not be held responsible / liable for any of the past liabilities of the Corporate Debtor u/s 32A of the IBC</a:t>
                      </a:r>
                      <a:endParaRPr lang="en-IN" sz="1200" b="0" i="0" u="none" kern="1200">
                        <a:solidFill>
                          <a:schemeClr val="bg2"/>
                        </a:solidFill>
                        <a:latin typeface="EYInterstate Regular "/>
                        <a:ea typeface="+mn-ea"/>
                        <a:cs typeface="+mn-cs"/>
                      </a:endParaRP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just">
                        <a:lnSpc>
                          <a:spcPct val="100000"/>
                        </a:lnSpc>
                        <a:spcBef>
                          <a:spcPts val="300"/>
                        </a:spcBef>
                        <a:spcAft>
                          <a:spcPts val="300"/>
                        </a:spcAft>
                        <a:buClr>
                          <a:srgbClr val="FFE600"/>
                        </a:buClr>
                        <a:buFont typeface="Arial" panose="020B0604020202020204" pitchFamily="34" charset="0"/>
                        <a:buNone/>
                      </a:pPr>
                      <a:r>
                        <a:rPr lang="en-IN" sz="1200" i="0">
                          <a:solidFill>
                            <a:schemeClr val="bg2"/>
                          </a:solidFill>
                          <a:latin typeface="EYInterstate Regular "/>
                        </a:rPr>
                        <a:t>No such exemption from past liabilities for Acquirer on sale as a going concern</a:t>
                      </a:r>
                    </a:p>
                  </a:txBody>
                  <a:tcPr marL="91392" marR="91392" marT="45696" marB="45696"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2056621"/>
                  </a:ext>
                </a:extLst>
              </a:tr>
            </a:tbl>
          </a:graphicData>
        </a:graphic>
      </p:graphicFrame>
      <p:sp>
        <p:nvSpPr>
          <p:cNvPr id="4" name="Rectangle 3">
            <a:extLst>
              <a:ext uri="{FF2B5EF4-FFF2-40B4-BE49-F238E27FC236}">
                <a16:creationId xmlns:a16="http://schemas.microsoft.com/office/drawing/2014/main" id="{9350E7FC-B99A-43D3-ADBC-90539D0A09D8}"/>
              </a:ext>
            </a:extLst>
          </p:cNvPr>
          <p:cNvSpPr/>
          <p:nvPr/>
        </p:nvSpPr>
        <p:spPr>
          <a:xfrm>
            <a:off x="537821" y="5124588"/>
            <a:ext cx="10964505" cy="785062"/>
          </a:xfrm>
          <a:prstGeom prst="rect">
            <a:avLst/>
          </a:prstGeom>
          <a:solidFill>
            <a:schemeClr val="bg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913486">
              <a:defRPr/>
            </a:pPr>
            <a:r>
              <a:rPr lang="en-IN" sz="1200" b="1" i="1">
                <a:solidFill>
                  <a:srgbClr val="2E2E38"/>
                </a:solidFill>
                <a:latin typeface="EYInterstate Regular "/>
              </a:rPr>
              <a:t>Noting the sale of entities as a going concern under liquidation which have taken place till date, NCLT has permitted above concessions available for acquisition under CIRP,  to the Successful Resolution Applicants acquiring Corporate Debtor under going concern through liquidation</a:t>
            </a:r>
          </a:p>
        </p:txBody>
      </p:sp>
    </p:spTree>
    <p:extLst>
      <p:ext uri="{BB962C8B-B14F-4D97-AF65-F5344CB8AC3E}">
        <p14:creationId xmlns:p14="http://schemas.microsoft.com/office/powerpoint/2010/main" val="4205007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AE3AA8-D6A6-48B5-85BA-947491D7647B}"/>
              </a:ext>
            </a:extLst>
          </p:cNvPr>
          <p:cNvSpPr>
            <a:spLocks noGrp="1"/>
          </p:cNvSpPr>
          <p:nvPr>
            <p:ph type="ctrTitle"/>
          </p:nvPr>
        </p:nvSpPr>
        <p:spPr>
          <a:xfrm>
            <a:off x="2150201" y="2049530"/>
            <a:ext cx="4042691" cy="859952"/>
          </a:xfrm>
        </p:spPr>
        <p:txBody>
          <a:bodyPr/>
          <a:lstStyle/>
          <a:p>
            <a:r>
              <a:rPr lang="en-IN" sz="5439" b="1">
                <a:solidFill>
                  <a:schemeClr val="tx1"/>
                </a:solidFill>
              </a:rPr>
              <a:t>Thank You!</a:t>
            </a:r>
          </a:p>
        </p:txBody>
      </p:sp>
      <p:sp>
        <p:nvSpPr>
          <p:cNvPr id="5" name="TextBox 4">
            <a:extLst>
              <a:ext uri="{FF2B5EF4-FFF2-40B4-BE49-F238E27FC236}">
                <a16:creationId xmlns:a16="http://schemas.microsoft.com/office/drawing/2014/main" id="{3CF55863-C36B-4EB4-BA89-97B6CCA332CC}"/>
              </a:ext>
            </a:extLst>
          </p:cNvPr>
          <p:cNvSpPr txBox="1"/>
          <p:nvPr/>
        </p:nvSpPr>
        <p:spPr>
          <a:xfrm>
            <a:off x="1733814" y="1145126"/>
            <a:ext cx="8727761" cy="259616"/>
          </a:xfrm>
          <a:prstGeom prst="rect">
            <a:avLst/>
          </a:prstGeom>
          <a:noFill/>
        </p:spPr>
        <p:txBody>
          <a:bodyPr wrap="square" rtlCol="0">
            <a:spAutoFit/>
          </a:bodyPr>
          <a:lstStyle/>
          <a:p>
            <a:pPr marL="259045" indent="-259045" defTabSz="913550">
              <a:spcBef>
                <a:spcPts val="227"/>
              </a:spcBef>
              <a:spcAft>
                <a:spcPts val="227"/>
              </a:spcAft>
              <a:buClr>
                <a:srgbClr val="FFD200"/>
              </a:buClr>
              <a:buFontTx/>
              <a:buChar char="•"/>
              <a:defRPr/>
            </a:pPr>
            <a:endParaRPr lang="en-IN" sz="1087">
              <a:solidFill>
                <a:srgbClr val="000000"/>
              </a:solidFill>
              <a:latin typeface="EYInterstate" panose="02000503020000020004" pitchFamily="2" charset="0"/>
            </a:endParaRPr>
          </a:p>
        </p:txBody>
      </p:sp>
      <p:sp>
        <p:nvSpPr>
          <p:cNvPr id="2" name="Rectangle 1">
            <a:extLst>
              <a:ext uri="{FF2B5EF4-FFF2-40B4-BE49-F238E27FC236}">
                <a16:creationId xmlns:a16="http://schemas.microsoft.com/office/drawing/2014/main" id="{D44B7493-69A0-48E8-AFEC-E6C93FA4994B}"/>
              </a:ext>
            </a:extLst>
          </p:cNvPr>
          <p:cNvSpPr/>
          <p:nvPr/>
        </p:nvSpPr>
        <p:spPr>
          <a:xfrm>
            <a:off x="1368243" y="4271856"/>
            <a:ext cx="4820398" cy="1450476"/>
          </a:xfrm>
          <a:prstGeom prst="rect">
            <a:avLst/>
          </a:prstGeom>
        </p:spPr>
        <p:txBody>
          <a:bodyPr wrap="square">
            <a:spAutoFit/>
          </a:bodyPr>
          <a:lstStyle/>
          <a:p>
            <a:pPr marL="0" lvl="1" defTabSz="791528">
              <a:spcBef>
                <a:spcPts val="181"/>
              </a:spcBef>
              <a:spcAft>
                <a:spcPts val="181"/>
              </a:spcAft>
              <a:buClr>
                <a:srgbClr val="FFD200"/>
              </a:buClr>
              <a:buSzPct val="75000"/>
              <a:defRPr/>
            </a:pPr>
            <a:r>
              <a:rPr lang="en-US" sz="907">
                <a:solidFill>
                  <a:prstClr val="white">
                    <a:lumMod val="50000"/>
                  </a:prstClr>
                </a:solidFill>
                <a:latin typeface="EYInterstate" panose="02000503020000020004" pitchFamily="2" charset="0"/>
              </a:rPr>
              <a:t>Disclaimer - This note contains information in summary form and is therefore intended for general guidance only. It is not intended to be a substitute for detailed research or the exercise of professional judgment. Neither EY LLP nor any other member of the global Ernst &amp; Young organization can accept any responsibility for loss occasioned to any person acting or refraining from action as a result of any material in this note. On any specific matter, reference should be made to the appropriate advisor</a:t>
            </a:r>
          </a:p>
          <a:p>
            <a:pPr marL="0" lvl="1" defTabSz="791528">
              <a:spcBef>
                <a:spcPts val="181"/>
              </a:spcBef>
              <a:spcAft>
                <a:spcPts val="181"/>
              </a:spcAft>
              <a:buClr>
                <a:srgbClr val="FFD200"/>
              </a:buClr>
              <a:buSzPct val="75000"/>
              <a:defRPr/>
            </a:pPr>
            <a:endParaRPr lang="en-US" sz="907">
              <a:solidFill>
                <a:prstClr val="white">
                  <a:lumMod val="50000"/>
                </a:prstClr>
              </a:solidFill>
              <a:latin typeface="EYInterstate" panose="02000503020000020004" pitchFamily="2" charset="0"/>
            </a:endParaRPr>
          </a:p>
          <a:p>
            <a:pPr marL="0" lvl="1" defTabSz="791528">
              <a:spcBef>
                <a:spcPts val="181"/>
              </a:spcBef>
              <a:spcAft>
                <a:spcPts val="181"/>
              </a:spcAft>
              <a:buClr>
                <a:srgbClr val="FFD200"/>
              </a:buClr>
              <a:buSzPct val="75000"/>
              <a:defRPr/>
            </a:pPr>
            <a:r>
              <a:rPr lang="en-US" sz="907">
                <a:solidFill>
                  <a:prstClr val="white">
                    <a:lumMod val="50000"/>
                  </a:prstClr>
                </a:solidFill>
                <a:latin typeface="EYInterstate" panose="02000503020000020004" pitchFamily="2" charset="0"/>
              </a:rPr>
              <a:t>These are high level thoughts and will require detailed analysis basis present facts of the case and regulatory implications.</a:t>
            </a:r>
          </a:p>
        </p:txBody>
      </p:sp>
      <p:pic>
        <p:nvPicPr>
          <p:cNvPr id="6" name="Picture 5">
            <a:extLst>
              <a:ext uri="{FF2B5EF4-FFF2-40B4-BE49-F238E27FC236}">
                <a16:creationId xmlns:a16="http://schemas.microsoft.com/office/drawing/2014/main" id="{D1153A42-6999-4CEC-86FF-5EBE7244F8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7834" b="7834"/>
          <a:stretch/>
        </p:blipFill>
        <p:spPr>
          <a:xfrm>
            <a:off x="3173" y="1785"/>
            <a:ext cx="12192000" cy="6854430"/>
          </a:xfrm>
          <a:prstGeom prst="rect">
            <a:avLst/>
          </a:prstGeom>
        </p:spPr>
      </p:pic>
      <p:sp>
        <p:nvSpPr>
          <p:cNvPr id="8" name="Rectangle 4">
            <a:extLst>
              <a:ext uri="{FF2B5EF4-FFF2-40B4-BE49-F238E27FC236}">
                <a16:creationId xmlns:a16="http://schemas.microsoft.com/office/drawing/2014/main" id="{53D429BC-8B36-4521-9FB4-4E764712CDFB}"/>
              </a:ext>
            </a:extLst>
          </p:cNvPr>
          <p:cNvSpPr/>
          <p:nvPr/>
        </p:nvSpPr>
        <p:spPr>
          <a:xfrm>
            <a:off x="3174" y="4647565"/>
            <a:ext cx="3793208" cy="837764"/>
          </a:xfrm>
          <a:custGeom>
            <a:avLst/>
            <a:gdLst>
              <a:gd name="connsiteX0" fmla="*/ 0 w 3831167"/>
              <a:gd name="connsiteY0" fmla="*/ 0 h 838200"/>
              <a:gd name="connsiteX1" fmla="*/ 3831167 w 3831167"/>
              <a:gd name="connsiteY1" fmla="*/ 0 h 838200"/>
              <a:gd name="connsiteX2" fmla="*/ 3831167 w 3831167"/>
              <a:gd name="connsiteY2" fmla="*/ 838200 h 838200"/>
              <a:gd name="connsiteX3" fmla="*/ 0 w 3831167"/>
              <a:gd name="connsiteY3" fmla="*/ 838200 h 838200"/>
              <a:gd name="connsiteX4" fmla="*/ 0 w 3831167"/>
              <a:gd name="connsiteY4" fmla="*/ 0 h 838200"/>
              <a:gd name="connsiteX0" fmla="*/ 0 w 3831167"/>
              <a:gd name="connsiteY0" fmla="*/ 0 h 838200"/>
              <a:gd name="connsiteX1" fmla="*/ 3795184 w 3831167"/>
              <a:gd name="connsiteY1" fmla="*/ 0 h 838200"/>
              <a:gd name="connsiteX2" fmla="*/ 3831167 w 3831167"/>
              <a:gd name="connsiteY2" fmla="*/ 838200 h 838200"/>
              <a:gd name="connsiteX3" fmla="*/ 0 w 3831167"/>
              <a:gd name="connsiteY3" fmla="*/ 838200 h 838200"/>
              <a:gd name="connsiteX4" fmla="*/ 0 w 3831167"/>
              <a:gd name="connsiteY4" fmla="*/ 0 h 838200"/>
              <a:gd name="connsiteX0" fmla="*/ 0 w 3795184"/>
              <a:gd name="connsiteY0" fmla="*/ 0 h 838200"/>
              <a:gd name="connsiteX1" fmla="*/ 3795184 w 3795184"/>
              <a:gd name="connsiteY1" fmla="*/ 0 h 838200"/>
              <a:gd name="connsiteX2" fmla="*/ 3683000 w 3795184"/>
              <a:gd name="connsiteY2" fmla="*/ 838200 h 838200"/>
              <a:gd name="connsiteX3" fmla="*/ 0 w 3795184"/>
              <a:gd name="connsiteY3" fmla="*/ 838200 h 838200"/>
              <a:gd name="connsiteX4" fmla="*/ 0 w 3795184"/>
              <a:gd name="connsiteY4" fmla="*/ 0 h 838200"/>
              <a:gd name="connsiteX0" fmla="*/ 0 w 3795184"/>
              <a:gd name="connsiteY0" fmla="*/ 0 h 838200"/>
              <a:gd name="connsiteX1" fmla="*/ 3795184 w 3795184"/>
              <a:gd name="connsiteY1" fmla="*/ 0 h 838200"/>
              <a:gd name="connsiteX2" fmla="*/ 3769783 w 3795184"/>
              <a:gd name="connsiteY2" fmla="*/ 201083 h 838200"/>
              <a:gd name="connsiteX3" fmla="*/ 3683000 w 3795184"/>
              <a:gd name="connsiteY3" fmla="*/ 838200 h 838200"/>
              <a:gd name="connsiteX4" fmla="*/ 0 w 3795184"/>
              <a:gd name="connsiteY4" fmla="*/ 838200 h 838200"/>
              <a:gd name="connsiteX5" fmla="*/ 0 w 3795184"/>
              <a:gd name="connsiteY5" fmla="*/ 0 h 838200"/>
              <a:gd name="connsiteX0" fmla="*/ 0 w 3795184"/>
              <a:gd name="connsiteY0" fmla="*/ 0 h 838200"/>
              <a:gd name="connsiteX1" fmla="*/ 3795184 w 3795184"/>
              <a:gd name="connsiteY1" fmla="*/ 0 h 838200"/>
              <a:gd name="connsiteX2" fmla="*/ 3721099 w 3795184"/>
              <a:gd name="connsiteY2" fmla="*/ 237067 h 838200"/>
              <a:gd name="connsiteX3" fmla="*/ 3683000 w 3795184"/>
              <a:gd name="connsiteY3" fmla="*/ 838200 h 838200"/>
              <a:gd name="connsiteX4" fmla="*/ 0 w 3795184"/>
              <a:gd name="connsiteY4" fmla="*/ 838200 h 838200"/>
              <a:gd name="connsiteX5" fmla="*/ 0 w 3795184"/>
              <a:gd name="connsiteY5" fmla="*/ 0 h 838200"/>
              <a:gd name="connsiteX0" fmla="*/ 0 w 3795184"/>
              <a:gd name="connsiteY0" fmla="*/ 0 h 838200"/>
              <a:gd name="connsiteX1" fmla="*/ 3795184 w 3795184"/>
              <a:gd name="connsiteY1" fmla="*/ 0 h 838200"/>
              <a:gd name="connsiteX2" fmla="*/ 3721099 w 3795184"/>
              <a:gd name="connsiteY2" fmla="*/ 237067 h 838200"/>
              <a:gd name="connsiteX3" fmla="*/ 3704167 w 3795184"/>
              <a:gd name="connsiteY3" fmla="*/ 510117 h 838200"/>
              <a:gd name="connsiteX4" fmla="*/ 3683000 w 3795184"/>
              <a:gd name="connsiteY4" fmla="*/ 838200 h 838200"/>
              <a:gd name="connsiteX5" fmla="*/ 0 w 3795184"/>
              <a:gd name="connsiteY5" fmla="*/ 838200 h 838200"/>
              <a:gd name="connsiteX6" fmla="*/ 0 w 3795184"/>
              <a:gd name="connsiteY6" fmla="*/ 0 h 838200"/>
              <a:gd name="connsiteX0" fmla="*/ 0 w 3795184"/>
              <a:gd name="connsiteY0" fmla="*/ 0 h 838200"/>
              <a:gd name="connsiteX1" fmla="*/ 3795184 w 3795184"/>
              <a:gd name="connsiteY1" fmla="*/ 0 h 838200"/>
              <a:gd name="connsiteX2" fmla="*/ 3721099 w 3795184"/>
              <a:gd name="connsiteY2" fmla="*/ 237067 h 838200"/>
              <a:gd name="connsiteX3" fmla="*/ 3488267 w 3795184"/>
              <a:gd name="connsiteY3" fmla="*/ 508000 h 838200"/>
              <a:gd name="connsiteX4" fmla="*/ 3683000 w 3795184"/>
              <a:gd name="connsiteY4" fmla="*/ 838200 h 838200"/>
              <a:gd name="connsiteX5" fmla="*/ 0 w 3795184"/>
              <a:gd name="connsiteY5" fmla="*/ 838200 h 838200"/>
              <a:gd name="connsiteX6" fmla="*/ 0 w 3795184"/>
              <a:gd name="connsiteY6" fmla="*/ 0 h 838200"/>
              <a:gd name="connsiteX0" fmla="*/ 0 w 3795184"/>
              <a:gd name="connsiteY0" fmla="*/ 0 h 838200"/>
              <a:gd name="connsiteX1" fmla="*/ 3795184 w 3795184"/>
              <a:gd name="connsiteY1" fmla="*/ 0 h 838200"/>
              <a:gd name="connsiteX2" fmla="*/ 3712632 w 3795184"/>
              <a:gd name="connsiteY2" fmla="*/ 239184 h 838200"/>
              <a:gd name="connsiteX3" fmla="*/ 3488267 w 3795184"/>
              <a:gd name="connsiteY3" fmla="*/ 508000 h 838200"/>
              <a:gd name="connsiteX4" fmla="*/ 3683000 w 3795184"/>
              <a:gd name="connsiteY4" fmla="*/ 838200 h 838200"/>
              <a:gd name="connsiteX5" fmla="*/ 0 w 3795184"/>
              <a:gd name="connsiteY5" fmla="*/ 838200 h 838200"/>
              <a:gd name="connsiteX6" fmla="*/ 0 w 3795184"/>
              <a:gd name="connsiteY6" fmla="*/ 0 h 838200"/>
              <a:gd name="connsiteX0" fmla="*/ 0 w 3795184"/>
              <a:gd name="connsiteY0" fmla="*/ 0 h 838200"/>
              <a:gd name="connsiteX1" fmla="*/ 3795184 w 3795184"/>
              <a:gd name="connsiteY1" fmla="*/ 0 h 838200"/>
              <a:gd name="connsiteX2" fmla="*/ 3712632 w 3795184"/>
              <a:gd name="connsiteY2" fmla="*/ 239184 h 838200"/>
              <a:gd name="connsiteX3" fmla="*/ 3587750 w 3795184"/>
              <a:gd name="connsiteY3" fmla="*/ 592666 h 838200"/>
              <a:gd name="connsiteX4" fmla="*/ 3683000 w 3795184"/>
              <a:gd name="connsiteY4" fmla="*/ 838200 h 838200"/>
              <a:gd name="connsiteX5" fmla="*/ 0 w 3795184"/>
              <a:gd name="connsiteY5" fmla="*/ 838200 h 838200"/>
              <a:gd name="connsiteX6" fmla="*/ 0 w 3795184"/>
              <a:gd name="connsiteY6" fmla="*/ 0 h 838200"/>
              <a:gd name="connsiteX0" fmla="*/ 0 w 3795184"/>
              <a:gd name="connsiteY0" fmla="*/ 0 h 838200"/>
              <a:gd name="connsiteX1" fmla="*/ 3795184 w 3795184"/>
              <a:gd name="connsiteY1" fmla="*/ 0 h 838200"/>
              <a:gd name="connsiteX2" fmla="*/ 3712632 w 3795184"/>
              <a:gd name="connsiteY2" fmla="*/ 239184 h 838200"/>
              <a:gd name="connsiteX3" fmla="*/ 3579283 w 3795184"/>
              <a:gd name="connsiteY3" fmla="*/ 592666 h 838200"/>
              <a:gd name="connsiteX4" fmla="*/ 3683000 w 3795184"/>
              <a:gd name="connsiteY4" fmla="*/ 838200 h 838200"/>
              <a:gd name="connsiteX5" fmla="*/ 0 w 3795184"/>
              <a:gd name="connsiteY5" fmla="*/ 838200 h 838200"/>
              <a:gd name="connsiteX6" fmla="*/ 0 w 3795184"/>
              <a:gd name="connsiteY6"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5184" h="838200">
                <a:moveTo>
                  <a:pt x="0" y="0"/>
                </a:moveTo>
                <a:lnTo>
                  <a:pt x="3795184" y="0"/>
                </a:lnTo>
                <a:lnTo>
                  <a:pt x="3712632" y="239184"/>
                </a:lnTo>
                <a:lnTo>
                  <a:pt x="3579283" y="592666"/>
                </a:lnTo>
                <a:lnTo>
                  <a:pt x="3683000" y="838200"/>
                </a:lnTo>
                <a:lnTo>
                  <a:pt x="0" y="838200"/>
                </a:lnTo>
                <a:lnTo>
                  <a:pt x="0" y="0"/>
                </a:lnTo>
                <a:close/>
              </a:path>
            </a:pathLst>
          </a:custGeom>
          <a:solidFill>
            <a:srgbClr val="FFFF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prstClr val="black"/>
              </a:solidFill>
              <a:latin typeface="Calibri" panose="020F0502020204030204"/>
            </a:endParaRPr>
          </a:p>
        </p:txBody>
      </p:sp>
      <p:sp>
        <p:nvSpPr>
          <p:cNvPr id="9" name="TextBox 8">
            <a:extLst>
              <a:ext uri="{FF2B5EF4-FFF2-40B4-BE49-F238E27FC236}">
                <a16:creationId xmlns:a16="http://schemas.microsoft.com/office/drawing/2014/main" id="{72D6FB60-F4D1-4CBF-BB4A-9C369C8044D2}"/>
              </a:ext>
            </a:extLst>
          </p:cNvPr>
          <p:cNvSpPr txBox="1"/>
          <p:nvPr/>
        </p:nvSpPr>
        <p:spPr>
          <a:xfrm>
            <a:off x="641016" y="4730072"/>
            <a:ext cx="2817932" cy="704531"/>
          </a:xfrm>
          <a:prstGeom prst="rect">
            <a:avLst/>
          </a:prstGeom>
          <a:solidFill>
            <a:srgbClr val="FFFF00"/>
          </a:solidFill>
        </p:spPr>
        <p:txBody>
          <a:bodyPr wrap="square" lIns="0" tIns="0" rIns="0" bIns="0" rtlCol="0">
            <a:noAutofit/>
          </a:bodyPr>
          <a:lstStyle/>
          <a:p>
            <a:pPr defTabSz="913943">
              <a:buClr>
                <a:srgbClr val="ED7D31"/>
              </a:buClr>
              <a:buSzPct val="70000"/>
              <a:defRPr/>
            </a:pPr>
            <a:r>
              <a:rPr lang="en-IN" sz="3500" b="1">
                <a:solidFill>
                  <a:prstClr val="black"/>
                </a:solidFill>
                <a:latin typeface="EYInterstate Regular "/>
              </a:rPr>
              <a:t>THANK YOU</a:t>
            </a:r>
          </a:p>
        </p:txBody>
      </p:sp>
      <p:sp>
        <p:nvSpPr>
          <p:cNvPr id="10" name="Rectangle 5">
            <a:extLst>
              <a:ext uri="{FF2B5EF4-FFF2-40B4-BE49-F238E27FC236}">
                <a16:creationId xmlns:a16="http://schemas.microsoft.com/office/drawing/2014/main" id="{6D755398-9C07-468D-9091-4840F864287B}"/>
              </a:ext>
            </a:extLst>
          </p:cNvPr>
          <p:cNvSpPr/>
          <p:nvPr/>
        </p:nvSpPr>
        <p:spPr>
          <a:xfrm>
            <a:off x="3966221" y="4647566"/>
            <a:ext cx="842523" cy="837765"/>
          </a:xfrm>
          <a:custGeom>
            <a:avLst/>
            <a:gdLst>
              <a:gd name="connsiteX0" fmla="*/ 0 w 854075"/>
              <a:gd name="connsiteY0" fmla="*/ 0 h 838200"/>
              <a:gd name="connsiteX1" fmla="*/ 854075 w 854075"/>
              <a:gd name="connsiteY1" fmla="*/ 0 h 838200"/>
              <a:gd name="connsiteX2" fmla="*/ 854075 w 854075"/>
              <a:gd name="connsiteY2" fmla="*/ 838200 h 838200"/>
              <a:gd name="connsiteX3" fmla="*/ 0 w 854075"/>
              <a:gd name="connsiteY3" fmla="*/ 838200 h 838200"/>
              <a:gd name="connsiteX4" fmla="*/ 0 w 854075"/>
              <a:gd name="connsiteY4" fmla="*/ 0 h 838200"/>
              <a:gd name="connsiteX0" fmla="*/ 0 w 854075"/>
              <a:gd name="connsiteY0" fmla="*/ 0 h 838200"/>
              <a:gd name="connsiteX1" fmla="*/ 854075 w 854075"/>
              <a:gd name="connsiteY1" fmla="*/ 0 h 838200"/>
              <a:gd name="connsiteX2" fmla="*/ 854075 w 854075"/>
              <a:gd name="connsiteY2" fmla="*/ 838200 h 838200"/>
              <a:gd name="connsiteX3" fmla="*/ 357187 w 854075"/>
              <a:gd name="connsiteY3" fmla="*/ 838200 h 838200"/>
              <a:gd name="connsiteX4" fmla="*/ 0 w 854075"/>
              <a:gd name="connsiteY4" fmla="*/ 0 h 838200"/>
              <a:gd name="connsiteX0" fmla="*/ 0 w 809625"/>
              <a:gd name="connsiteY0" fmla="*/ 0 h 839788"/>
              <a:gd name="connsiteX1" fmla="*/ 809625 w 809625"/>
              <a:gd name="connsiteY1" fmla="*/ 1588 h 839788"/>
              <a:gd name="connsiteX2" fmla="*/ 809625 w 809625"/>
              <a:gd name="connsiteY2" fmla="*/ 839788 h 839788"/>
              <a:gd name="connsiteX3" fmla="*/ 312737 w 809625"/>
              <a:gd name="connsiteY3" fmla="*/ 839788 h 839788"/>
              <a:gd name="connsiteX4" fmla="*/ 0 w 809625"/>
              <a:gd name="connsiteY4" fmla="*/ 0 h 839788"/>
              <a:gd name="connsiteX0" fmla="*/ 0 w 842962"/>
              <a:gd name="connsiteY0" fmla="*/ 0 h 838201"/>
              <a:gd name="connsiteX1" fmla="*/ 842962 w 842962"/>
              <a:gd name="connsiteY1" fmla="*/ 1 h 838201"/>
              <a:gd name="connsiteX2" fmla="*/ 842962 w 842962"/>
              <a:gd name="connsiteY2" fmla="*/ 838201 h 838201"/>
              <a:gd name="connsiteX3" fmla="*/ 346074 w 842962"/>
              <a:gd name="connsiteY3" fmla="*/ 838201 h 838201"/>
              <a:gd name="connsiteX4" fmla="*/ 0 w 842962"/>
              <a:gd name="connsiteY4" fmla="*/ 0 h 838201"/>
              <a:gd name="connsiteX0" fmla="*/ 0 w 842962"/>
              <a:gd name="connsiteY0" fmla="*/ 0 h 838201"/>
              <a:gd name="connsiteX1" fmla="*/ 842962 w 842962"/>
              <a:gd name="connsiteY1" fmla="*/ 1 h 838201"/>
              <a:gd name="connsiteX2" fmla="*/ 842962 w 842962"/>
              <a:gd name="connsiteY2" fmla="*/ 838201 h 838201"/>
              <a:gd name="connsiteX3" fmla="*/ 338136 w 842962"/>
              <a:gd name="connsiteY3" fmla="*/ 835026 h 838201"/>
              <a:gd name="connsiteX4" fmla="*/ 0 w 842962"/>
              <a:gd name="connsiteY4" fmla="*/ 0 h 838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962" h="838201">
                <a:moveTo>
                  <a:pt x="0" y="0"/>
                </a:moveTo>
                <a:lnTo>
                  <a:pt x="842962" y="1"/>
                </a:lnTo>
                <a:lnTo>
                  <a:pt x="842962" y="838201"/>
                </a:lnTo>
                <a:lnTo>
                  <a:pt x="338136" y="835026"/>
                </a:lnTo>
                <a:lnTo>
                  <a:pt x="0" y="0"/>
                </a:lnTo>
                <a:close/>
              </a:path>
            </a:pathLst>
          </a:custGeom>
          <a:solidFill>
            <a:srgbClr val="FFFF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defRPr/>
            </a:pPr>
            <a:endParaRPr lang="en-IN" sz="1199">
              <a:solidFill>
                <a:prstClr val="black"/>
              </a:solidFill>
              <a:latin typeface="Calibri" panose="020F0502020204030204"/>
            </a:endParaRPr>
          </a:p>
        </p:txBody>
      </p:sp>
    </p:spTree>
    <p:extLst>
      <p:ext uri="{BB962C8B-B14F-4D97-AF65-F5344CB8AC3E}">
        <p14:creationId xmlns:p14="http://schemas.microsoft.com/office/powerpoint/2010/main" val="2801869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INLINETEXTSHAPEGUID" val="73972220-3059-48aa-bb15-aa772a20c4bb"/>
</p:tagLst>
</file>

<file path=ppt/tags/tag3.xml><?xml version="1.0" encoding="utf-8"?>
<p:tagLst xmlns:a="http://schemas.openxmlformats.org/drawingml/2006/main" xmlns:r="http://schemas.openxmlformats.org/officeDocument/2006/relationships" xmlns:p="http://schemas.openxmlformats.org/presentationml/2006/main">
  <p:tag name="INLINETEXTSHAPEGUID" val="73972220-3059-48aa-bb15-aa772a20c4bb"/>
</p:tagLst>
</file>

<file path=ppt/tags/tag4.xml><?xml version="1.0" encoding="utf-8"?>
<p:tagLst xmlns:a="http://schemas.openxmlformats.org/drawingml/2006/main" xmlns:r="http://schemas.openxmlformats.org/officeDocument/2006/relationships" xmlns:p="http://schemas.openxmlformats.org/presentationml/2006/main">
  <p:tag name="INLINETEXTSHAPEGUID" val="73972220-3059-48aa-bb15-aa772a20c4bb"/>
</p:tagLst>
</file>

<file path=ppt/tags/tag5.xml><?xml version="1.0" encoding="utf-8"?>
<p:tagLst xmlns:a="http://schemas.openxmlformats.org/drawingml/2006/main" xmlns:r="http://schemas.openxmlformats.org/officeDocument/2006/relationships" xmlns:p="http://schemas.openxmlformats.org/presentationml/2006/main">
  <p:tag name="INLINETEXTSHAPEGUID" val="73972220-3059-48aa-bb15-aa772a20c4bb"/>
</p:tagLst>
</file>

<file path=ppt/tags/tag6.xml><?xml version="1.0" encoding="utf-8"?>
<p:tagLst xmlns:a="http://schemas.openxmlformats.org/drawingml/2006/main" xmlns:r="http://schemas.openxmlformats.org/officeDocument/2006/relationships" xmlns:p="http://schemas.openxmlformats.org/presentationml/2006/main">
  <p:tag name="INLINETEXTSHAPEGUID" val="73972220-3059-48aa-bb15-aa772a20c4bb"/>
</p:tagLst>
</file>

<file path=ppt/theme/theme1.xml><?xml version="1.0" encoding="utf-8"?>
<a:theme xmlns:a="http://schemas.openxmlformats.org/drawingml/2006/main" name="EY light background">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8">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2.xml><?xml version="1.0" encoding="utf-8"?>
<a:theme xmlns:a="http://schemas.openxmlformats.org/drawingml/2006/main" name="2_EY light background">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3.xml><?xml version="1.0" encoding="utf-8"?>
<a:theme xmlns:a="http://schemas.openxmlformats.org/drawingml/2006/main" name="Light Background">
  <a:themeElements>
    <a:clrScheme name="Custom 86">
      <a:dk1>
        <a:srgbClr val="FFFFFF"/>
      </a:dk1>
      <a:lt1>
        <a:srgbClr val="1A1A24"/>
      </a:lt1>
      <a:dk2>
        <a:srgbClr val="FFE600"/>
      </a:dk2>
      <a:lt2>
        <a:srgbClr val="2E2E38"/>
      </a:lt2>
      <a:accent1>
        <a:srgbClr val="2DB757"/>
      </a:accent1>
      <a:accent2>
        <a:srgbClr val="27ACAA"/>
      </a:accent2>
      <a:accent3>
        <a:srgbClr val="188CE5"/>
      </a:accent3>
      <a:accent4>
        <a:srgbClr val="750E5C"/>
      </a:accent4>
      <a:accent5>
        <a:srgbClr val="FF4136"/>
      </a:accent5>
      <a:accent6>
        <a:srgbClr val="FF6D00"/>
      </a:accent6>
      <a:hlink>
        <a:srgbClr val="0F69AE"/>
      </a:hlink>
      <a:folHlink>
        <a:srgbClr val="0F69AE"/>
      </a:folHlink>
    </a:clrScheme>
    <a:fontScheme name="EY">
      <a:majorFont>
        <a:latin typeface="EYInterstate Regular"/>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cap="flat" cmpd="sng" algn="ctr">
          <a:solidFill>
            <a:srgbClr val="747480"/>
          </a:solidFill>
          <a:prstDash val="solid"/>
          <a:miter lim="800000"/>
          <a:headEnd type="none" w="med" len="med"/>
          <a:tailEnd type="none" w="med" len="med"/>
        </a:ln>
      </a:spPr>
      <a:bodyPr lIns="108000" tIns="108000" rIns="108000" bIns="108000" rtlCol="0" anchor="t" anchorCtr="0"/>
      <a:lstStyle>
        <a:defPPr marL="252000" indent="-252000" algn="l">
          <a:lnSpc>
            <a:spcPct val="90000"/>
          </a:lnSpc>
          <a:spcBef>
            <a:spcPts val="400"/>
          </a:spcBef>
          <a:spcAft>
            <a:spcPts val="400"/>
          </a:spcAft>
          <a:buClr>
            <a:schemeClr val="tx2"/>
          </a:buClr>
          <a:buFont typeface="Wingdings" pitchFamily="2" charset="2"/>
          <a:buChar cha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36576" rIns="0" bIns="0" rtlCol="0" anchor="t">
        <a:spAutoFit/>
      </a:bodyPr>
      <a:lstStyle>
        <a:defPPr marL="252000" indent="-252000" algn="l">
          <a:lnSpc>
            <a:spcPct val="90000"/>
          </a:lnSpc>
          <a:spcBef>
            <a:spcPts val="400"/>
          </a:spcBef>
          <a:spcAft>
            <a:spcPts val="400"/>
          </a:spcAft>
          <a:buClr>
            <a:schemeClr val="tx2"/>
          </a:buClr>
          <a:buSzPct val="100000"/>
          <a:buFont typeface="Wingdings" pitchFamily="2" charset="2"/>
          <a:buChar char="§"/>
          <a:defRPr sz="2000" dirty="0" err="1" smtClean="0">
            <a:solidFill>
              <a:schemeClr val="bg1"/>
            </a:solidFill>
          </a:defRPr>
        </a:defPPr>
      </a:lstStyle>
    </a:txDef>
  </a:objectDefaults>
  <a:extraClrSchemeLst/>
  <a:extLst>
    <a:ext uri="{05A4C25C-085E-4340-85A3-A5531E510DB2}">
      <thm15:themeFamily xmlns:thm15="http://schemas.microsoft.com/office/thememl/2012/main" name="PowerPoint 2024_Template_White-v2a.potx" id="{BD982E67-C16A-491D-BCD7-1A08DD91C0C8}" vid="{586A0A9F-6178-4322-BD94-02F694D5346C}"/>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3833</Words>
  <Application>Microsoft Office PowerPoint</Application>
  <PresentationFormat>Widescreen</PresentationFormat>
  <Paragraphs>325</Paragraphs>
  <Slides>24</Slides>
  <Notes>16</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24</vt:i4>
      </vt:variant>
    </vt:vector>
  </HeadingPairs>
  <TitlesOfParts>
    <vt:vector size="39" baseType="lpstr">
      <vt:lpstr>Arial</vt:lpstr>
      <vt:lpstr>Calibri</vt:lpstr>
      <vt:lpstr>Calibri Light</vt:lpstr>
      <vt:lpstr>EYInterstate</vt:lpstr>
      <vt:lpstr>EYInterstate Light</vt:lpstr>
      <vt:lpstr>EYInterstate Regular</vt:lpstr>
      <vt:lpstr>EYInterstate Regular </vt:lpstr>
      <vt:lpstr>Georgia</vt:lpstr>
      <vt:lpstr>Wingdings</vt:lpstr>
      <vt:lpstr>Wingdings 3</vt:lpstr>
      <vt:lpstr>EY light background</vt:lpstr>
      <vt:lpstr>2_EY light background</vt:lpstr>
      <vt:lpstr>Light Background</vt:lpstr>
      <vt:lpstr>1_Office Theme</vt:lpstr>
      <vt:lpstr>think-cell Slide</vt:lpstr>
      <vt:lpstr>INSOLVENCY AND BANKRUPTCY CODE, 2016  DIRECT TAX OVERVIEW </vt:lpstr>
      <vt:lpstr>PowerPoint Presentation</vt:lpstr>
      <vt:lpstr>PowerPoint Presentation</vt:lpstr>
      <vt:lpstr>PowerPoint Presentation</vt:lpstr>
      <vt:lpstr>PowerPoint Presentation</vt:lpstr>
      <vt:lpstr>PowerPoint Presentation</vt:lpstr>
      <vt:lpstr>KEY TAX CONSIDERATIONS</vt:lpstr>
      <vt:lpstr>PowerPoint Presentation</vt:lpstr>
      <vt:lpstr>Procedural amendments</vt:lpstr>
      <vt:lpstr>PowerPoint Presentation</vt:lpstr>
      <vt:lpstr>PowerPoint Presentation</vt:lpstr>
      <vt:lpstr>Case Study 1 </vt:lpstr>
      <vt:lpstr>Case Study 2</vt:lpstr>
      <vt:lpstr>Case Study 3</vt:lpstr>
      <vt:lpstr>KEY RULINGS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Resolution under IBC vs. Sale as a Going Concern under Liquidation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Title ]</dc:title>
  <dc:creator>Mit Hariyani</dc:creator>
  <cp:lastModifiedBy>Chetan Mehta</cp:lastModifiedBy>
  <cp:revision>2</cp:revision>
  <cp:lastPrinted>2024-06-19T06:03:40Z</cp:lastPrinted>
  <dcterms:created xsi:type="dcterms:W3CDTF">2024-06-15T14:45:11Z</dcterms:created>
  <dcterms:modified xsi:type="dcterms:W3CDTF">2026-09-05T04:00:31Z</dcterms:modified>
</cp:coreProperties>
</file>