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37"/>
  </p:notesMasterIdLst>
  <p:sldIdLst>
    <p:sldId id="256" r:id="rId2"/>
    <p:sldId id="313" r:id="rId3"/>
    <p:sldId id="314" r:id="rId4"/>
    <p:sldId id="315" r:id="rId5"/>
    <p:sldId id="310" r:id="rId6"/>
    <p:sldId id="258" r:id="rId7"/>
    <p:sldId id="297" r:id="rId8"/>
    <p:sldId id="316" r:id="rId9"/>
    <p:sldId id="282" r:id="rId10"/>
    <p:sldId id="283" r:id="rId11"/>
    <p:sldId id="284" r:id="rId12"/>
    <p:sldId id="286" r:id="rId13"/>
    <p:sldId id="287" r:id="rId14"/>
    <p:sldId id="288" r:id="rId15"/>
    <p:sldId id="289" r:id="rId16"/>
    <p:sldId id="292" r:id="rId17"/>
    <p:sldId id="291" r:id="rId18"/>
    <p:sldId id="290" r:id="rId19"/>
    <p:sldId id="269" r:id="rId20"/>
    <p:sldId id="298" r:id="rId21"/>
    <p:sldId id="300" r:id="rId22"/>
    <p:sldId id="306" r:id="rId23"/>
    <p:sldId id="301" r:id="rId24"/>
    <p:sldId id="302" r:id="rId25"/>
    <p:sldId id="303" r:id="rId26"/>
    <p:sldId id="305" r:id="rId27"/>
    <p:sldId id="264" r:id="rId28"/>
    <p:sldId id="317" r:id="rId29"/>
    <p:sldId id="311" r:id="rId30"/>
    <p:sldId id="312" r:id="rId31"/>
    <p:sldId id="319" r:id="rId32"/>
    <p:sldId id="320" r:id="rId33"/>
    <p:sldId id="321" r:id="rId34"/>
    <p:sldId id="309" r:id="rId35"/>
    <p:sldId id="318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rayanagarwalca@gmail.com" userId="2a65238069980b56" providerId="LiveId" clId="{FC786B48-C8BF-4276-96D8-A8174F4ABD41}"/>
    <pc:docChg chg="undo custSel addSld delSld modSld sldOrd">
      <pc:chgData name="narayanagarwalca@gmail.com" userId="2a65238069980b56" providerId="LiveId" clId="{FC786B48-C8BF-4276-96D8-A8174F4ABD41}" dt="2026-10-09T06:38:14.034" v="5880" actId="20577"/>
      <pc:docMkLst>
        <pc:docMk/>
      </pc:docMkLst>
      <pc:sldChg chg="addSp delSp modSp mod chgLayout">
        <pc:chgData name="narayanagarwalca@gmail.com" userId="2a65238069980b56" providerId="LiveId" clId="{FC786B48-C8BF-4276-96D8-A8174F4ABD41}" dt="2026-10-06T07:04:18.082" v="285" actId="113"/>
        <pc:sldMkLst>
          <pc:docMk/>
          <pc:sldMk cId="3202169379" sldId="256"/>
        </pc:sldMkLst>
        <pc:spChg chg="mod ord">
          <ac:chgData name="narayanagarwalca@gmail.com" userId="2a65238069980b56" providerId="LiveId" clId="{FC786B48-C8BF-4276-96D8-A8174F4ABD41}" dt="2026-10-06T07:02:41.135" v="272" actId="20577"/>
          <ac:spMkLst>
            <pc:docMk/>
            <pc:sldMk cId="3202169379" sldId="256"/>
            <ac:spMk id="2" creationId="{442455BC-CD6C-CE91-77A5-FE1C03380CB4}"/>
          </ac:spMkLst>
        </pc:spChg>
        <pc:spChg chg="mod">
          <ac:chgData name="narayanagarwalca@gmail.com" userId="2a65238069980b56" providerId="LiveId" clId="{FC786B48-C8BF-4276-96D8-A8174F4ABD41}" dt="2026-10-06T07:04:18.082" v="285" actId="113"/>
          <ac:spMkLst>
            <pc:docMk/>
            <pc:sldMk cId="3202169379" sldId="256"/>
            <ac:spMk id="4" creationId="{4121C251-D938-1292-CE12-13E69B008627}"/>
          </ac:spMkLst>
        </pc:spChg>
        <pc:spChg chg="add mod ord">
          <ac:chgData name="narayanagarwalca@gmail.com" userId="2a65238069980b56" providerId="LiveId" clId="{FC786B48-C8BF-4276-96D8-A8174F4ABD41}" dt="2026-10-06T07:03:29.624" v="280" actId="27636"/>
          <ac:spMkLst>
            <pc:docMk/>
            <pc:sldMk cId="3202169379" sldId="256"/>
            <ac:spMk id="5" creationId="{A6E89D26-FF8F-AD43-8C53-443EB79F7876}"/>
          </ac:spMkLst>
        </pc:spChg>
      </pc:sldChg>
      <pc:sldChg chg="delSp modSp del mod">
        <pc:chgData name="narayanagarwalca@gmail.com" userId="2a65238069980b56" providerId="LiveId" clId="{FC786B48-C8BF-4276-96D8-A8174F4ABD41}" dt="2026-10-07T08:10:10.387" v="3080" actId="2696"/>
        <pc:sldMkLst>
          <pc:docMk/>
          <pc:sldMk cId="1457607998" sldId="257"/>
        </pc:sldMkLst>
      </pc:sldChg>
      <pc:sldChg chg="delSp modSp mod ord">
        <pc:chgData name="narayanagarwalca@gmail.com" userId="2a65238069980b56" providerId="LiveId" clId="{FC786B48-C8BF-4276-96D8-A8174F4ABD41}" dt="2026-10-08T06:42:27.863" v="4799" actId="20577"/>
        <pc:sldMkLst>
          <pc:docMk/>
          <pc:sldMk cId="687586044" sldId="258"/>
        </pc:sldMkLst>
        <pc:spChg chg="mod">
          <ac:chgData name="narayanagarwalca@gmail.com" userId="2a65238069980b56" providerId="LiveId" clId="{FC786B48-C8BF-4276-96D8-A8174F4ABD41}" dt="2026-10-08T06:42:27.863" v="4799" actId="20577"/>
          <ac:spMkLst>
            <pc:docMk/>
            <pc:sldMk cId="687586044" sldId="258"/>
            <ac:spMk id="2" creationId="{509BCA58-C600-32F8-5081-FB5838F2E82B}"/>
          </ac:spMkLst>
        </pc:spChg>
        <pc:spChg chg="mod">
          <ac:chgData name="narayanagarwalca@gmail.com" userId="2a65238069980b56" providerId="LiveId" clId="{FC786B48-C8BF-4276-96D8-A8174F4ABD41}" dt="2026-10-08T06:42:03.473" v="4793" actId="255"/>
          <ac:spMkLst>
            <pc:docMk/>
            <pc:sldMk cId="687586044" sldId="258"/>
            <ac:spMk id="3" creationId="{0F9AC937-BF7C-DC6C-A5A3-D21FF9049282}"/>
          </ac:spMkLst>
        </pc:spChg>
      </pc:sldChg>
      <pc:sldChg chg="modSp del mod">
        <pc:chgData name="narayanagarwalca@gmail.com" userId="2a65238069980b56" providerId="LiveId" clId="{FC786B48-C8BF-4276-96D8-A8174F4ABD41}" dt="2026-10-07T08:10:46.664" v="3081" actId="2696"/>
        <pc:sldMkLst>
          <pc:docMk/>
          <pc:sldMk cId="3205097194" sldId="259"/>
        </pc:sldMkLst>
      </pc:sldChg>
      <pc:sldChg chg="del">
        <pc:chgData name="narayanagarwalca@gmail.com" userId="2a65238069980b56" providerId="LiveId" clId="{FC786B48-C8BF-4276-96D8-A8174F4ABD41}" dt="2026-10-06T07:45:52.978" v="748" actId="2696"/>
        <pc:sldMkLst>
          <pc:docMk/>
          <pc:sldMk cId="2937749829" sldId="260"/>
        </pc:sldMkLst>
      </pc:sldChg>
      <pc:sldChg chg="delSp modSp del mod">
        <pc:chgData name="narayanagarwalca@gmail.com" userId="2a65238069980b56" providerId="LiveId" clId="{FC786B48-C8BF-4276-96D8-A8174F4ABD41}" dt="2026-10-08T07:38:30.893" v="5255" actId="2696"/>
        <pc:sldMkLst>
          <pc:docMk/>
          <pc:sldMk cId="1920032558" sldId="261"/>
        </pc:sldMkLst>
      </pc:sldChg>
      <pc:sldChg chg="modSp del mod">
        <pc:chgData name="narayanagarwalca@gmail.com" userId="2a65238069980b56" providerId="LiveId" clId="{FC786B48-C8BF-4276-96D8-A8174F4ABD41}" dt="2026-10-06T10:26:39.716" v="1609" actId="2696"/>
        <pc:sldMkLst>
          <pc:docMk/>
          <pc:sldMk cId="1951344604" sldId="262"/>
        </pc:sldMkLst>
      </pc:sldChg>
      <pc:sldChg chg="modSp del mod ord">
        <pc:chgData name="narayanagarwalca@gmail.com" userId="2a65238069980b56" providerId="LiveId" clId="{FC786B48-C8BF-4276-96D8-A8174F4ABD41}" dt="2026-10-08T07:32:53.617" v="5086" actId="2696"/>
        <pc:sldMkLst>
          <pc:docMk/>
          <pc:sldMk cId="656799105" sldId="263"/>
        </pc:sldMkLst>
      </pc:sldChg>
      <pc:sldChg chg="modSp mod ord">
        <pc:chgData name="narayanagarwalca@gmail.com" userId="2a65238069980b56" providerId="LiveId" clId="{FC786B48-C8BF-4276-96D8-A8174F4ABD41}" dt="2026-10-08T07:33:00.670" v="5087" actId="207"/>
        <pc:sldMkLst>
          <pc:docMk/>
          <pc:sldMk cId="798236110" sldId="264"/>
        </pc:sldMkLst>
        <pc:spChg chg="mod">
          <ac:chgData name="narayanagarwalca@gmail.com" userId="2a65238069980b56" providerId="LiveId" clId="{FC786B48-C8BF-4276-96D8-A8174F4ABD41}" dt="2026-10-06T11:55:19.942" v="2062" actId="20577"/>
          <ac:spMkLst>
            <pc:docMk/>
            <pc:sldMk cId="798236110" sldId="264"/>
            <ac:spMk id="2" creationId="{83211118-5A2F-2A5D-D3F1-7D34862F8D26}"/>
          </ac:spMkLst>
        </pc:spChg>
        <pc:spChg chg="mod">
          <ac:chgData name="narayanagarwalca@gmail.com" userId="2a65238069980b56" providerId="LiveId" clId="{FC786B48-C8BF-4276-96D8-A8174F4ABD41}" dt="2026-10-08T07:33:00.670" v="5087" actId="207"/>
          <ac:spMkLst>
            <pc:docMk/>
            <pc:sldMk cId="798236110" sldId="264"/>
            <ac:spMk id="3" creationId="{CDC73401-F9D3-3D32-9312-21B252CE436C}"/>
          </ac:spMkLst>
        </pc:spChg>
      </pc:sldChg>
      <pc:sldChg chg="modSp del mod">
        <pc:chgData name="narayanagarwalca@gmail.com" userId="2a65238069980b56" providerId="LiveId" clId="{FC786B48-C8BF-4276-96D8-A8174F4ABD41}" dt="2026-10-06T07:53:09.610" v="792" actId="2696"/>
        <pc:sldMkLst>
          <pc:docMk/>
          <pc:sldMk cId="154862233" sldId="265"/>
        </pc:sldMkLst>
      </pc:sldChg>
      <pc:sldChg chg="del">
        <pc:chgData name="narayanagarwalca@gmail.com" userId="2a65238069980b56" providerId="LiveId" clId="{FC786B48-C8BF-4276-96D8-A8174F4ABD41}" dt="2026-10-06T07:53:20.609" v="793" actId="2696"/>
        <pc:sldMkLst>
          <pc:docMk/>
          <pc:sldMk cId="4107257981" sldId="266"/>
        </pc:sldMkLst>
      </pc:sldChg>
      <pc:sldChg chg="modSp del mod ord">
        <pc:chgData name="narayanagarwalca@gmail.com" userId="2a65238069980b56" providerId="LiveId" clId="{FC786B48-C8BF-4276-96D8-A8174F4ABD41}" dt="2026-10-07T10:16:28.803" v="3970" actId="2696"/>
        <pc:sldMkLst>
          <pc:docMk/>
          <pc:sldMk cId="1487887202" sldId="267"/>
        </pc:sldMkLst>
      </pc:sldChg>
      <pc:sldChg chg="modSp del mod">
        <pc:chgData name="narayanagarwalca@gmail.com" userId="2a65238069980b56" providerId="LiveId" clId="{FC786B48-C8BF-4276-96D8-A8174F4ABD41}" dt="2026-10-06T10:53:01.205" v="1803" actId="2696"/>
        <pc:sldMkLst>
          <pc:docMk/>
          <pc:sldMk cId="2718581194" sldId="268"/>
        </pc:sldMkLst>
      </pc:sldChg>
      <pc:sldChg chg="addSp delSp modSp mod ord">
        <pc:chgData name="narayanagarwalca@gmail.com" userId="2a65238069980b56" providerId="LiveId" clId="{FC786B48-C8BF-4276-96D8-A8174F4ABD41}" dt="2026-10-07T10:22:17.903" v="3975"/>
        <pc:sldMkLst>
          <pc:docMk/>
          <pc:sldMk cId="518464280" sldId="269"/>
        </pc:sldMkLst>
        <pc:spChg chg="mod">
          <ac:chgData name="narayanagarwalca@gmail.com" userId="2a65238069980b56" providerId="LiveId" clId="{FC786B48-C8BF-4276-96D8-A8174F4ABD41}" dt="2026-10-06T10:54:16.791" v="1816" actId="14100"/>
          <ac:spMkLst>
            <pc:docMk/>
            <pc:sldMk cId="518464280" sldId="269"/>
            <ac:spMk id="2" creationId="{6614CA12-05FE-3D7E-0F16-4DA7AF765666}"/>
          </ac:spMkLst>
        </pc:spChg>
        <pc:spChg chg="mod">
          <ac:chgData name="narayanagarwalca@gmail.com" userId="2a65238069980b56" providerId="LiveId" clId="{FC786B48-C8BF-4276-96D8-A8174F4ABD41}" dt="2026-10-06T11:44:24.919" v="1975" actId="27636"/>
          <ac:spMkLst>
            <pc:docMk/>
            <pc:sldMk cId="518464280" sldId="269"/>
            <ac:spMk id="3" creationId="{E3B507B4-E61D-1A32-60F7-53491EF9A58D}"/>
          </ac:spMkLst>
        </pc:spChg>
      </pc:sldChg>
      <pc:sldChg chg="modSp del">
        <pc:chgData name="narayanagarwalca@gmail.com" userId="2a65238069980b56" providerId="LiveId" clId="{FC786B48-C8BF-4276-96D8-A8174F4ABD41}" dt="2026-10-06T10:39:16.822" v="1649" actId="2696"/>
        <pc:sldMkLst>
          <pc:docMk/>
          <pc:sldMk cId="865605037" sldId="270"/>
        </pc:sldMkLst>
      </pc:sldChg>
      <pc:sldChg chg="modSp del">
        <pc:chgData name="narayanagarwalca@gmail.com" userId="2a65238069980b56" providerId="LiveId" clId="{FC786B48-C8BF-4276-96D8-A8174F4ABD41}" dt="2026-10-06T10:55:35.268" v="1818" actId="2696"/>
        <pc:sldMkLst>
          <pc:docMk/>
          <pc:sldMk cId="2643296261" sldId="271"/>
        </pc:sldMkLst>
      </pc:sldChg>
      <pc:sldChg chg="modSp del mod">
        <pc:chgData name="narayanagarwalca@gmail.com" userId="2a65238069980b56" providerId="LiveId" clId="{FC786B48-C8BF-4276-96D8-A8174F4ABD41}" dt="2026-10-06T12:16:16.358" v="2185" actId="2696"/>
        <pc:sldMkLst>
          <pc:docMk/>
          <pc:sldMk cId="538781313" sldId="272"/>
        </pc:sldMkLst>
      </pc:sldChg>
      <pc:sldChg chg="modSp del mod">
        <pc:chgData name="narayanagarwalca@gmail.com" userId="2a65238069980b56" providerId="LiveId" clId="{FC786B48-C8BF-4276-96D8-A8174F4ABD41}" dt="2026-10-06T12:16:32.791" v="2186" actId="2696"/>
        <pc:sldMkLst>
          <pc:docMk/>
          <pc:sldMk cId="1941132346" sldId="273"/>
        </pc:sldMkLst>
      </pc:sldChg>
      <pc:sldChg chg="modSp del mod">
        <pc:chgData name="narayanagarwalca@gmail.com" userId="2a65238069980b56" providerId="LiveId" clId="{FC786B48-C8BF-4276-96D8-A8174F4ABD41}" dt="2026-10-06T10:58:08.044" v="1819" actId="2696"/>
        <pc:sldMkLst>
          <pc:docMk/>
          <pc:sldMk cId="652703570" sldId="274"/>
        </pc:sldMkLst>
      </pc:sldChg>
      <pc:sldChg chg="modSp del">
        <pc:chgData name="narayanagarwalca@gmail.com" userId="2a65238069980b56" providerId="LiveId" clId="{FC786B48-C8BF-4276-96D8-A8174F4ABD41}" dt="2026-10-06T10:59:02.279" v="1820" actId="2696"/>
        <pc:sldMkLst>
          <pc:docMk/>
          <pc:sldMk cId="22468072" sldId="275"/>
        </pc:sldMkLst>
      </pc:sldChg>
      <pc:sldChg chg="modSp del mod ord">
        <pc:chgData name="narayanagarwalca@gmail.com" userId="2a65238069980b56" providerId="LiveId" clId="{FC786B48-C8BF-4276-96D8-A8174F4ABD41}" dt="2026-10-08T07:18:18.374" v="5073" actId="2696"/>
        <pc:sldMkLst>
          <pc:docMk/>
          <pc:sldMk cId="2575707427" sldId="276"/>
        </pc:sldMkLst>
      </pc:sldChg>
      <pc:sldChg chg="modSp del mod">
        <pc:chgData name="narayanagarwalca@gmail.com" userId="2a65238069980b56" providerId="LiveId" clId="{FC786B48-C8BF-4276-96D8-A8174F4ABD41}" dt="2026-10-07T09:57:39.170" v="3939" actId="2696"/>
        <pc:sldMkLst>
          <pc:docMk/>
          <pc:sldMk cId="929070176" sldId="277"/>
        </pc:sldMkLst>
      </pc:sldChg>
      <pc:sldChg chg="modSp del mod">
        <pc:chgData name="narayanagarwalca@gmail.com" userId="2a65238069980b56" providerId="LiveId" clId="{FC786B48-C8BF-4276-96D8-A8174F4ABD41}" dt="2026-10-06T11:02:11.857" v="1823" actId="2696"/>
        <pc:sldMkLst>
          <pc:docMk/>
          <pc:sldMk cId="1542945030" sldId="278"/>
        </pc:sldMkLst>
      </pc:sldChg>
      <pc:sldChg chg="del">
        <pc:chgData name="narayanagarwalca@gmail.com" userId="2a65238069980b56" providerId="LiveId" clId="{FC786B48-C8BF-4276-96D8-A8174F4ABD41}" dt="2026-10-06T11:02:11.857" v="1823" actId="2696"/>
        <pc:sldMkLst>
          <pc:docMk/>
          <pc:sldMk cId="2154193615" sldId="279"/>
        </pc:sldMkLst>
      </pc:sldChg>
      <pc:sldChg chg="modSp del mod">
        <pc:chgData name="narayanagarwalca@gmail.com" userId="2a65238069980b56" providerId="LiveId" clId="{FC786B48-C8BF-4276-96D8-A8174F4ABD41}" dt="2026-10-06T11:02:11.857" v="1823" actId="2696"/>
        <pc:sldMkLst>
          <pc:docMk/>
          <pc:sldMk cId="3220162617" sldId="280"/>
        </pc:sldMkLst>
      </pc:sldChg>
      <pc:sldChg chg="modSp del mod">
        <pc:chgData name="narayanagarwalca@gmail.com" userId="2a65238069980b56" providerId="LiveId" clId="{FC786B48-C8BF-4276-96D8-A8174F4ABD41}" dt="2026-10-06T11:02:11.857" v="1823" actId="2696"/>
        <pc:sldMkLst>
          <pc:docMk/>
          <pc:sldMk cId="1413943070" sldId="281"/>
        </pc:sldMkLst>
      </pc:sldChg>
      <pc:sldChg chg="addSp delSp modSp new mod setBg chgLayout">
        <pc:chgData name="narayanagarwalca@gmail.com" userId="2a65238069980b56" providerId="LiveId" clId="{FC786B48-C8BF-4276-96D8-A8174F4ABD41}" dt="2026-10-07T10:24:04.814" v="3984" actId="5793"/>
        <pc:sldMkLst>
          <pc:docMk/>
          <pc:sldMk cId="999591200" sldId="282"/>
        </pc:sldMkLst>
        <pc:spChg chg="mod ord">
          <ac:chgData name="narayanagarwalca@gmail.com" userId="2a65238069980b56" providerId="LiveId" clId="{FC786B48-C8BF-4276-96D8-A8174F4ABD41}" dt="2026-10-06T11:05:52.468" v="1825" actId="27636"/>
          <ac:spMkLst>
            <pc:docMk/>
            <pc:sldMk cId="999591200" sldId="282"/>
            <ac:spMk id="2" creationId="{272A002B-C63B-370D-12BC-35649F817F02}"/>
          </ac:spMkLst>
        </pc:spChg>
        <pc:spChg chg="add mod ord">
          <ac:chgData name="narayanagarwalca@gmail.com" userId="2a65238069980b56" providerId="LiveId" clId="{FC786B48-C8BF-4276-96D8-A8174F4ABD41}" dt="2026-10-07T10:24:04.814" v="3984" actId="5793"/>
          <ac:spMkLst>
            <pc:docMk/>
            <pc:sldMk cId="999591200" sldId="282"/>
            <ac:spMk id="5" creationId="{DB121F3E-3A34-EF98-81C9-A28A044F81C5}"/>
          </ac:spMkLst>
        </pc:spChg>
      </pc:sldChg>
      <pc:sldChg chg="modSp new mod">
        <pc:chgData name="narayanagarwalca@gmail.com" userId="2a65238069980b56" providerId="LiveId" clId="{FC786B48-C8BF-4276-96D8-A8174F4ABD41}" dt="2026-10-07T10:26:28.437" v="4073" actId="27636"/>
        <pc:sldMkLst>
          <pc:docMk/>
          <pc:sldMk cId="3177964387" sldId="283"/>
        </pc:sldMkLst>
        <pc:spChg chg="mod">
          <ac:chgData name="narayanagarwalca@gmail.com" userId="2a65238069980b56" providerId="LiveId" clId="{FC786B48-C8BF-4276-96D8-A8174F4ABD41}" dt="2026-10-06T11:39:18.986" v="1828" actId="6549"/>
          <ac:spMkLst>
            <pc:docMk/>
            <pc:sldMk cId="3177964387" sldId="283"/>
            <ac:spMk id="2" creationId="{BBB4B9CB-A4C9-167E-ADEC-1AB0AEF02648}"/>
          </ac:spMkLst>
        </pc:spChg>
        <pc:spChg chg="mod">
          <ac:chgData name="narayanagarwalca@gmail.com" userId="2a65238069980b56" providerId="LiveId" clId="{FC786B48-C8BF-4276-96D8-A8174F4ABD41}" dt="2026-10-07T10:26:28.437" v="4073" actId="27636"/>
          <ac:spMkLst>
            <pc:docMk/>
            <pc:sldMk cId="3177964387" sldId="283"/>
            <ac:spMk id="3" creationId="{69EDC065-781F-00A3-2EE5-C89081D7D0A5}"/>
          </ac:spMkLst>
        </pc:spChg>
      </pc:sldChg>
      <pc:sldChg chg="modSp new mod">
        <pc:chgData name="narayanagarwalca@gmail.com" userId="2a65238069980b56" providerId="LiveId" clId="{FC786B48-C8BF-4276-96D8-A8174F4ABD41}" dt="2026-10-07T10:29:42.557" v="4157" actId="27636"/>
        <pc:sldMkLst>
          <pc:docMk/>
          <pc:sldMk cId="1017563436" sldId="284"/>
        </pc:sldMkLst>
        <pc:spChg chg="mod">
          <ac:chgData name="narayanagarwalca@gmail.com" userId="2a65238069980b56" providerId="LiveId" clId="{FC786B48-C8BF-4276-96D8-A8174F4ABD41}" dt="2026-10-06T07:30:53.027" v="572" actId="122"/>
          <ac:spMkLst>
            <pc:docMk/>
            <pc:sldMk cId="1017563436" sldId="284"/>
            <ac:spMk id="2" creationId="{75ABDDE0-103D-F6BD-F3FF-6BF02859786F}"/>
          </ac:spMkLst>
        </pc:spChg>
        <pc:spChg chg="mod">
          <ac:chgData name="narayanagarwalca@gmail.com" userId="2a65238069980b56" providerId="LiveId" clId="{FC786B48-C8BF-4276-96D8-A8174F4ABD41}" dt="2026-10-07T10:29:42.557" v="4157" actId="27636"/>
          <ac:spMkLst>
            <pc:docMk/>
            <pc:sldMk cId="1017563436" sldId="284"/>
            <ac:spMk id="3" creationId="{90E15409-8250-98BB-66CE-8AD9F17D12D9}"/>
          </ac:spMkLst>
        </pc:spChg>
      </pc:sldChg>
      <pc:sldChg chg="modSp new del mod">
        <pc:chgData name="narayanagarwalca@gmail.com" userId="2a65238069980b56" providerId="LiveId" clId="{FC786B48-C8BF-4276-96D8-A8174F4ABD41}" dt="2026-10-07T10:30:19.431" v="4158" actId="2696"/>
        <pc:sldMkLst>
          <pc:docMk/>
          <pc:sldMk cId="3899705466" sldId="285"/>
        </pc:sldMkLst>
      </pc:sldChg>
      <pc:sldChg chg="modSp new mod">
        <pc:chgData name="narayanagarwalca@gmail.com" userId="2a65238069980b56" providerId="LiveId" clId="{FC786B48-C8BF-4276-96D8-A8174F4ABD41}" dt="2026-10-07T10:32:13.620" v="4373" actId="6549"/>
        <pc:sldMkLst>
          <pc:docMk/>
          <pc:sldMk cId="1597036185" sldId="286"/>
        </pc:sldMkLst>
        <pc:spChg chg="mod">
          <ac:chgData name="narayanagarwalca@gmail.com" userId="2a65238069980b56" providerId="LiveId" clId="{FC786B48-C8BF-4276-96D8-A8174F4ABD41}" dt="2026-10-06T07:36:19.214" v="648" actId="27636"/>
          <ac:spMkLst>
            <pc:docMk/>
            <pc:sldMk cId="1597036185" sldId="286"/>
            <ac:spMk id="2" creationId="{7E30655F-9BA0-4C29-9B1A-7AFCBA0FB037}"/>
          </ac:spMkLst>
        </pc:spChg>
        <pc:spChg chg="mod">
          <ac:chgData name="narayanagarwalca@gmail.com" userId="2a65238069980b56" providerId="LiveId" clId="{FC786B48-C8BF-4276-96D8-A8174F4ABD41}" dt="2026-10-07T10:32:13.620" v="4373" actId="6549"/>
          <ac:spMkLst>
            <pc:docMk/>
            <pc:sldMk cId="1597036185" sldId="286"/>
            <ac:spMk id="3" creationId="{55A7AC61-B29D-C177-59F6-2F143E450155}"/>
          </ac:spMkLst>
        </pc:spChg>
      </pc:sldChg>
      <pc:sldChg chg="addSp delSp modSp mod">
        <pc:chgData name="narayanagarwalca@gmail.com" userId="2a65238069980b56" providerId="LiveId" clId="{FC786B48-C8BF-4276-96D8-A8174F4ABD41}" dt="2026-10-06T07:42:48.725" v="747" actId="14100"/>
        <pc:sldMkLst>
          <pc:docMk/>
          <pc:sldMk cId="2022067399" sldId="287"/>
        </pc:sldMkLst>
        <pc:spChg chg="add del mod">
          <ac:chgData name="narayanagarwalca@gmail.com" userId="2a65238069980b56" providerId="LiveId" clId="{FC786B48-C8BF-4276-96D8-A8174F4ABD41}" dt="2026-10-06T07:42:16.354" v="740" actId="255"/>
          <ac:spMkLst>
            <pc:docMk/>
            <pc:sldMk cId="2022067399" sldId="287"/>
            <ac:spMk id="11" creationId="{627E5854-F1DE-1887-A30F-457A84C720C5}"/>
          </ac:spMkLst>
        </pc:spChg>
        <pc:graphicFrameChg chg="mod modGraphic">
          <ac:chgData name="narayanagarwalca@gmail.com" userId="2a65238069980b56" providerId="LiveId" clId="{FC786B48-C8BF-4276-96D8-A8174F4ABD41}" dt="2026-10-06T07:42:48.725" v="747" actId="14100"/>
          <ac:graphicFrameMkLst>
            <pc:docMk/>
            <pc:sldMk cId="2022067399" sldId="287"/>
            <ac:graphicFrameMk id="9" creationId="{215B37C3-8C49-6FEF-97BF-C041A6791AA7}"/>
          </ac:graphicFrameMkLst>
        </pc:graphicFrameChg>
      </pc:sldChg>
      <pc:sldChg chg="modSp mod ord">
        <pc:chgData name="narayanagarwalca@gmail.com" userId="2a65238069980b56" providerId="LiveId" clId="{FC786B48-C8BF-4276-96D8-A8174F4ABD41}" dt="2026-10-08T07:14:32.138" v="5072" actId="255"/>
        <pc:sldMkLst>
          <pc:docMk/>
          <pc:sldMk cId="4284891508" sldId="288"/>
        </pc:sldMkLst>
        <pc:spChg chg="mod">
          <ac:chgData name="narayanagarwalca@gmail.com" userId="2a65238069980b56" providerId="LiveId" clId="{FC786B48-C8BF-4276-96D8-A8174F4ABD41}" dt="2026-10-06T07:49:17.127" v="774" actId="14100"/>
          <ac:spMkLst>
            <pc:docMk/>
            <pc:sldMk cId="4284891508" sldId="288"/>
            <ac:spMk id="9" creationId="{777F2D30-8426-B320-5409-F196A912703E}"/>
          </ac:spMkLst>
        </pc:spChg>
        <pc:graphicFrameChg chg="mod modGraphic">
          <ac:chgData name="narayanagarwalca@gmail.com" userId="2a65238069980b56" providerId="LiveId" clId="{FC786B48-C8BF-4276-96D8-A8174F4ABD41}" dt="2026-10-08T07:14:32.138" v="5072" actId="255"/>
          <ac:graphicFrameMkLst>
            <pc:docMk/>
            <pc:sldMk cId="4284891508" sldId="288"/>
            <ac:graphicFrameMk id="4" creationId="{29012D67-9D89-E7F3-69CB-65D8713C6B86}"/>
          </ac:graphicFrameMkLst>
        </pc:graphicFrameChg>
        <pc:graphicFrameChg chg="mod modGraphic">
          <ac:chgData name="narayanagarwalca@gmail.com" userId="2a65238069980b56" providerId="LiveId" clId="{FC786B48-C8BF-4276-96D8-A8174F4ABD41}" dt="2026-10-06T07:50:03.775" v="785" actId="14100"/>
          <ac:graphicFrameMkLst>
            <pc:docMk/>
            <pc:sldMk cId="4284891508" sldId="288"/>
            <ac:graphicFrameMk id="6" creationId="{91C3E5A6-8AD3-ED91-F3DE-211E8182ECAB}"/>
          </ac:graphicFrameMkLst>
        </pc:graphicFrameChg>
      </pc:sldChg>
      <pc:sldChg chg="ord">
        <pc:chgData name="narayanagarwalca@gmail.com" userId="2a65238069980b56" providerId="LiveId" clId="{FC786B48-C8BF-4276-96D8-A8174F4ABD41}" dt="2026-10-06T11:01:27.956" v="1822"/>
        <pc:sldMkLst>
          <pc:docMk/>
          <pc:sldMk cId="883423564" sldId="289"/>
        </pc:sldMkLst>
      </pc:sldChg>
      <pc:sldChg chg="modSp mod ord">
        <pc:chgData name="narayanagarwalca@gmail.com" userId="2a65238069980b56" providerId="LiveId" clId="{FC786B48-C8BF-4276-96D8-A8174F4ABD41}" dt="2026-10-07T11:40:25.190" v="4387" actId="20577"/>
        <pc:sldMkLst>
          <pc:docMk/>
          <pc:sldMk cId="1019337490" sldId="290"/>
        </pc:sldMkLst>
        <pc:spChg chg="mod">
          <ac:chgData name="narayanagarwalca@gmail.com" userId="2a65238069980b56" providerId="LiveId" clId="{FC786B48-C8BF-4276-96D8-A8174F4ABD41}" dt="2026-10-06T08:25:18.526" v="845" actId="255"/>
          <ac:spMkLst>
            <pc:docMk/>
            <pc:sldMk cId="1019337490" sldId="290"/>
            <ac:spMk id="5" creationId="{1D877FE2-C5F3-724C-7FE9-7CEF61F0C35C}"/>
          </ac:spMkLst>
        </pc:spChg>
        <pc:graphicFrameChg chg="mod modGraphic">
          <ac:chgData name="narayanagarwalca@gmail.com" userId="2a65238069980b56" providerId="LiveId" clId="{FC786B48-C8BF-4276-96D8-A8174F4ABD41}" dt="2026-10-07T11:40:25.190" v="4387" actId="20577"/>
          <ac:graphicFrameMkLst>
            <pc:docMk/>
            <pc:sldMk cId="1019337490" sldId="290"/>
            <ac:graphicFrameMk id="4" creationId="{C602BFAF-F645-1029-618B-D19168101994}"/>
          </ac:graphicFrameMkLst>
        </pc:graphicFrameChg>
      </pc:sldChg>
      <pc:sldChg chg="modSp mod ord">
        <pc:chgData name="narayanagarwalca@gmail.com" userId="2a65238069980b56" providerId="LiveId" clId="{FC786B48-C8BF-4276-96D8-A8174F4ABD41}" dt="2026-10-06T08:24:17.160" v="837" actId="14734"/>
        <pc:sldMkLst>
          <pc:docMk/>
          <pc:sldMk cId="965010146" sldId="291"/>
        </pc:sldMkLst>
        <pc:spChg chg="mod">
          <ac:chgData name="narayanagarwalca@gmail.com" userId="2a65238069980b56" providerId="LiveId" clId="{FC786B48-C8BF-4276-96D8-A8174F4ABD41}" dt="2026-10-06T08:21:10.732" v="818" actId="122"/>
          <ac:spMkLst>
            <pc:docMk/>
            <pc:sldMk cId="965010146" sldId="291"/>
            <ac:spMk id="13" creationId="{8C9328D2-572F-1637-C545-BB995EF94ABA}"/>
          </ac:spMkLst>
        </pc:spChg>
        <pc:graphicFrameChg chg="mod modGraphic">
          <ac:chgData name="narayanagarwalca@gmail.com" userId="2a65238069980b56" providerId="LiveId" clId="{FC786B48-C8BF-4276-96D8-A8174F4ABD41}" dt="2026-10-06T08:19:50.387" v="811" actId="255"/>
          <ac:graphicFrameMkLst>
            <pc:docMk/>
            <pc:sldMk cId="965010146" sldId="291"/>
            <ac:graphicFrameMk id="4" creationId="{99A1C735-6D59-DB7C-CBF9-382A709048F1}"/>
          </ac:graphicFrameMkLst>
        </pc:graphicFrameChg>
        <pc:graphicFrameChg chg="mod modGraphic">
          <ac:chgData name="narayanagarwalca@gmail.com" userId="2a65238069980b56" providerId="LiveId" clId="{FC786B48-C8BF-4276-96D8-A8174F4ABD41}" dt="2026-10-06T08:20:50.844" v="815" actId="255"/>
          <ac:graphicFrameMkLst>
            <pc:docMk/>
            <pc:sldMk cId="965010146" sldId="291"/>
            <ac:graphicFrameMk id="5" creationId="{FE181378-B58C-66E2-2EDB-3555A08E0321}"/>
          </ac:graphicFrameMkLst>
        </pc:graphicFrameChg>
        <pc:graphicFrameChg chg="mod modGraphic">
          <ac:chgData name="narayanagarwalca@gmail.com" userId="2a65238069980b56" providerId="LiveId" clId="{FC786B48-C8BF-4276-96D8-A8174F4ABD41}" dt="2026-10-06T08:23:45.879" v="833" actId="14734"/>
          <ac:graphicFrameMkLst>
            <pc:docMk/>
            <pc:sldMk cId="965010146" sldId="291"/>
            <ac:graphicFrameMk id="7" creationId="{C7991EA4-A9B0-D27B-4C1F-5CABC3332992}"/>
          </ac:graphicFrameMkLst>
        </pc:graphicFrameChg>
        <pc:graphicFrameChg chg="mod modGraphic">
          <ac:chgData name="narayanagarwalca@gmail.com" userId="2a65238069980b56" providerId="LiveId" clId="{FC786B48-C8BF-4276-96D8-A8174F4ABD41}" dt="2026-10-06T08:23:31.154" v="831" actId="14734"/>
          <ac:graphicFrameMkLst>
            <pc:docMk/>
            <pc:sldMk cId="965010146" sldId="291"/>
            <ac:graphicFrameMk id="8" creationId="{2397897C-B48C-9739-0C4F-6A0B911FFDA7}"/>
          </ac:graphicFrameMkLst>
        </pc:graphicFrameChg>
        <pc:graphicFrameChg chg="mod modGraphic">
          <ac:chgData name="narayanagarwalca@gmail.com" userId="2a65238069980b56" providerId="LiveId" clId="{FC786B48-C8BF-4276-96D8-A8174F4ABD41}" dt="2026-10-06T08:24:17.160" v="837" actId="14734"/>
          <ac:graphicFrameMkLst>
            <pc:docMk/>
            <pc:sldMk cId="965010146" sldId="291"/>
            <ac:graphicFrameMk id="9" creationId="{3D8B8302-DC76-791C-1B82-352ABB463E2C}"/>
          </ac:graphicFrameMkLst>
        </pc:graphicFrameChg>
      </pc:sldChg>
      <pc:sldChg chg="ord">
        <pc:chgData name="narayanagarwalca@gmail.com" userId="2a65238069980b56" providerId="LiveId" clId="{FC786B48-C8BF-4276-96D8-A8174F4ABD41}" dt="2026-10-06T11:01:27.956" v="1822"/>
        <pc:sldMkLst>
          <pc:docMk/>
          <pc:sldMk cId="3159822434" sldId="292"/>
        </pc:sldMkLst>
      </pc:sldChg>
      <pc:sldChg chg="del">
        <pc:chgData name="narayanagarwalca@gmail.com" userId="2a65238069980b56" providerId="LiveId" clId="{FC786B48-C8BF-4276-96D8-A8174F4ABD41}" dt="2026-10-06T07:40:50.266" v="732" actId="2696"/>
        <pc:sldMkLst>
          <pc:docMk/>
          <pc:sldMk cId="794663303" sldId="293"/>
        </pc:sldMkLst>
      </pc:sldChg>
      <pc:sldChg chg="modSp del">
        <pc:chgData name="narayanagarwalca@gmail.com" userId="2a65238069980b56" providerId="LiveId" clId="{FC786B48-C8BF-4276-96D8-A8174F4ABD41}" dt="2026-10-06T07:56:49.613" v="795" actId="2696"/>
        <pc:sldMkLst>
          <pc:docMk/>
          <pc:sldMk cId="177894014" sldId="294"/>
        </pc:sldMkLst>
      </pc:sldChg>
      <pc:sldChg chg="modSp del mod">
        <pc:chgData name="narayanagarwalca@gmail.com" userId="2a65238069980b56" providerId="LiveId" clId="{FC786B48-C8BF-4276-96D8-A8174F4ABD41}" dt="2026-10-06T07:56:49.613" v="795" actId="2696"/>
        <pc:sldMkLst>
          <pc:docMk/>
          <pc:sldMk cId="2872547549" sldId="295"/>
        </pc:sldMkLst>
      </pc:sldChg>
      <pc:sldChg chg="modSp del mod">
        <pc:chgData name="narayanagarwalca@gmail.com" userId="2a65238069980b56" providerId="LiveId" clId="{FC786B48-C8BF-4276-96D8-A8174F4ABD41}" dt="2026-10-06T07:56:49.613" v="795" actId="2696"/>
        <pc:sldMkLst>
          <pc:docMk/>
          <pc:sldMk cId="3574437688" sldId="296"/>
        </pc:sldMkLst>
      </pc:sldChg>
      <pc:sldChg chg="modSp add mod ord">
        <pc:chgData name="narayanagarwalca@gmail.com" userId="2a65238069980b56" providerId="LiveId" clId="{FC786B48-C8BF-4276-96D8-A8174F4ABD41}" dt="2026-10-08T07:06:39.252" v="5019" actId="255"/>
        <pc:sldMkLst>
          <pc:docMk/>
          <pc:sldMk cId="3183099220" sldId="297"/>
        </pc:sldMkLst>
        <pc:spChg chg="mod">
          <ac:chgData name="narayanagarwalca@gmail.com" userId="2a65238069980b56" providerId="LiveId" clId="{FC786B48-C8BF-4276-96D8-A8174F4ABD41}" dt="2026-10-06T07:24:37.254" v="431" actId="6549"/>
          <ac:spMkLst>
            <pc:docMk/>
            <pc:sldMk cId="3183099220" sldId="297"/>
            <ac:spMk id="8" creationId="{913B6C67-0231-8F9B-6E2F-264F556EB47A}"/>
          </ac:spMkLst>
        </pc:spChg>
        <pc:graphicFrameChg chg="mod modGraphic">
          <ac:chgData name="narayanagarwalca@gmail.com" userId="2a65238069980b56" providerId="LiveId" clId="{FC786B48-C8BF-4276-96D8-A8174F4ABD41}" dt="2026-10-08T07:06:39.252" v="5019" actId="255"/>
          <ac:graphicFrameMkLst>
            <pc:docMk/>
            <pc:sldMk cId="3183099220" sldId="297"/>
            <ac:graphicFrameMk id="5" creationId="{5FB63509-FFC4-1BC6-4BDD-A0229090CA81}"/>
          </ac:graphicFrameMkLst>
        </pc:graphicFrameChg>
      </pc:sldChg>
      <pc:sldChg chg="modSp add mod">
        <pc:chgData name="narayanagarwalca@gmail.com" userId="2a65238069980b56" providerId="LiveId" clId="{FC786B48-C8BF-4276-96D8-A8174F4ABD41}" dt="2026-10-08T07:30:51.926" v="5085" actId="207"/>
        <pc:sldMkLst>
          <pc:docMk/>
          <pc:sldMk cId="3187676055" sldId="298"/>
        </pc:sldMkLst>
        <pc:spChg chg="mod">
          <ac:chgData name="narayanagarwalca@gmail.com" userId="2a65238069980b56" providerId="LiveId" clId="{FC786B48-C8BF-4276-96D8-A8174F4ABD41}" dt="2026-10-06T08:37:55.106" v="966" actId="113"/>
          <ac:spMkLst>
            <pc:docMk/>
            <pc:sldMk cId="3187676055" sldId="298"/>
            <ac:spMk id="2" creationId="{4C0DC109-3606-AEAC-F16F-91E3BD59EAA5}"/>
          </ac:spMkLst>
        </pc:spChg>
        <pc:spChg chg="mod">
          <ac:chgData name="narayanagarwalca@gmail.com" userId="2a65238069980b56" providerId="LiveId" clId="{FC786B48-C8BF-4276-96D8-A8174F4ABD41}" dt="2026-10-08T07:30:51.926" v="5085" actId="207"/>
          <ac:spMkLst>
            <pc:docMk/>
            <pc:sldMk cId="3187676055" sldId="298"/>
            <ac:spMk id="3" creationId="{C4514F4A-9A8F-040D-52E3-DB8D8C6DCD99}"/>
          </ac:spMkLst>
        </pc:spChg>
      </pc:sldChg>
      <pc:sldChg chg="modSp add del mod">
        <pc:chgData name="narayanagarwalca@gmail.com" userId="2a65238069980b56" providerId="LiveId" clId="{FC786B48-C8BF-4276-96D8-A8174F4ABD41}" dt="2026-10-06T08:33:54.486" v="941" actId="2696"/>
        <pc:sldMkLst>
          <pc:docMk/>
          <pc:sldMk cId="3656922715" sldId="299"/>
        </pc:sldMkLst>
      </pc:sldChg>
      <pc:sldChg chg="modSp add mod">
        <pc:chgData name="narayanagarwalca@gmail.com" userId="2a65238069980b56" providerId="LiveId" clId="{FC786B48-C8BF-4276-96D8-A8174F4ABD41}" dt="2026-10-08T07:30:45.566" v="5084" actId="207"/>
        <pc:sldMkLst>
          <pc:docMk/>
          <pc:sldMk cId="2961352676" sldId="300"/>
        </pc:sldMkLst>
        <pc:spChg chg="mod">
          <ac:chgData name="narayanagarwalca@gmail.com" userId="2a65238069980b56" providerId="LiveId" clId="{FC786B48-C8BF-4276-96D8-A8174F4ABD41}" dt="2026-10-06T12:14:09.315" v="2182" actId="20577"/>
          <ac:spMkLst>
            <pc:docMk/>
            <pc:sldMk cId="2961352676" sldId="300"/>
            <ac:spMk id="2" creationId="{021C2F9B-1638-88BD-B11B-9FE460FAB942}"/>
          </ac:spMkLst>
        </pc:spChg>
        <pc:spChg chg="mod">
          <ac:chgData name="narayanagarwalca@gmail.com" userId="2a65238069980b56" providerId="LiveId" clId="{FC786B48-C8BF-4276-96D8-A8174F4ABD41}" dt="2026-10-08T07:30:45.566" v="5084" actId="207"/>
          <ac:spMkLst>
            <pc:docMk/>
            <pc:sldMk cId="2961352676" sldId="300"/>
            <ac:spMk id="3" creationId="{65E1A33D-C6BE-3F63-A362-E9D5A1E4205F}"/>
          </ac:spMkLst>
        </pc:spChg>
      </pc:sldChg>
      <pc:sldChg chg="addSp delSp modSp new mod">
        <pc:chgData name="narayanagarwalca@gmail.com" userId="2a65238069980b56" providerId="LiveId" clId="{FC786B48-C8BF-4276-96D8-A8174F4ABD41}" dt="2026-10-06T09:13:44.112" v="1168" actId="20577"/>
        <pc:sldMkLst>
          <pc:docMk/>
          <pc:sldMk cId="2871613992" sldId="301"/>
        </pc:sldMkLst>
        <pc:spChg chg="mod">
          <ac:chgData name="narayanagarwalca@gmail.com" userId="2a65238069980b56" providerId="LiveId" clId="{FC786B48-C8BF-4276-96D8-A8174F4ABD41}" dt="2026-10-06T08:39:51.675" v="1006" actId="20577"/>
          <ac:spMkLst>
            <pc:docMk/>
            <pc:sldMk cId="2871613992" sldId="301"/>
            <ac:spMk id="2" creationId="{68804FE9-49A5-9A21-45FA-E2ED8A0D00ED}"/>
          </ac:spMkLst>
        </pc:spChg>
        <pc:graphicFrameChg chg="add mod ord modGraphic">
          <ac:chgData name="narayanagarwalca@gmail.com" userId="2a65238069980b56" providerId="LiveId" clId="{FC786B48-C8BF-4276-96D8-A8174F4ABD41}" dt="2026-10-06T09:13:44.112" v="1168" actId="20577"/>
          <ac:graphicFrameMkLst>
            <pc:docMk/>
            <pc:sldMk cId="2871613992" sldId="301"/>
            <ac:graphicFrameMk id="4" creationId="{93C0B296-745F-B0B4-238B-462A6A610BB3}"/>
          </ac:graphicFrameMkLst>
        </pc:graphicFrameChg>
      </pc:sldChg>
      <pc:sldChg chg="modSp new mod">
        <pc:chgData name="narayanagarwalca@gmail.com" userId="2a65238069980b56" providerId="LiveId" clId="{FC786B48-C8BF-4276-96D8-A8174F4ABD41}" dt="2026-10-06T09:24:37.938" v="1461" actId="255"/>
        <pc:sldMkLst>
          <pc:docMk/>
          <pc:sldMk cId="2768939709" sldId="302"/>
        </pc:sldMkLst>
        <pc:spChg chg="mod">
          <ac:chgData name="narayanagarwalca@gmail.com" userId="2a65238069980b56" providerId="LiveId" clId="{FC786B48-C8BF-4276-96D8-A8174F4ABD41}" dt="2026-10-06T09:20:21.835" v="1219" actId="20577"/>
          <ac:spMkLst>
            <pc:docMk/>
            <pc:sldMk cId="2768939709" sldId="302"/>
            <ac:spMk id="2" creationId="{E56C9A51-1DEA-3EE8-C6AC-2D4B2424815D}"/>
          </ac:spMkLst>
        </pc:spChg>
        <pc:spChg chg="mod">
          <ac:chgData name="narayanagarwalca@gmail.com" userId="2a65238069980b56" providerId="LiveId" clId="{FC786B48-C8BF-4276-96D8-A8174F4ABD41}" dt="2026-10-06T09:24:37.938" v="1461" actId="255"/>
          <ac:spMkLst>
            <pc:docMk/>
            <pc:sldMk cId="2768939709" sldId="302"/>
            <ac:spMk id="3" creationId="{0A433F26-9AC7-D23C-DCFF-98325EF2FE15}"/>
          </ac:spMkLst>
        </pc:spChg>
      </pc:sldChg>
      <pc:sldChg chg="modSp new mod">
        <pc:chgData name="narayanagarwalca@gmail.com" userId="2a65238069980b56" providerId="LiveId" clId="{FC786B48-C8BF-4276-96D8-A8174F4ABD41}" dt="2026-10-08T07:30:08.117" v="5083" actId="207"/>
        <pc:sldMkLst>
          <pc:docMk/>
          <pc:sldMk cId="1057497991" sldId="303"/>
        </pc:sldMkLst>
        <pc:spChg chg="mod">
          <ac:chgData name="narayanagarwalca@gmail.com" userId="2a65238069980b56" providerId="LiveId" clId="{FC786B48-C8BF-4276-96D8-A8174F4ABD41}" dt="2026-10-06T12:15:44.461" v="2184" actId="14100"/>
          <ac:spMkLst>
            <pc:docMk/>
            <pc:sldMk cId="1057497991" sldId="303"/>
            <ac:spMk id="2" creationId="{A5421350-C121-0F9C-23F8-7C0FE3464B6A}"/>
          </ac:spMkLst>
        </pc:spChg>
        <pc:spChg chg="mod">
          <ac:chgData name="narayanagarwalca@gmail.com" userId="2a65238069980b56" providerId="LiveId" clId="{FC786B48-C8BF-4276-96D8-A8174F4ABD41}" dt="2026-10-08T07:30:08.117" v="5083" actId="207"/>
          <ac:spMkLst>
            <pc:docMk/>
            <pc:sldMk cId="1057497991" sldId="303"/>
            <ac:spMk id="3" creationId="{1C0E2D59-DE1C-033B-9660-678C6D7AD7AE}"/>
          </ac:spMkLst>
        </pc:spChg>
      </pc:sldChg>
      <pc:sldChg chg="modSp add del mod">
        <pc:chgData name="narayanagarwalca@gmail.com" userId="2a65238069980b56" providerId="LiveId" clId="{FC786B48-C8BF-4276-96D8-A8174F4ABD41}" dt="2026-10-07T10:20:11.361" v="3971" actId="2696"/>
        <pc:sldMkLst>
          <pc:docMk/>
          <pc:sldMk cId="1140066603" sldId="304"/>
        </pc:sldMkLst>
      </pc:sldChg>
      <pc:sldChg chg="modSp add mod">
        <pc:chgData name="narayanagarwalca@gmail.com" userId="2a65238069980b56" providerId="LiveId" clId="{FC786B48-C8BF-4276-96D8-A8174F4ABD41}" dt="2026-10-08T07:29:43.134" v="5081" actId="207"/>
        <pc:sldMkLst>
          <pc:docMk/>
          <pc:sldMk cId="4215141295" sldId="305"/>
        </pc:sldMkLst>
        <pc:spChg chg="mod">
          <ac:chgData name="narayanagarwalca@gmail.com" userId="2a65238069980b56" providerId="LiveId" clId="{FC786B48-C8BF-4276-96D8-A8174F4ABD41}" dt="2026-10-06T11:50:24.016" v="2028" actId="27636"/>
          <ac:spMkLst>
            <pc:docMk/>
            <pc:sldMk cId="4215141295" sldId="305"/>
            <ac:spMk id="2" creationId="{7854405D-B00B-AFA8-26BF-AE40F150BE24}"/>
          </ac:spMkLst>
        </pc:spChg>
        <pc:spChg chg="mod">
          <ac:chgData name="narayanagarwalca@gmail.com" userId="2a65238069980b56" providerId="LiveId" clId="{FC786B48-C8BF-4276-96D8-A8174F4ABD41}" dt="2026-10-08T07:29:43.134" v="5081" actId="207"/>
          <ac:spMkLst>
            <pc:docMk/>
            <pc:sldMk cId="4215141295" sldId="305"/>
            <ac:spMk id="3" creationId="{836F3D2F-F855-086F-2620-C65506BB872A}"/>
          </ac:spMkLst>
        </pc:spChg>
      </pc:sldChg>
      <pc:sldChg chg="modSp add mod">
        <pc:chgData name="narayanagarwalca@gmail.com" userId="2a65238069980b56" providerId="LiveId" clId="{FC786B48-C8BF-4276-96D8-A8174F4ABD41}" dt="2026-10-06T12:14:04.850" v="2180" actId="20577"/>
        <pc:sldMkLst>
          <pc:docMk/>
          <pc:sldMk cId="3466864310" sldId="306"/>
        </pc:sldMkLst>
        <pc:spChg chg="mod">
          <ac:chgData name="narayanagarwalca@gmail.com" userId="2a65238069980b56" providerId="LiveId" clId="{FC786B48-C8BF-4276-96D8-A8174F4ABD41}" dt="2026-10-06T12:14:04.850" v="2180" actId="20577"/>
          <ac:spMkLst>
            <pc:docMk/>
            <pc:sldMk cId="3466864310" sldId="306"/>
            <ac:spMk id="2" creationId="{0B42BEF0-F644-20DC-2BC2-A5C43122BCD6}"/>
          </ac:spMkLst>
        </pc:spChg>
        <pc:spChg chg="mod">
          <ac:chgData name="narayanagarwalca@gmail.com" userId="2a65238069980b56" providerId="LiveId" clId="{FC786B48-C8BF-4276-96D8-A8174F4ABD41}" dt="2026-10-06T12:13:36.721" v="2170" actId="123"/>
          <ac:spMkLst>
            <pc:docMk/>
            <pc:sldMk cId="3466864310" sldId="306"/>
            <ac:spMk id="3" creationId="{7AC9EE78-E44A-C082-4CF8-A1313092229A}"/>
          </ac:spMkLst>
        </pc:spChg>
      </pc:sldChg>
      <pc:sldChg chg="modSp add del mod">
        <pc:chgData name="narayanagarwalca@gmail.com" userId="2a65238069980b56" providerId="LiveId" clId="{FC786B48-C8BF-4276-96D8-A8174F4ABD41}" dt="2026-10-07T07:13:39.600" v="2902" actId="2696"/>
        <pc:sldMkLst>
          <pc:docMk/>
          <pc:sldMk cId="1044311337" sldId="307"/>
        </pc:sldMkLst>
      </pc:sldChg>
      <pc:sldChg chg="addSp delSp modSp new del mod modClrScheme chgLayout">
        <pc:chgData name="narayanagarwalca@gmail.com" userId="2a65238069980b56" providerId="LiveId" clId="{FC786B48-C8BF-4276-96D8-A8174F4ABD41}" dt="2026-10-07T07:13:44.602" v="2903" actId="2696"/>
        <pc:sldMkLst>
          <pc:docMk/>
          <pc:sldMk cId="777873413" sldId="308"/>
        </pc:sldMkLst>
      </pc:sldChg>
      <pc:sldChg chg="addSp delSp modSp new mod ord modClrScheme chgLayout">
        <pc:chgData name="narayanagarwalca@gmail.com" userId="2a65238069980b56" providerId="LiveId" clId="{FC786B48-C8BF-4276-96D8-A8174F4ABD41}" dt="2026-10-09T06:38:14.034" v="5880" actId="20577"/>
        <pc:sldMkLst>
          <pc:docMk/>
          <pc:sldMk cId="1245113123" sldId="309"/>
        </pc:sldMkLst>
        <pc:spChg chg="add mod ord">
          <ac:chgData name="narayanagarwalca@gmail.com" userId="2a65238069980b56" providerId="LiveId" clId="{FC786B48-C8BF-4276-96D8-A8174F4ABD41}" dt="2026-10-07T07:09:09.542" v="2811" actId="113"/>
          <ac:spMkLst>
            <pc:docMk/>
            <pc:sldMk cId="1245113123" sldId="309"/>
            <ac:spMk id="5" creationId="{0A9B285A-A29C-1307-44F2-77F196442BE7}"/>
          </ac:spMkLst>
        </pc:spChg>
        <pc:spChg chg="add mod ord">
          <ac:chgData name="narayanagarwalca@gmail.com" userId="2a65238069980b56" providerId="LiveId" clId="{FC786B48-C8BF-4276-96D8-A8174F4ABD41}" dt="2026-10-09T06:38:14.034" v="5880" actId="20577"/>
          <ac:spMkLst>
            <pc:docMk/>
            <pc:sldMk cId="1245113123" sldId="309"/>
            <ac:spMk id="6" creationId="{B8502F27-A125-8989-9D94-DA3EF4BFA2BB}"/>
          </ac:spMkLst>
        </pc:spChg>
      </pc:sldChg>
      <pc:sldChg chg="addSp delSp modSp new mod modClrScheme chgLayout">
        <pc:chgData name="narayanagarwalca@gmail.com" userId="2a65238069980b56" providerId="LiveId" clId="{FC786B48-C8BF-4276-96D8-A8174F4ABD41}" dt="2026-10-07T07:56:19.629" v="3078" actId="6549"/>
        <pc:sldMkLst>
          <pc:docMk/>
          <pc:sldMk cId="2722740992" sldId="310"/>
        </pc:sldMkLst>
        <pc:spChg chg="mod ord">
          <ac:chgData name="narayanagarwalca@gmail.com" userId="2a65238069980b56" providerId="LiveId" clId="{FC786B48-C8BF-4276-96D8-A8174F4ABD41}" dt="2026-10-07T07:49:30.643" v="2995" actId="700"/>
          <ac:spMkLst>
            <pc:docMk/>
            <pc:sldMk cId="2722740992" sldId="310"/>
            <ac:spMk id="2" creationId="{FF6C2759-AA03-8722-A26B-F6846FBBCE24}"/>
          </ac:spMkLst>
        </pc:spChg>
        <pc:spChg chg="add mod">
          <ac:chgData name="narayanagarwalca@gmail.com" userId="2a65238069980b56" providerId="LiveId" clId="{FC786B48-C8BF-4276-96D8-A8174F4ABD41}" dt="2026-10-07T07:56:19.629" v="3078" actId="6549"/>
          <ac:spMkLst>
            <pc:docMk/>
            <pc:sldMk cId="2722740992" sldId="310"/>
            <ac:spMk id="6" creationId="{817A1109-5C34-242E-D36E-2E49CA2DA706}"/>
          </ac:spMkLst>
        </pc:spChg>
        <pc:graphicFrameChg chg="add mod ord modGraphic">
          <ac:chgData name="narayanagarwalca@gmail.com" userId="2a65238069980b56" providerId="LiveId" clId="{FC786B48-C8BF-4276-96D8-A8174F4ABD41}" dt="2026-10-07T07:55:44.640" v="3059" actId="123"/>
          <ac:graphicFrameMkLst>
            <pc:docMk/>
            <pc:sldMk cId="2722740992" sldId="310"/>
            <ac:graphicFrameMk id="4" creationId="{ED0A5070-2E5A-CA5C-3B51-AE09476C3F1B}"/>
          </ac:graphicFrameMkLst>
        </pc:graphicFrameChg>
      </pc:sldChg>
      <pc:sldChg chg="addSp delSp modSp new mod modClrScheme chgLayout">
        <pc:chgData name="narayanagarwalca@gmail.com" userId="2a65238069980b56" providerId="LiveId" clId="{FC786B48-C8BF-4276-96D8-A8174F4ABD41}" dt="2026-10-07T09:58:54.381" v="3969" actId="20577"/>
        <pc:sldMkLst>
          <pc:docMk/>
          <pc:sldMk cId="1151388586" sldId="311"/>
        </pc:sldMkLst>
        <pc:spChg chg="mod ord">
          <ac:chgData name="narayanagarwalca@gmail.com" userId="2a65238069980b56" providerId="LiveId" clId="{FC786B48-C8BF-4276-96D8-A8174F4ABD41}" dt="2026-10-07T09:34:14.268" v="3668" actId="122"/>
          <ac:spMkLst>
            <pc:docMk/>
            <pc:sldMk cId="1151388586" sldId="311"/>
            <ac:spMk id="2" creationId="{EB732577-5147-2761-830B-252F25881084}"/>
          </ac:spMkLst>
        </pc:spChg>
        <pc:spChg chg="add mod">
          <ac:chgData name="narayanagarwalca@gmail.com" userId="2a65238069980b56" providerId="LiveId" clId="{FC786B48-C8BF-4276-96D8-A8174F4ABD41}" dt="2026-10-07T09:41:09.812" v="3807" actId="255"/>
          <ac:spMkLst>
            <pc:docMk/>
            <pc:sldMk cId="1151388586" sldId="311"/>
            <ac:spMk id="8" creationId="{553EECBF-96DC-B155-F1FD-42D3862A330F}"/>
          </ac:spMkLst>
        </pc:spChg>
        <pc:graphicFrameChg chg="add mod ord modGraphic">
          <ac:chgData name="narayanagarwalca@gmail.com" userId="2a65238069980b56" providerId="LiveId" clId="{FC786B48-C8BF-4276-96D8-A8174F4ABD41}" dt="2026-10-07T09:58:54.381" v="3969" actId="20577"/>
          <ac:graphicFrameMkLst>
            <pc:docMk/>
            <pc:sldMk cId="1151388586" sldId="311"/>
            <ac:graphicFrameMk id="6" creationId="{7C3C20F8-277E-99D2-9DDF-CB1C5BB4BC73}"/>
          </ac:graphicFrameMkLst>
        </pc:graphicFrameChg>
      </pc:sldChg>
      <pc:sldChg chg="addSp delSp modSp new mod">
        <pc:chgData name="narayanagarwalca@gmail.com" userId="2a65238069980b56" providerId="LiveId" clId="{FC786B48-C8BF-4276-96D8-A8174F4ABD41}" dt="2026-10-07T11:48:09.926" v="4422" actId="20577"/>
        <pc:sldMkLst>
          <pc:docMk/>
          <pc:sldMk cId="2768261378" sldId="312"/>
        </pc:sldMkLst>
        <pc:spChg chg="mod">
          <ac:chgData name="narayanagarwalca@gmail.com" userId="2a65238069980b56" providerId="LiveId" clId="{FC786B48-C8BF-4276-96D8-A8174F4ABD41}" dt="2026-10-07T11:47:29.919" v="4417" actId="113"/>
          <ac:spMkLst>
            <pc:docMk/>
            <pc:sldMk cId="2768261378" sldId="312"/>
            <ac:spMk id="2" creationId="{98A2717D-C869-B0F3-C8BB-E65AD1F307E6}"/>
          </ac:spMkLst>
        </pc:spChg>
        <pc:graphicFrameChg chg="add mod ord modGraphic">
          <ac:chgData name="narayanagarwalca@gmail.com" userId="2a65238069980b56" providerId="LiveId" clId="{FC786B48-C8BF-4276-96D8-A8174F4ABD41}" dt="2026-10-07T11:48:09.926" v="4422" actId="20577"/>
          <ac:graphicFrameMkLst>
            <pc:docMk/>
            <pc:sldMk cId="2768261378" sldId="312"/>
            <ac:graphicFrameMk id="4" creationId="{ED3D651B-25EF-DD34-833A-2817B99CFF1C}"/>
          </ac:graphicFrameMkLst>
        </pc:graphicFrameChg>
      </pc:sldChg>
      <pc:sldChg chg="new del">
        <pc:chgData name="narayanagarwalca@gmail.com" userId="2a65238069980b56" providerId="LiveId" clId="{FC786B48-C8BF-4276-96D8-A8174F4ABD41}" dt="2026-10-07T11:40:19.567" v="4386" actId="680"/>
        <pc:sldMkLst>
          <pc:docMk/>
          <pc:sldMk cId="3619949476" sldId="312"/>
        </pc:sldMkLst>
      </pc:sldChg>
      <pc:sldChg chg="addSp delSp modSp new mod">
        <pc:chgData name="narayanagarwalca@gmail.com" userId="2a65238069980b56" providerId="LiveId" clId="{FC786B48-C8BF-4276-96D8-A8174F4ABD41}" dt="2026-10-07T12:19:32.583" v="4770" actId="20577"/>
        <pc:sldMkLst>
          <pc:docMk/>
          <pc:sldMk cId="3293144824" sldId="313"/>
        </pc:sldMkLst>
        <pc:spChg chg="mod">
          <ac:chgData name="narayanagarwalca@gmail.com" userId="2a65238069980b56" providerId="LiveId" clId="{FC786B48-C8BF-4276-96D8-A8174F4ABD41}" dt="2026-10-07T12:17:20.054" v="4700" actId="14100"/>
          <ac:spMkLst>
            <pc:docMk/>
            <pc:sldMk cId="3293144824" sldId="313"/>
            <ac:spMk id="2" creationId="{3530362D-C94B-6717-95C9-215F8FA7E501}"/>
          </ac:spMkLst>
        </pc:spChg>
        <pc:spChg chg="add mod">
          <ac:chgData name="narayanagarwalca@gmail.com" userId="2a65238069980b56" providerId="LiveId" clId="{FC786B48-C8BF-4276-96D8-A8174F4ABD41}" dt="2026-10-07T12:19:32.583" v="4770" actId="20577"/>
          <ac:spMkLst>
            <pc:docMk/>
            <pc:sldMk cId="3293144824" sldId="313"/>
            <ac:spMk id="5" creationId="{4AE71692-DA48-FE55-73E2-590DFB814B29}"/>
          </ac:spMkLst>
        </pc:spChg>
        <pc:graphicFrameChg chg="add mod ord modGraphic">
          <ac:chgData name="narayanagarwalca@gmail.com" userId="2a65238069980b56" providerId="LiveId" clId="{FC786B48-C8BF-4276-96D8-A8174F4ABD41}" dt="2026-10-07T11:53:34.199" v="4439" actId="255"/>
          <ac:graphicFrameMkLst>
            <pc:docMk/>
            <pc:sldMk cId="3293144824" sldId="313"/>
            <ac:graphicFrameMk id="4" creationId="{F2B912F5-DF24-4F41-054F-455700947794}"/>
          </ac:graphicFrameMkLst>
        </pc:graphicFrameChg>
      </pc:sldChg>
      <pc:sldChg chg="modSp new mod">
        <pc:chgData name="narayanagarwalca@gmail.com" userId="2a65238069980b56" providerId="LiveId" clId="{FC786B48-C8BF-4276-96D8-A8174F4ABD41}" dt="2026-10-07T12:12:47.358" v="4601" actId="20577"/>
        <pc:sldMkLst>
          <pc:docMk/>
          <pc:sldMk cId="955435185" sldId="314"/>
        </pc:sldMkLst>
        <pc:spChg chg="mod">
          <ac:chgData name="narayanagarwalca@gmail.com" userId="2a65238069980b56" providerId="LiveId" clId="{FC786B48-C8BF-4276-96D8-A8174F4ABD41}" dt="2026-10-07T12:12:47.358" v="4601" actId="20577"/>
          <ac:spMkLst>
            <pc:docMk/>
            <pc:sldMk cId="955435185" sldId="314"/>
            <ac:spMk id="2" creationId="{6940005F-9968-BAC8-65AA-6CC82F122BD1}"/>
          </ac:spMkLst>
        </pc:spChg>
        <pc:spChg chg="mod">
          <ac:chgData name="narayanagarwalca@gmail.com" userId="2a65238069980b56" providerId="LiveId" clId="{FC786B48-C8BF-4276-96D8-A8174F4ABD41}" dt="2026-10-07T12:12:25.073" v="4585" actId="27636"/>
          <ac:spMkLst>
            <pc:docMk/>
            <pc:sldMk cId="955435185" sldId="314"/>
            <ac:spMk id="3" creationId="{6A1DAD7E-3522-DF5F-7D7F-AEB96EDA5497}"/>
          </ac:spMkLst>
        </pc:spChg>
      </pc:sldChg>
      <pc:sldChg chg="addSp delSp modSp new mod ord">
        <pc:chgData name="narayanagarwalca@gmail.com" userId="2a65238069980b56" providerId="LiveId" clId="{FC786B48-C8BF-4276-96D8-A8174F4ABD41}" dt="2026-10-07T12:08:18.151" v="4575" actId="20577"/>
        <pc:sldMkLst>
          <pc:docMk/>
          <pc:sldMk cId="2737747200" sldId="315"/>
        </pc:sldMkLst>
        <pc:spChg chg="mod">
          <ac:chgData name="narayanagarwalca@gmail.com" userId="2a65238069980b56" providerId="LiveId" clId="{FC786B48-C8BF-4276-96D8-A8174F4ABD41}" dt="2026-10-07T12:02:50.931" v="4531" actId="27636"/>
          <ac:spMkLst>
            <pc:docMk/>
            <pc:sldMk cId="2737747200" sldId="315"/>
            <ac:spMk id="2" creationId="{0F773BC4-A52C-2C0E-9658-085E7947F260}"/>
          </ac:spMkLst>
        </pc:spChg>
        <pc:graphicFrameChg chg="add mod ord modGraphic">
          <ac:chgData name="narayanagarwalca@gmail.com" userId="2a65238069980b56" providerId="LiveId" clId="{FC786B48-C8BF-4276-96D8-A8174F4ABD41}" dt="2026-10-07T12:08:18.151" v="4575" actId="20577"/>
          <ac:graphicFrameMkLst>
            <pc:docMk/>
            <pc:sldMk cId="2737747200" sldId="315"/>
            <ac:graphicFrameMk id="4" creationId="{270BB6C1-E2D5-1D59-DFCF-3A197B441A00}"/>
          </ac:graphicFrameMkLst>
        </pc:graphicFrameChg>
      </pc:sldChg>
      <pc:sldChg chg="addSp delSp modSp new mod modClrScheme chgLayout">
        <pc:chgData name="narayanagarwalca@gmail.com" userId="2a65238069980b56" providerId="LiveId" clId="{FC786B48-C8BF-4276-96D8-A8174F4ABD41}" dt="2026-10-08T07:12:57.960" v="5071" actId="20577"/>
        <pc:sldMkLst>
          <pc:docMk/>
          <pc:sldMk cId="3179105345" sldId="316"/>
        </pc:sldMkLst>
        <pc:spChg chg="del mod ord">
          <ac:chgData name="narayanagarwalca@gmail.com" userId="2a65238069980b56" providerId="LiveId" clId="{FC786B48-C8BF-4276-96D8-A8174F4ABD41}" dt="2026-10-08T07:11:20.659" v="5021" actId="700"/>
          <ac:spMkLst>
            <pc:docMk/>
            <pc:sldMk cId="3179105345" sldId="316"/>
            <ac:spMk id="2" creationId="{D965BB47-B618-1609-CE0F-1026741B04D1}"/>
          </ac:spMkLst>
        </pc:spChg>
        <pc:spChg chg="del">
          <ac:chgData name="narayanagarwalca@gmail.com" userId="2a65238069980b56" providerId="LiveId" clId="{FC786B48-C8BF-4276-96D8-A8174F4ABD41}" dt="2026-10-08T07:11:20.659" v="5021" actId="700"/>
          <ac:spMkLst>
            <pc:docMk/>
            <pc:sldMk cId="3179105345" sldId="316"/>
            <ac:spMk id="3" creationId="{6892E250-7ED8-EC23-0252-A48C74F4D0CD}"/>
          </ac:spMkLst>
        </pc:spChg>
        <pc:spChg chg="add mod ord">
          <ac:chgData name="narayanagarwalca@gmail.com" userId="2a65238069980b56" providerId="LiveId" clId="{FC786B48-C8BF-4276-96D8-A8174F4ABD41}" dt="2026-10-08T07:12:57.960" v="5071" actId="20577"/>
          <ac:spMkLst>
            <pc:docMk/>
            <pc:sldMk cId="3179105345" sldId="316"/>
            <ac:spMk id="4" creationId="{0CC13603-E6D4-F4E4-AE06-CCBC4183437E}"/>
          </ac:spMkLst>
        </pc:spChg>
      </pc:sldChg>
      <pc:sldChg chg="modSp add mod">
        <pc:chgData name="narayanagarwalca@gmail.com" userId="2a65238069980b56" providerId="LiveId" clId="{FC786B48-C8BF-4276-96D8-A8174F4ABD41}" dt="2026-10-08T07:37:00.989" v="5254" actId="20577"/>
        <pc:sldMkLst>
          <pc:docMk/>
          <pc:sldMk cId="4148748573" sldId="317"/>
        </pc:sldMkLst>
        <pc:spChg chg="mod">
          <ac:chgData name="narayanagarwalca@gmail.com" userId="2a65238069980b56" providerId="LiveId" clId="{FC786B48-C8BF-4276-96D8-A8174F4ABD41}" dt="2026-10-08T07:33:46.098" v="5090" actId="20577"/>
          <ac:spMkLst>
            <pc:docMk/>
            <pc:sldMk cId="4148748573" sldId="317"/>
            <ac:spMk id="2" creationId="{3D9F097C-652B-1BF0-68CB-2B875A1948EA}"/>
          </ac:spMkLst>
        </pc:spChg>
        <pc:spChg chg="mod">
          <ac:chgData name="narayanagarwalca@gmail.com" userId="2a65238069980b56" providerId="LiveId" clId="{FC786B48-C8BF-4276-96D8-A8174F4ABD41}" dt="2026-10-08T07:37:00.989" v="5254" actId="20577"/>
          <ac:spMkLst>
            <pc:docMk/>
            <pc:sldMk cId="4148748573" sldId="317"/>
            <ac:spMk id="3" creationId="{01003177-BBB6-2491-2E35-051B9D6DD930}"/>
          </ac:spMkLst>
        </pc:spChg>
      </pc:sldChg>
      <pc:sldChg chg="addSp delSp modSp new mod modClrScheme chgLayout">
        <pc:chgData name="narayanagarwalca@gmail.com" userId="2a65238069980b56" providerId="LiveId" clId="{FC786B48-C8BF-4276-96D8-A8174F4ABD41}" dt="2026-10-08T07:50:18.486" v="5446" actId="207"/>
        <pc:sldMkLst>
          <pc:docMk/>
          <pc:sldMk cId="2248586374" sldId="318"/>
        </pc:sldMkLst>
        <pc:spChg chg="del">
          <ac:chgData name="narayanagarwalca@gmail.com" userId="2a65238069980b56" providerId="LiveId" clId="{FC786B48-C8BF-4276-96D8-A8174F4ABD41}" dt="2026-10-08T07:44:06.069" v="5257" actId="700"/>
          <ac:spMkLst>
            <pc:docMk/>
            <pc:sldMk cId="2248586374" sldId="318"/>
            <ac:spMk id="2" creationId="{BF8E67CB-3912-6A11-479F-AD509B19EFC5}"/>
          </ac:spMkLst>
        </pc:spChg>
        <pc:spChg chg="del">
          <ac:chgData name="narayanagarwalca@gmail.com" userId="2a65238069980b56" providerId="LiveId" clId="{FC786B48-C8BF-4276-96D8-A8174F4ABD41}" dt="2026-10-08T07:44:06.069" v="5257" actId="700"/>
          <ac:spMkLst>
            <pc:docMk/>
            <pc:sldMk cId="2248586374" sldId="318"/>
            <ac:spMk id="3" creationId="{C29E50BE-4C88-EB45-A806-7ABE214891A5}"/>
          </ac:spMkLst>
        </pc:spChg>
        <pc:spChg chg="add mod">
          <ac:chgData name="narayanagarwalca@gmail.com" userId="2a65238069980b56" providerId="LiveId" clId="{FC786B48-C8BF-4276-96D8-A8174F4ABD41}" dt="2026-10-08T07:46:55.049" v="5270" actId="14861"/>
          <ac:spMkLst>
            <pc:docMk/>
            <pc:sldMk cId="2248586374" sldId="318"/>
            <ac:spMk id="4" creationId="{9BBA91DF-002A-AF7D-E556-20566AEB24EC}"/>
          </ac:spMkLst>
        </pc:spChg>
        <pc:spChg chg="add mod">
          <ac:chgData name="narayanagarwalca@gmail.com" userId="2a65238069980b56" providerId="LiveId" clId="{FC786B48-C8BF-4276-96D8-A8174F4ABD41}" dt="2026-10-08T07:47:59.938" v="5318" actId="20577"/>
          <ac:spMkLst>
            <pc:docMk/>
            <pc:sldMk cId="2248586374" sldId="318"/>
            <ac:spMk id="5" creationId="{8FBD6E0A-6A94-C7D4-6F33-7E1320BEBCDF}"/>
          </ac:spMkLst>
        </pc:spChg>
        <pc:spChg chg="add mod">
          <ac:chgData name="narayanagarwalca@gmail.com" userId="2a65238069980b56" providerId="LiveId" clId="{FC786B48-C8BF-4276-96D8-A8174F4ABD41}" dt="2026-10-08T07:48:38.313" v="5321" actId="1076"/>
          <ac:spMkLst>
            <pc:docMk/>
            <pc:sldMk cId="2248586374" sldId="318"/>
            <ac:spMk id="6" creationId="{FD6A4074-5C59-E9B1-4297-7DD35C23503F}"/>
          </ac:spMkLst>
        </pc:spChg>
        <pc:spChg chg="add mod">
          <ac:chgData name="narayanagarwalca@gmail.com" userId="2a65238069980b56" providerId="LiveId" clId="{FC786B48-C8BF-4276-96D8-A8174F4ABD41}" dt="2026-10-08T07:50:18.486" v="5446" actId="207"/>
          <ac:spMkLst>
            <pc:docMk/>
            <pc:sldMk cId="2248586374" sldId="318"/>
            <ac:spMk id="7" creationId="{CF4BC99D-6251-4D13-81E7-7700815A6CAC}"/>
          </ac:spMkLst>
        </pc:spChg>
      </pc:sldChg>
      <pc:sldChg chg="modSp add mod">
        <pc:chgData name="narayanagarwalca@gmail.com" userId="2a65238069980b56" providerId="LiveId" clId="{FC786B48-C8BF-4276-96D8-A8174F4ABD41}" dt="2026-10-08T09:07:20.781" v="5594" actId="255"/>
        <pc:sldMkLst>
          <pc:docMk/>
          <pc:sldMk cId="2738403103" sldId="319"/>
        </pc:sldMkLst>
        <pc:spChg chg="mod">
          <ac:chgData name="narayanagarwalca@gmail.com" userId="2a65238069980b56" providerId="LiveId" clId="{FC786B48-C8BF-4276-96D8-A8174F4ABD41}" dt="2026-10-08T08:56:29.537" v="5548" actId="20577"/>
          <ac:spMkLst>
            <pc:docMk/>
            <pc:sldMk cId="2738403103" sldId="319"/>
            <ac:spMk id="2" creationId="{82BE05E4-96F2-B067-AB4D-EBBB026E3E38}"/>
          </ac:spMkLst>
        </pc:spChg>
        <pc:graphicFrameChg chg="mod modGraphic">
          <ac:chgData name="narayanagarwalca@gmail.com" userId="2a65238069980b56" providerId="LiveId" clId="{FC786B48-C8BF-4276-96D8-A8174F4ABD41}" dt="2026-10-08T09:07:20.781" v="5594" actId="255"/>
          <ac:graphicFrameMkLst>
            <pc:docMk/>
            <pc:sldMk cId="2738403103" sldId="319"/>
            <ac:graphicFrameMk id="4" creationId="{D48A540B-6CDB-A4AD-CD35-7A2CAED1A90F}"/>
          </ac:graphicFrameMkLst>
        </pc:graphicFrameChg>
      </pc:sldChg>
      <pc:sldChg chg="modSp add del">
        <pc:chgData name="narayanagarwalca@gmail.com" userId="2a65238069980b56" providerId="LiveId" clId="{FC786B48-C8BF-4276-96D8-A8174F4ABD41}" dt="2026-10-08T09:03:47.806" v="5574" actId="2890"/>
        <pc:sldMkLst>
          <pc:docMk/>
          <pc:sldMk cId="231067568" sldId="320"/>
        </pc:sldMkLst>
        <pc:graphicFrameChg chg="mod">
          <ac:chgData name="narayanagarwalca@gmail.com" userId="2a65238069980b56" providerId="LiveId" clId="{FC786B48-C8BF-4276-96D8-A8174F4ABD41}" dt="2026-10-08T09:03:03.729" v="5573"/>
          <ac:graphicFrameMkLst>
            <pc:docMk/>
            <pc:sldMk cId="231067568" sldId="320"/>
            <ac:graphicFrameMk id="4" creationId="{A6762CD4-3B93-7E43-471A-7DB24D4B8477}"/>
          </ac:graphicFrameMkLst>
        </pc:graphicFrameChg>
      </pc:sldChg>
      <pc:sldChg chg="modSp add mod">
        <pc:chgData name="narayanagarwalca@gmail.com" userId="2a65238069980b56" providerId="LiveId" clId="{FC786B48-C8BF-4276-96D8-A8174F4ABD41}" dt="2026-10-08T09:12:33.176" v="5638" actId="20577"/>
        <pc:sldMkLst>
          <pc:docMk/>
          <pc:sldMk cId="300009378" sldId="320"/>
        </pc:sldMkLst>
        <pc:graphicFrameChg chg="mod modGraphic">
          <ac:chgData name="narayanagarwalca@gmail.com" userId="2a65238069980b56" providerId="LiveId" clId="{FC786B48-C8BF-4276-96D8-A8174F4ABD41}" dt="2026-10-08T09:12:33.176" v="5638" actId="20577"/>
          <ac:graphicFrameMkLst>
            <pc:docMk/>
            <pc:sldMk cId="300009378" sldId="320"/>
            <ac:graphicFrameMk id="4" creationId="{D370FA88-D5F3-7EF0-8BC1-9A08A78E9142}"/>
          </ac:graphicFrameMkLst>
        </pc:graphicFrameChg>
      </pc:sldChg>
      <pc:sldChg chg="modSp add mod">
        <pc:chgData name="narayanagarwalca@gmail.com" userId="2a65238069980b56" providerId="LiveId" clId="{FC786B48-C8BF-4276-96D8-A8174F4ABD41}" dt="2026-10-08T09:12:02.736" v="5622" actId="313"/>
        <pc:sldMkLst>
          <pc:docMk/>
          <pc:sldMk cId="1689265049" sldId="321"/>
        </pc:sldMkLst>
        <pc:spChg chg="mod">
          <ac:chgData name="narayanagarwalca@gmail.com" userId="2a65238069980b56" providerId="LiveId" clId="{FC786B48-C8BF-4276-96D8-A8174F4ABD41}" dt="2026-10-08T09:07:55" v="5596" actId="20577"/>
          <ac:spMkLst>
            <pc:docMk/>
            <pc:sldMk cId="1689265049" sldId="321"/>
            <ac:spMk id="2" creationId="{2EEF02C9-4EAA-C5FE-1373-BADB290BE2D4}"/>
          </ac:spMkLst>
        </pc:spChg>
        <pc:graphicFrameChg chg="mod modGraphic">
          <ac:chgData name="narayanagarwalca@gmail.com" userId="2a65238069980b56" providerId="LiveId" clId="{FC786B48-C8BF-4276-96D8-A8174F4ABD41}" dt="2026-10-08T09:12:02.736" v="5622" actId="313"/>
          <ac:graphicFrameMkLst>
            <pc:docMk/>
            <pc:sldMk cId="1689265049" sldId="321"/>
            <ac:graphicFrameMk id="4" creationId="{6BDA8203-C928-E70E-227E-9308D271C25A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BD9293-5E4D-4929-B9E8-7CD3E32A1122}" type="datetimeFigureOut">
              <a:rPr lang="en-IN" smtClean="0"/>
              <a:t>09-10-2026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163DC-8AE4-4481-8BDE-8BE354337FA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87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8D546-28CC-4B42-ABA1-5E9A3D579FA3}" type="datetimeFigureOut">
              <a:rPr lang="en-IN" smtClean="0"/>
              <a:t>09-10-2026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ACE4-94BD-42CC-B339-02FE8E27DB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625969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8D546-28CC-4B42-ABA1-5E9A3D579FA3}" type="datetimeFigureOut">
              <a:rPr lang="en-IN" smtClean="0"/>
              <a:t>09-10-2026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ACE4-94BD-42CC-B339-02FE8E27DB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2412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8D546-28CC-4B42-ABA1-5E9A3D579FA3}" type="datetimeFigureOut">
              <a:rPr lang="en-IN" smtClean="0"/>
              <a:t>09-10-2026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ACE4-94BD-42CC-B339-02FE8E27DB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61642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8D546-28CC-4B42-ABA1-5E9A3D579FA3}" type="datetimeFigureOut">
              <a:rPr lang="en-IN" smtClean="0"/>
              <a:t>09-10-2026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ACE4-94BD-42CC-B339-02FE8E27DB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4703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8D546-28CC-4B42-ABA1-5E9A3D579FA3}" type="datetimeFigureOut">
              <a:rPr lang="en-IN" smtClean="0"/>
              <a:t>09-10-2026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ACE4-94BD-42CC-B339-02FE8E27DB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7049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8D546-28CC-4B42-ABA1-5E9A3D579FA3}" type="datetimeFigureOut">
              <a:rPr lang="en-IN" smtClean="0"/>
              <a:t>09-10-2026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ACE4-94BD-42CC-B339-02FE8E27DB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8719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8D546-28CC-4B42-ABA1-5E9A3D579FA3}" type="datetimeFigureOut">
              <a:rPr lang="en-IN" smtClean="0"/>
              <a:t>09-10-2026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ACE4-94BD-42CC-B339-02FE8E27DB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2473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8D546-28CC-4B42-ABA1-5E9A3D579FA3}" type="datetimeFigureOut">
              <a:rPr lang="en-IN" smtClean="0"/>
              <a:t>09-10-2026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ACE4-94BD-42CC-B339-02FE8E27DB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1325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8D546-28CC-4B42-ABA1-5E9A3D579FA3}" type="datetimeFigureOut">
              <a:rPr lang="en-IN" smtClean="0"/>
              <a:t>09-10-2026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C09DACE4-94BD-42CC-B339-02FE8E27DB22}" type="slidenum">
              <a:rPr lang="en-IN" smtClean="0"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254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8D546-28CC-4B42-ABA1-5E9A3D579FA3}" type="datetimeFigureOut">
              <a:rPr lang="en-IN" smtClean="0"/>
              <a:t>09-10-2026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ACE4-94BD-42CC-B339-02FE8E27DB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9128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8D546-28CC-4B42-ABA1-5E9A3D579FA3}" type="datetimeFigureOut">
              <a:rPr lang="en-IN" smtClean="0"/>
              <a:t>09-10-2026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ACE4-94BD-42CC-B339-02FE8E27DB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1378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3" y="2367094"/>
            <a:ext cx="10363827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8D546-28CC-4B42-ABA1-5E9A3D579FA3}" type="datetimeFigureOut">
              <a:rPr lang="en-IN" smtClean="0"/>
              <a:t>09-10-2026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DACE4-94BD-42CC-B339-02FE8E27DB2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0740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522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68D546-28CC-4B42-ABA1-5E9A3D579FA3}" type="datetimeFigureOut">
              <a:rPr lang="en-IN" smtClean="0"/>
              <a:t>09-10-2026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09DACE4-94BD-42CC-B339-02FE8E27DB22}" type="slidenum">
              <a:rPr lang="en-IN" smtClean="0"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3910057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455BC-CD6C-CE91-77A5-FE1C03380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480" y="568960"/>
            <a:ext cx="10641584" cy="3596640"/>
          </a:xfrm>
        </p:spPr>
        <p:txBody>
          <a:bodyPr>
            <a:normAutofit fontScale="90000"/>
          </a:bodyPr>
          <a:lstStyle/>
          <a:p>
            <a:br>
              <a:rPr lang="en-IN" sz="7200" b="1" dirty="0">
                <a:solidFill>
                  <a:schemeClr val="tx1"/>
                </a:solidFill>
              </a:rPr>
            </a:br>
            <a:br>
              <a:rPr lang="en-IN" sz="7200" b="1" dirty="0">
                <a:solidFill>
                  <a:schemeClr val="tx1"/>
                </a:solidFill>
              </a:rPr>
            </a:br>
            <a:br>
              <a:rPr lang="en-IN" sz="7200" b="1" dirty="0">
                <a:solidFill>
                  <a:schemeClr val="tx1"/>
                </a:solidFill>
              </a:rPr>
            </a:br>
            <a:r>
              <a:rPr lang="en-IN" sz="6000" dirty="0">
                <a:solidFill>
                  <a:schemeClr val="tx1"/>
                </a:solidFill>
              </a:rPr>
              <a:t>ICAI-EIRC</a:t>
            </a:r>
            <a:br>
              <a:rPr lang="en-IN" b="1" dirty="0">
                <a:solidFill>
                  <a:schemeClr val="tx1"/>
                </a:solidFill>
              </a:rPr>
            </a:br>
            <a:br>
              <a:rPr lang="en-IN" b="1" dirty="0">
                <a:solidFill>
                  <a:schemeClr val="tx1"/>
                </a:solidFill>
              </a:rPr>
            </a:br>
            <a:r>
              <a:rPr lang="en-IN" sz="4400" b="1" dirty="0">
                <a:solidFill>
                  <a:schemeClr val="tx1"/>
                </a:solidFill>
              </a:rPr>
              <a:t>SEMINAR ON ANNUAL RETURN (GSTR-9/9C)</a:t>
            </a:r>
            <a:br>
              <a:rPr lang="en-IN" sz="4400" b="1" dirty="0">
                <a:solidFill>
                  <a:schemeClr val="tx1"/>
                </a:solidFill>
              </a:rPr>
            </a:br>
            <a:br>
              <a:rPr lang="en-IN" sz="4400" b="1" dirty="0">
                <a:solidFill>
                  <a:schemeClr val="tx1"/>
                </a:solidFill>
              </a:rPr>
            </a:br>
            <a:r>
              <a:rPr lang="en-IN" b="1" dirty="0">
                <a:solidFill>
                  <a:schemeClr val="tx1"/>
                </a:solidFill>
              </a:rPr>
              <a:t>9</a:t>
            </a:r>
            <a:r>
              <a:rPr lang="en-IN" b="1" baseline="30000" dirty="0">
                <a:solidFill>
                  <a:schemeClr val="tx1"/>
                </a:solidFill>
              </a:rPr>
              <a:t>th</a:t>
            </a:r>
            <a:r>
              <a:rPr lang="en-IN" b="1" dirty="0">
                <a:solidFill>
                  <a:schemeClr val="tx1"/>
                </a:solidFill>
              </a:rPr>
              <a:t> Oct, 2026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6E89D26-FF8F-AD43-8C53-443EB79F78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1200" y="4541520"/>
            <a:ext cx="10472928" cy="1076960"/>
          </a:xfrm>
        </p:spPr>
        <p:txBody>
          <a:bodyPr>
            <a:normAutofit/>
          </a:bodyPr>
          <a:lstStyle/>
          <a:p>
            <a:endParaRPr lang="en-IN" sz="2400" b="1" dirty="0">
              <a:solidFill>
                <a:srgbClr val="7030A0"/>
              </a:solidFill>
            </a:endParaRPr>
          </a:p>
          <a:p>
            <a:endParaRPr lang="en-IN" sz="2400" b="1" dirty="0">
              <a:solidFill>
                <a:srgbClr val="7030A0"/>
              </a:solidFill>
            </a:endParaRPr>
          </a:p>
          <a:p>
            <a:endParaRPr lang="en-IN" sz="2400" b="1" dirty="0">
              <a:solidFill>
                <a:srgbClr val="7030A0"/>
              </a:solidFill>
            </a:endParaRPr>
          </a:p>
          <a:p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21C251-D938-1292-CE12-13E69B008627}"/>
              </a:ext>
            </a:extLst>
          </p:cNvPr>
          <p:cNvSpPr txBox="1"/>
          <p:nvPr/>
        </p:nvSpPr>
        <p:spPr>
          <a:xfrm>
            <a:off x="4866640" y="4855028"/>
            <a:ext cx="64211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2800" b="1" dirty="0">
                <a:solidFill>
                  <a:srgbClr val="FFC000"/>
                </a:solidFill>
              </a:rPr>
              <a:t>BY CA NARAYAN KUMAR AGARWAL</a:t>
            </a:r>
          </a:p>
          <a:p>
            <a:pPr algn="r"/>
            <a:endParaRPr lang="en-IN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169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0362D-C94B-6717-95C9-215F8FA7E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6400"/>
            <a:ext cx="10972800" cy="883920"/>
          </a:xfrm>
        </p:spPr>
        <p:txBody>
          <a:bodyPr/>
          <a:lstStyle/>
          <a:p>
            <a:pPr algn="ctr"/>
            <a:r>
              <a:rPr lang="en-US" b="1" u="sng" dirty="0"/>
              <a:t>Applicability</a:t>
            </a:r>
            <a:endParaRPr lang="en-IN" b="1" u="sng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2B912F5-DF24-4F41-054F-4557009477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4552830"/>
              </p:ext>
            </p:extLst>
          </p:nvPr>
        </p:nvGraphicFramePr>
        <p:xfrm>
          <a:off x="609600" y="1935163"/>
          <a:ext cx="10972797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599">
                  <a:extLst>
                    <a:ext uri="{9D8B030D-6E8A-4147-A177-3AD203B41FA5}">
                      <a16:colId xmlns:a16="http://schemas.microsoft.com/office/drawing/2014/main" val="2550152223"/>
                    </a:ext>
                  </a:extLst>
                </a:gridCol>
                <a:gridCol w="3657599">
                  <a:extLst>
                    <a:ext uri="{9D8B030D-6E8A-4147-A177-3AD203B41FA5}">
                      <a16:colId xmlns:a16="http://schemas.microsoft.com/office/drawing/2014/main" val="738281746"/>
                    </a:ext>
                  </a:extLst>
                </a:gridCol>
                <a:gridCol w="3657599">
                  <a:extLst>
                    <a:ext uri="{9D8B030D-6E8A-4147-A177-3AD203B41FA5}">
                      <a16:colId xmlns:a16="http://schemas.microsoft.com/office/drawing/2014/main" val="1454981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Aggregate turnover during FY 2025-26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GSTR-9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GSTR-9C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3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Up to ₹2 crore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Not 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Not 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395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More than ₹2 crore up to ₹5 crore</a:t>
                      </a:r>
                      <a:endParaRPr lang="en-IN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Not 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89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More than ₹5 crore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dirty="0"/>
                        <a:t>Required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800" dirty="0"/>
                        <a:t>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26832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AE71692-DA48-FE55-73E2-590DFB814B29}"/>
              </a:ext>
            </a:extLst>
          </p:cNvPr>
          <p:cNvSpPr txBox="1"/>
          <p:nvPr/>
        </p:nvSpPr>
        <p:spPr>
          <a:xfrm>
            <a:off x="1066800" y="5283200"/>
            <a:ext cx="10139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Due Date: On or before the thirty-first day of December following the end of financial year. Not Allowed after 3 Years</a:t>
            </a:r>
            <a:endParaRPr lang="en-IN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144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0005F-9968-BAC8-65AA-6CC82F122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4480"/>
            <a:ext cx="10972800" cy="1076960"/>
          </a:xfrm>
        </p:spPr>
        <p:txBody>
          <a:bodyPr/>
          <a:lstStyle/>
          <a:p>
            <a:pPr algn="ctr"/>
            <a:r>
              <a:rPr lang="en-US" u="sng" dirty="0"/>
              <a:t>Non-Applicability [Sec 44(1)]</a:t>
            </a:r>
            <a:endParaRPr lang="en-IN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DAD7E-3522-DF5F-7D7F-AEB96EDA5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35480"/>
            <a:ext cx="10972800" cy="3743960"/>
          </a:xfrm>
        </p:spPr>
        <p:txBody>
          <a:bodyPr>
            <a:normAutofit fontScale="85000" lnSpcReduction="20000"/>
          </a:bodyPr>
          <a:lstStyle/>
          <a:p>
            <a:r>
              <a:rPr lang="en-US" sz="4000" dirty="0"/>
              <a:t>Input Service Distributor; </a:t>
            </a:r>
          </a:p>
          <a:p>
            <a:r>
              <a:rPr lang="en-US" sz="4000" dirty="0"/>
              <a:t>persons paying tax under </a:t>
            </a:r>
            <a:r>
              <a:rPr lang="en-US" sz="4000" b="1" dirty="0"/>
              <a:t>section 51</a:t>
            </a:r>
            <a:r>
              <a:rPr lang="en-US" sz="4000" dirty="0"/>
              <a:t> (TDS); </a:t>
            </a:r>
          </a:p>
          <a:p>
            <a:r>
              <a:rPr lang="en-US" sz="4000" dirty="0"/>
              <a:t>persons paying tax under </a:t>
            </a:r>
            <a:r>
              <a:rPr lang="en-US" sz="4000" b="1" dirty="0"/>
              <a:t>section 52</a:t>
            </a:r>
            <a:r>
              <a:rPr lang="en-US" sz="4000" dirty="0"/>
              <a:t> (TCS); </a:t>
            </a:r>
          </a:p>
          <a:p>
            <a:r>
              <a:rPr lang="en-US" sz="4000" dirty="0"/>
              <a:t>casual taxable persons; </a:t>
            </a:r>
          </a:p>
          <a:p>
            <a:r>
              <a:rPr lang="en-US" sz="4000" dirty="0"/>
              <a:t>non-resident taxable persons. </a:t>
            </a:r>
          </a:p>
          <a:p>
            <a:r>
              <a:rPr lang="en-IN" sz="4000" dirty="0"/>
              <a:t>Any </a:t>
            </a:r>
            <a:r>
              <a:rPr lang="en-US" sz="4000" dirty="0"/>
              <a:t>department of the Central Government or a State Government or a local authority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5435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73BC4-A52C-2C0E-9658-085E7947F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7691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/>
              <a:t>Late Fee [</a:t>
            </a:r>
            <a:r>
              <a:rPr lang="en-IN" b="1" u="sng" dirty="0"/>
              <a:t>Section 47(2)]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70BB6C1-E2D5-1D59-DFCF-3A197B441A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1875832"/>
              </p:ext>
            </p:extLst>
          </p:nvPr>
        </p:nvGraphicFramePr>
        <p:xfrm>
          <a:off x="609600" y="1935163"/>
          <a:ext cx="109728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1441777442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1622702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Situation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Late fee calculation [Under Each Act]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311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GSTR-9 applicable, GSTR-9C not applicable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₹100/day, subject to 0.25% of turnover in State/UT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02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GSTR-9 + GSTR-9C applicable and both late filed together 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₹100/day till date of filing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77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GSTR-9 filed on time, but GSTR-9C filed later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Late fee continues until GSTR-9C is filed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14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GSTR-9 filed late and GSTR-9C filed subsequently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Late fee runs until the </a:t>
                      </a:r>
                      <a:r>
                        <a:rPr lang="en-US" sz="2400" b="1" dirty="0"/>
                        <a:t>complete annual return</a:t>
                      </a:r>
                      <a:r>
                        <a:rPr lang="en-US" sz="2400" dirty="0"/>
                        <a:t> is furnished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486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747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C2759-AA03-8722-A26B-F6846FBBC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50240"/>
            <a:ext cx="10972800" cy="741680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/>
              <a:t>Annual Return-9/9C- Any Useful Purpose? </a:t>
            </a:r>
            <a:endParaRPr lang="en-IN" sz="4000" b="1" u="sng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D0A5070-2E5A-CA5C-3B51-AE09476C3F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0235588"/>
              </p:ext>
            </p:extLst>
          </p:nvPr>
        </p:nvGraphicFramePr>
        <p:xfrm>
          <a:off x="345440" y="1635760"/>
          <a:ext cx="11531600" cy="324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2720">
                  <a:extLst>
                    <a:ext uri="{9D8B030D-6E8A-4147-A177-3AD203B41FA5}">
                      <a16:colId xmlns:a16="http://schemas.microsoft.com/office/drawing/2014/main" val="3564519203"/>
                    </a:ext>
                  </a:extLst>
                </a:gridCol>
                <a:gridCol w="7548880">
                  <a:extLst>
                    <a:ext uri="{9D8B030D-6E8A-4147-A177-3AD203B41FA5}">
                      <a16:colId xmlns:a16="http://schemas.microsoft.com/office/drawing/2014/main" val="1762363500"/>
                    </a:ext>
                  </a:extLst>
                </a:gridCol>
              </a:tblGrid>
              <a:tr h="55880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IN" sz="2400" dirty="0"/>
                        <a:t>Excess tax paid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/>
                        <a:t>❌ Separate refund application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018796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/>
                        <a:t>Need additional ITC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dirty="0"/>
                        <a:t>❌ Must be claimed through prescribed return mechanism, subject to time limit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687701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/>
                        <a:t>Additional tax liability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/>
                        <a:t>✅ Can disclose/pay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579848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/>
                        <a:t>Books vs GST mismatch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/>
                        <a:t>✅ Can identify/explain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4169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/>
                        <a:t>ITC reconciliation issue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2400" dirty="0"/>
                        <a:t>✅ Can identify/explain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39737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17A1109-5C34-242E-D36E-2E49CA2DA706}"/>
              </a:ext>
            </a:extLst>
          </p:cNvPr>
          <p:cNvSpPr txBox="1"/>
          <p:nvPr/>
        </p:nvSpPr>
        <p:spPr>
          <a:xfrm>
            <a:off x="345440" y="5201920"/>
            <a:ext cx="1153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solidFill>
                  <a:srgbClr val="C00000"/>
                </a:solidFill>
              </a:rPr>
              <a:t>Largely a one-way traffic: Effective at bringing out additional liability, but not a mechanism for monetizing mistakes in favour of the taxpayer</a:t>
            </a:r>
            <a:r>
              <a:rPr lang="en-US" sz="3200" dirty="0">
                <a:solidFill>
                  <a:srgbClr val="C00000"/>
                </a:solidFill>
              </a:rPr>
              <a:t>.</a:t>
            </a:r>
            <a:endParaRPr lang="en-IN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40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BCA58-C600-32F8-5081-FB5838F2E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04886"/>
            <a:ext cx="10515600" cy="1297193"/>
          </a:xfrm>
        </p:spPr>
        <p:txBody>
          <a:bodyPr>
            <a:normAutofit/>
          </a:bodyPr>
          <a:lstStyle/>
          <a:p>
            <a:pPr algn="ctr"/>
            <a:r>
              <a:rPr lang="en-IN" sz="4800" b="1" u="sng" dirty="0"/>
              <a:t>THE “FIVE BOOKS” OF GST</a:t>
            </a:r>
            <a:endParaRPr lang="en-IN" sz="48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AC937-BF7C-DC6C-A5A3-D21FF90492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6830" y="1285593"/>
            <a:ext cx="11812450" cy="531115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IN" sz="12000" b="1" u="sng" dirty="0">
                <a:solidFill>
                  <a:srgbClr val="002060"/>
                </a:solidFill>
              </a:rPr>
              <a:t>Books</a:t>
            </a:r>
            <a:r>
              <a:rPr lang="en-IN" sz="12000" u="sng" dirty="0">
                <a:solidFill>
                  <a:srgbClr val="002060"/>
                </a:solidFill>
              </a:rPr>
              <a:t> </a:t>
            </a:r>
            <a:r>
              <a:rPr lang="en-IN" sz="12000" b="1" u="sng" dirty="0">
                <a:solidFill>
                  <a:srgbClr val="002060"/>
                </a:solidFill>
              </a:rPr>
              <a:t>of Account-</a:t>
            </a:r>
            <a:r>
              <a:rPr lang="en-US" sz="12000" dirty="0"/>
              <a:t>.</a:t>
            </a:r>
            <a:br>
              <a:rPr lang="en-IN" sz="12000" dirty="0"/>
            </a:br>
            <a:r>
              <a:rPr lang="en-IN" sz="12000" dirty="0"/>
              <a:t>↓</a:t>
            </a:r>
            <a:br>
              <a:rPr lang="en-IN" sz="12000" dirty="0"/>
            </a:br>
            <a:r>
              <a:rPr lang="en-IN" sz="12000" u="sng" dirty="0"/>
              <a:t>GSTR-1-</a:t>
            </a:r>
            <a:r>
              <a:rPr lang="en-US" sz="12000" dirty="0"/>
              <a:t>.</a:t>
            </a:r>
            <a:br>
              <a:rPr lang="en-IN" sz="12000" dirty="0"/>
            </a:br>
            <a:r>
              <a:rPr lang="en-IN" sz="12000" dirty="0"/>
              <a:t>↓</a:t>
            </a:r>
            <a:br>
              <a:rPr lang="en-IN" sz="12000" dirty="0"/>
            </a:br>
            <a:r>
              <a:rPr lang="en-IN" sz="12000" u="sng" dirty="0"/>
              <a:t>GSTR-3B-</a:t>
            </a:r>
            <a:r>
              <a:rPr lang="en-US" sz="12000" dirty="0"/>
              <a:t>.</a:t>
            </a:r>
            <a:br>
              <a:rPr lang="en-IN" sz="12000" dirty="0"/>
            </a:br>
            <a:r>
              <a:rPr lang="en-IN" sz="12000" dirty="0"/>
              <a:t>↓</a:t>
            </a:r>
            <a:br>
              <a:rPr lang="en-IN" sz="12000" dirty="0"/>
            </a:br>
            <a:r>
              <a:rPr lang="en-IN" sz="12000" u="sng" dirty="0"/>
              <a:t>GSTR-9-</a:t>
            </a:r>
            <a:r>
              <a:rPr lang="en-US" sz="12000" dirty="0"/>
              <a:t>.</a:t>
            </a:r>
            <a:br>
              <a:rPr lang="en-IN" sz="12000" dirty="0"/>
            </a:br>
            <a:r>
              <a:rPr lang="en-IN" sz="12000" dirty="0"/>
              <a:t>↓</a:t>
            </a:r>
            <a:br>
              <a:rPr lang="en-IN" sz="12000" dirty="0"/>
            </a:br>
            <a:r>
              <a:rPr lang="en-IN" sz="12000" u="sng" dirty="0"/>
              <a:t>GSTR-9C-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IN" sz="9600" dirty="0"/>
              <a:t>↓</a:t>
            </a:r>
            <a:br>
              <a:rPr lang="en-IN" sz="9600" dirty="0"/>
            </a:br>
            <a:r>
              <a:rPr lang="en-IN" sz="11200" u="sng" dirty="0"/>
              <a:t>26 AS</a:t>
            </a:r>
            <a:endParaRPr lang="en-IN" sz="11200" dirty="0"/>
          </a:p>
        </p:txBody>
      </p:sp>
    </p:spTree>
    <p:extLst>
      <p:ext uri="{BB962C8B-B14F-4D97-AF65-F5344CB8AC3E}">
        <p14:creationId xmlns:p14="http://schemas.microsoft.com/office/powerpoint/2010/main" val="687586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FB63509-FFC4-1BC6-4BDD-A0229090CA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285534"/>
              </p:ext>
            </p:extLst>
          </p:nvPr>
        </p:nvGraphicFramePr>
        <p:xfrm>
          <a:off x="675640" y="1198880"/>
          <a:ext cx="10840720" cy="4668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15655578"/>
                    </a:ext>
                  </a:extLst>
                </a:gridCol>
                <a:gridCol w="8371840">
                  <a:extLst>
                    <a:ext uri="{9D8B030D-6E8A-4147-A177-3AD203B41FA5}">
                      <a16:colId xmlns:a16="http://schemas.microsoft.com/office/drawing/2014/main" val="3946312631"/>
                    </a:ext>
                  </a:extLst>
                </a:gridCol>
              </a:tblGrid>
              <a:tr h="462376"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Type of Supply</a:t>
                      </a:r>
                      <a:endParaRPr lang="en-IN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Definition/Meaning</a:t>
                      </a:r>
                      <a:endParaRPr lang="en-IN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541013"/>
                  </a:ext>
                </a:extLst>
              </a:tr>
              <a:tr h="665086"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Taxable Supply</a:t>
                      </a:r>
                      <a:endParaRPr lang="en-IN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000" b="0" dirty="0"/>
                        <a:t>“Taxable supply” means a supply of goods or services or both which is leviable to tax under GST Act. [Sec 2(108)]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0196612"/>
                  </a:ext>
                </a:extLst>
              </a:tr>
              <a:tr h="945922"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Exempt Supply</a:t>
                      </a:r>
                      <a:endParaRPr lang="en-IN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0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supply of goods or services or both which attracts nil rate of tax or is wholly exempt from tax u/s 11 of CGST Act or u/s 6 of IGST Act, and includes non-taxable supply.[ </a:t>
                      </a:r>
                      <a:r>
                        <a:rPr lang="en-IN" sz="2000" dirty="0"/>
                        <a:t>Section 2(47]</a:t>
                      </a:r>
                      <a:endParaRPr lang="en-IN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3314985"/>
                  </a:ext>
                </a:extLst>
              </a:tr>
              <a:tr h="665086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Non-taxable supply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/>
                        <a:t>S</a:t>
                      </a:r>
                      <a:r>
                        <a:rPr lang="en-US" sz="2000" dirty="0"/>
                        <a:t>upply of goods/services which is </a:t>
                      </a:r>
                      <a:r>
                        <a:rPr lang="en-US" sz="2000" b="0" dirty="0"/>
                        <a:t>not leviable to tax under CGST Act or IGST Act. [Section 2(78)]</a:t>
                      </a:r>
                      <a:endParaRPr lang="en-IN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234243"/>
                  </a:ext>
                </a:extLst>
              </a:tr>
              <a:tr h="659279"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Nil-rated Supply</a:t>
                      </a:r>
                      <a:endParaRPr lang="en-IN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Not defined. A supply on which the </a:t>
                      </a:r>
                      <a:r>
                        <a:rPr lang="en-US" sz="2000" b="1" dirty="0"/>
                        <a:t>rate of GST is Nil (0%)</a:t>
                      </a:r>
                      <a:r>
                        <a:rPr lang="en-US" sz="2000" dirty="0"/>
                        <a:t> under the rate notification.</a:t>
                      </a:r>
                      <a:r>
                        <a:rPr lang="en-US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IN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0606917"/>
                  </a:ext>
                </a:extLst>
              </a:tr>
              <a:tr h="701245"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Zero-rated Supply</a:t>
                      </a:r>
                      <a:endParaRPr lang="en-IN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kumimoji="0" lang="en-US" sz="20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Zero-rated supplies include Export of goods or services; and Supply of goods or services to an SEZ unit/developer. [</a:t>
                      </a:r>
                      <a:r>
                        <a:rPr lang="en-IN" sz="2000" dirty="0"/>
                        <a:t>Section 2(23) of IGST Act]</a:t>
                      </a:r>
                      <a:endParaRPr kumimoji="0" lang="en-US" sz="2000" b="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355119"/>
                  </a:ext>
                </a:extLst>
              </a:tr>
              <a:tr h="372636">
                <a:tc>
                  <a:txBody>
                    <a:bodyPr/>
                    <a:lstStyle/>
                    <a:p>
                      <a:pPr algn="ctr"/>
                      <a:r>
                        <a:rPr lang="en-IN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Non-GST Supply</a:t>
                      </a:r>
                      <a:endParaRPr lang="en-IN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Defined. Supply outside the scope of GST, on which GST is not levied.</a:t>
                      </a:r>
                      <a:endParaRPr lang="en-IN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103136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13B6C67-0231-8F9B-6E2F-264F556EB47A}"/>
              </a:ext>
            </a:extLst>
          </p:cNvPr>
          <p:cNvSpPr txBox="1"/>
          <p:nvPr/>
        </p:nvSpPr>
        <p:spPr>
          <a:xfrm>
            <a:off x="1229361" y="467360"/>
            <a:ext cx="9739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>
                <a:solidFill>
                  <a:srgbClr val="0070C0"/>
                </a:solidFill>
              </a:rPr>
              <a:t>DIFFERENT TYPES OF SUPPLIES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3099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C13603-E6D4-F4E4-AE06-CCBC41834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22880"/>
            <a:ext cx="11074400" cy="109728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ANNUAL RETURN: OUTWARD SUPPLY</a:t>
            </a:r>
            <a:endParaRPr lang="en-IN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105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A002B-C63B-370D-12BC-35649F817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5440"/>
            <a:ext cx="10972800" cy="1026160"/>
          </a:xfrm>
        </p:spPr>
        <p:txBody>
          <a:bodyPr>
            <a:normAutofit fontScale="90000"/>
          </a:bodyPr>
          <a:lstStyle/>
          <a:p>
            <a:r>
              <a:rPr lang="en-US" b="1" u="sng" dirty="0"/>
              <a:t>Turnover: Books V/s GST –Why Not Same?</a:t>
            </a:r>
            <a:endParaRPr lang="en-IN" b="1" u="sng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B121F3E-3A34-EF98-81C9-A28A044F8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64640"/>
            <a:ext cx="10972800" cy="49479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/>
              <a:t>1.  </a:t>
            </a:r>
            <a:r>
              <a:rPr lang="en-US" b="1" u="sng" dirty="0">
                <a:solidFill>
                  <a:srgbClr val="C00000"/>
                </a:solidFill>
              </a:rPr>
              <a:t>Timing Differences (Revenue Recognition vs. Time of Supply)</a:t>
            </a:r>
          </a:p>
          <a:p>
            <a:pPr algn="just"/>
            <a:r>
              <a:rPr lang="en-US" b="1" dirty="0"/>
              <a:t>Advances received for services:</a:t>
            </a:r>
          </a:p>
          <a:p>
            <a:pPr algn="just"/>
            <a:endParaRPr lang="en-US" dirty="0"/>
          </a:p>
          <a:p>
            <a:pPr algn="just"/>
            <a:r>
              <a:rPr lang="en-US" b="1" dirty="0"/>
              <a:t>Unbilled revenue:</a:t>
            </a:r>
            <a:r>
              <a:rPr lang="en-US" dirty="0"/>
              <a:t> </a:t>
            </a:r>
          </a:p>
          <a:p>
            <a:pPr algn="just"/>
            <a:endParaRPr lang="en-US" b="1" dirty="0">
              <a:solidFill>
                <a:srgbClr val="FF0000"/>
              </a:solidFill>
            </a:endParaRPr>
          </a:p>
          <a:p>
            <a:pPr algn="just"/>
            <a:r>
              <a:rPr lang="en-US" b="1" dirty="0"/>
              <a:t>Cut-off issues: </a:t>
            </a:r>
          </a:p>
          <a:p>
            <a:pPr marL="0" indent="0" algn="just">
              <a:buNone/>
            </a:pPr>
            <a:r>
              <a:rPr lang="en-US" b="1" dirty="0"/>
              <a:t>    </a:t>
            </a:r>
          </a:p>
          <a:p>
            <a:pPr marL="0" indent="0" algn="just">
              <a:buNone/>
            </a:pPr>
            <a:r>
              <a:rPr lang="en-US" b="1" dirty="0"/>
              <a:t>Invoices issued at the very end of a financial year might be recorded in the books in March but reported in GST returns in April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995912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4B9CB-A4C9-167E-ADEC-1AB0AEF02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3680"/>
            <a:ext cx="10972800" cy="1056640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/>
              <a:t>Turnover: Books V/s GST –Why Not Same?-Contd..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DC065-781F-00A3-2EE5-C89081D7D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84960"/>
            <a:ext cx="10972800" cy="473964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3200" b="1" dirty="0"/>
              <a:t>2. </a:t>
            </a:r>
            <a:r>
              <a:rPr lang="en-US" sz="3200" b="1" u="sng" dirty="0">
                <a:solidFill>
                  <a:srgbClr val="C00000"/>
                </a:solidFill>
              </a:rPr>
              <a:t>Deemed Supplies (No Book Revenue, but GST is Payable)</a:t>
            </a:r>
          </a:p>
          <a:p>
            <a:pPr algn="just"/>
            <a:r>
              <a:rPr lang="en-US" sz="3200" b="1" dirty="0"/>
              <a:t>Stock transfers between branches:</a:t>
            </a:r>
          </a:p>
          <a:p>
            <a:pPr algn="just"/>
            <a:endParaRPr lang="en-US" sz="3200" dirty="0"/>
          </a:p>
          <a:p>
            <a:pPr algn="just"/>
            <a:r>
              <a:rPr lang="en-US" sz="3200" b="1" dirty="0"/>
              <a:t>Supplies without consideration:</a:t>
            </a:r>
            <a:r>
              <a:rPr lang="en-US" sz="3200" dirty="0"/>
              <a:t> Free samples/gifts to employees, supply to related parties, Ex. </a:t>
            </a:r>
            <a:r>
              <a:rPr lang="en-US" sz="3200" dirty="0">
                <a:solidFill>
                  <a:srgbClr val="C00000"/>
                </a:solidFill>
              </a:rPr>
              <a:t>corporate guarantee </a:t>
            </a:r>
            <a:r>
              <a:rPr lang="en-US" sz="3200" dirty="0"/>
              <a:t>to subsidiary (Schedule I). </a:t>
            </a:r>
          </a:p>
          <a:p>
            <a:pPr algn="just"/>
            <a:endParaRPr lang="en-US" sz="3200" dirty="0"/>
          </a:p>
          <a:p>
            <a:pPr algn="just"/>
            <a:r>
              <a:rPr lang="en-US" sz="3200" b="1" dirty="0"/>
              <a:t>Consignment sales:</a:t>
            </a:r>
            <a:r>
              <a:rPr lang="en-US" sz="3200" dirty="0"/>
              <a:t>.</a:t>
            </a:r>
          </a:p>
          <a:p>
            <a:pPr algn="just"/>
            <a:endParaRPr lang="en-US" sz="32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7964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BDDE0-103D-F6BD-F3FF-6BF028597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5440"/>
            <a:ext cx="10972800" cy="863600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/>
              <a:t>Turnover Books V/s GST –Why Not Same-Contd..?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15409-8250-98BB-66CE-8AD9F17D1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32560"/>
            <a:ext cx="10972800" cy="489204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sz="3200" b="1" dirty="0"/>
              <a:t>3. </a:t>
            </a:r>
            <a:r>
              <a:rPr lang="en-US" sz="3200" b="1" u="sng" dirty="0">
                <a:solidFill>
                  <a:srgbClr val="C00000"/>
                </a:solidFill>
              </a:rPr>
              <a:t>Valuation Adjustments</a:t>
            </a:r>
          </a:p>
          <a:p>
            <a:pPr marL="0" indent="0" algn="just">
              <a:buNone/>
            </a:pPr>
            <a:r>
              <a:rPr lang="en-US" sz="3200" b="1" dirty="0"/>
              <a:t>    Discounts and incentives:</a:t>
            </a:r>
            <a:r>
              <a:rPr lang="en-US" sz="3200" dirty="0"/>
              <a:t> Post-sale discounts or volume rebates.</a:t>
            </a:r>
          </a:p>
          <a:p>
            <a:pPr marL="0" indent="0" algn="just">
              <a:buNone/>
            </a:pPr>
            <a:endParaRPr lang="en-US" sz="3200" dirty="0"/>
          </a:p>
          <a:p>
            <a:pPr marL="0" indent="0" algn="just">
              <a:buNone/>
            </a:pPr>
            <a:r>
              <a:rPr lang="en-US" sz="3200" b="1" dirty="0"/>
              <a:t>4. </a:t>
            </a:r>
            <a:r>
              <a:rPr lang="en-US" sz="3200" b="1" u="sng" dirty="0">
                <a:solidFill>
                  <a:srgbClr val="C00000"/>
                </a:solidFill>
              </a:rPr>
              <a:t>Sale of capital goods:</a:t>
            </a:r>
            <a:r>
              <a:rPr lang="en-US" sz="3200" u="sng" dirty="0">
                <a:solidFill>
                  <a:srgbClr val="C00000"/>
                </a:solidFill>
              </a:rPr>
              <a:t> </a:t>
            </a:r>
          </a:p>
          <a:p>
            <a:pPr marL="0" indent="0" algn="just">
              <a:buNone/>
            </a:pPr>
            <a:endParaRPr lang="en-US" sz="3200" b="1" u="sng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sz="3200" b="1" u="sng" dirty="0">
                <a:solidFill>
                  <a:srgbClr val="C00000"/>
                </a:solidFill>
              </a:rPr>
              <a:t>5. Non-GST and Exempt Incomes</a:t>
            </a:r>
          </a:p>
          <a:p>
            <a:pPr marL="0" indent="0" algn="just">
              <a:buNone/>
            </a:pPr>
            <a:endParaRPr lang="en-US" sz="1200" b="1" dirty="0"/>
          </a:p>
          <a:p>
            <a:pPr algn="just"/>
            <a:r>
              <a:rPr lang="en-US" sz="3200" b="1" dirty="0"/>
              <a:t>Non-GST supplies:</a:t>
            </a:r>
            <a:r>
              <a:rPr lang="en-US" sz="3200" dirty="0"/>
              <a:t> Items like petroleum products or alcohol for human consumption.</a:t>
            </a:r>
          </a:p>
          <a:p>
            <a:pPr algn="just"/>
            <a:r>
              <a:rPr lang="en-US" sz="3200" b="1" dirty="0"/>
              <a:t>Other income:</a:t>
            </a:r>
            <a:r>
              <a:rPr lang="en-US" sz="3200" dirty="0"/>
              <a:t> Items like interest income, dividend income, or foreign exchange gains in total turnover.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7563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0655F-9BA0-4C29-9B1A-7AFCBA0FB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14960"/>
            <a:ext cx="10972800" cy="762000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/>
              <a:t>Turnover Books V/s GST –Why Not Same?-Contd..</a:t>
            </a:r>
            <a:endParaRPr lang="en-IN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7AC61-B29D-C177-59F6-2F143E450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73200"/>
            <a:ext cx="10972800" cy="4851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u="sng" dirty="0">
                <a:solidFill>
                  <a:srgbClr val="C00000"/>
                </a:solidFill>
              </a:rPr>
              <a:t>6. Credit and Debit Notes</a:t>
            </a:r>
          </a:p>
          <a:p>
            <a:pPr marL="0" indent="0" algn="just">
              <a:buNone/>
            </a:pPr>
            <a:endParaRPr lang="en-US" sz="2000" b="1" dirty="0"/>
          </a:p>
          <a:p>
            <a:pPr marL="0" indent="0" algn="just">
              <a:buNone/>
            </a:pPr>
            <a:r>
              <a:rPr lang="en-US" b="1" dirty="0"/>
              <a:t>Cross-period adjustments:</a:t>
            </a:r>
            <a:r>
              <a:rPr lang="en-US" dirty="0"/>
              <a:t> A credit or debit note issued in the current financial year for a sale made in the </a:t>
            </a:r>
            <a:r>
              <a:rPr lang="en-US" i="1" dirty="0"/>
              <a:t>previous</a:t>
            </a:r>
            <a:r>
              <a:rPr lang="en-US" dirty="0"/>
              <a:t> financial year.</a:t>
            </a:r>
          </a:p>
          <a:p>
            <a:pPr marL="0" indent="0" algn="just">
              <a:buNone/>
            </a:pPr>
            <a:endParaRPr lang="en-US" sz="2000" b="1" dirty="0"/>
          </a:p>
          <a:p>
            <a:pPr marL="0" indent="0" algn="just">
              <a:buNone/>
            </a:pPr>
            <a:r>
              <a:rPr lang="en-US" b="1" u="sng" dirty="0">
                <a:solidFill>
                  <a:srgbClr val="C00000"/>
                </a:solidFill>
              </a:rPr>
              <a:t>7. Reimbursement of Expenses</a:t>
            </a:r>
          </a:p>
          <a:p>
            <a:pPr marL="0" indent="0" algn="just">
              <a:buNone/>
            </a:pPr>
            <a:endParaRPr lang="en-US" sz="2000" b="1" dirty="0"/>
          </a:p>
          <a:p>
            <a:pPr marL="0" indent="0" algn="just">
              <a:buNone/>
            </a:pPr>
            <a:r>
              <a:rPr lang="en-US" dirty="0"/>
              <a:t>If </a:t>
            </a:r>
            <a:r>
              <a:rPr lang="en-US" b="1" dirty="0"/>
              <a:t>"Pure Agent,"</a:t>
            </a:r>
            <a:r>
              <a:rPr lang="en-US" dirty="0"/>
              <a:t> conditions not satisfied. It needs to be added to GST turnover.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>
              <a:buNone/>
            </a:pPr>
            <a:r>
              <a:rPr lang="en-US" b="1" u="sng" dirty="0">
                <a:solidFill>
                  <a:srgbClr val="C00000"/>
                </a:solidFill>
              </a:rPr>
              <a:t>8. Liability Written-off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7036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15B37C3-8C49-6FEF-97BF-C041A6791AA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38134812"/>
              </p:ext>
            </p:extLst>
          </p:nvPr>
        </p:nvGraphicFramePr>
        <p:xfrm>
          <a:off x="193040" y="590927"/>
          <a:ext cx="11714480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78">
                  <a:extLst>
                    <a:ext uri="{9D8B030D-6E8A-4147-A177-3AD203B41FA5}">
                      <a16:colId xmlns:a16="http://schemas.microsoft.com/office/drawing/2014/main" val="115189825"/>
                    </a:ext>
                  </a:extLst>
                </a:gridCol>
                <a:gridCol w="7866642">
                  <a:extLst>
                    <a:ext uri="{9D8B030D-6E8A-4147-A177-3AD203B41FA5}">
                      <a16:colId xmlns:a16="http://schemas.microsoft.com/office/drawing/2014/main" val="1092504661"/>
                    </a:ext>
                  </a:extLst>
                </a:gridCol>
                <a:gridCol w="1109270">
                  <a:extLst>
                    <a:ext uri="{9D8B030D-6E8A-4147-A177-3AD203B41FA5}">
                      <a16:colId xmlns:a16="http://schemas.microsoft.com/office/drawing/2014/main" val="266293139"/>
                    </a:ext>
                  </a:extLst>
                </a:gridCol>
                <a:gridCol w="623535">
                  <a:extLst>
                    <a:ext uri="{9D8B030D-6E8A-4147-A177-3AD203B41FA5}">
                      <a16:colId xmlns:a16="http://schemas.microsoft.com/office/drawing/2014/main" val="4007167156"/>
                    </a:ext>
                  </a:extLst>
                </a:gridCol>
                <a:gridCol w="604301">
                  <a:extLst>
                    <a:ext uri="{9D8B030D-6E8A-4147-A177-3AD203B41FA5}">
                      <a16:colId xmlns:a16="http://schemas.microsoft.com/office/drawing/2014/main" val="2721396915"/>
                    </a:ext>
                  </a:extLst>
                </a:gridCol>
                <a:gridCol w="567425">
                  <a:extLst>
                    <a:ext uri="{9D8B030D-6E8A-4147-A177-3AD203B41FA5}">
                      <a16:colId xmlns:a16="http://schemas.microsoft.com/office/drawing/2014/main" val="2859727158"/>
                    </a:ext>
                  </a:extLst>
                </a:gridCol>
                <a:gridCol w="586629">
                  <a:extLst>
                    <a:ext uri="{9D8B030D-6E8A-4147-A177-3AD203B41FA5}">
                      <a16:colId xmlns:a16="http://schemas.microsoft.com/office/drawing/2014/main" val="1983713749"/>
                    </a:ext>
                  </a:extLst>
                </a:gridCol>
              </a:tblGrid>
              <a:tr h="423379">
                <a:tc>
                  <a:txBody>
                    <a:bodyPr/>
                    <a:lstStyle/>
                    <a:p>
                      <a:r>
                        <a:rPr lang="en-US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Details of advances, inwards and outward supplies made during the financial year on which tax is payable</a:t>
                      </a:r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Taxable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CGST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SGST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IGST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183083"/>
                  </a:ext>
                </a:extLst>
              </a:tr>
              <a:tr h="338703">
                <a:tc>
                  <a:txBody>
                    <a:bodyPr/>
                    <a:lstStyle/>
                    <a:p>
                      <a:r>
                        <a:rPr lang="en-US" sz="1400" b="1" dirty="0"/>
                        <a:t>A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Supplies made to un-registered persons (B2C) 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372581"/>
                  </a:ext>
                </a:extLst>
              </a:tr>
              <a:tr h="338703">
                <a:tc>
                  <a:txBody>
                    <a:bodyPr/>
                    <a:lstStyle/>
                    <a:p>
                      <a:r>
                        <a:rPr lang="en-US" sz="1400" b="1" dirty="0"/>
                        <a:t>B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Supplies made to registered persons (B2B)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526038"/>
                  </a:ext>
                </a:extLst>
              </a:tr>
              <a:tr h="338703">
                <a:tc>
                  <a:txBody>
                    <a:bodyPr/>
                    <a:lstStyle/>
                    <a:p>
                      <a:r>
                        <a:rPr lang="en-US" sz="1400" b="1" dirty="0"/>
                        <a:t>C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Zero rated supply (Export) on payment of tax (except supplies to SEZs)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509489"/>
                  </a:ext>
                </a:extLst>
              </a:tr>
              <a:tr h="338703">
                <a:tc>
                  <a:txBody>
                    <a:bodyPr/>
                    <a:lstStyle/>
                    <a:p>
                      <a:r>
                        <a:rPr lang="en-US" sz="1400" b="1" dirty="0"/>
                        <a:t>D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Supply to SEZs on payment of tax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577584"/>
                  </a:ext>
                </a:extLst>
              </a:tr>
              <a:tr h="338703">
                <a:tc>
                  <a:txBody>
                    <a:bodyPr/>
                    <a:lstStyle/>
                    <a:p>
                      <a:r>
                        <a:rPr lang="en-US" sz="1400" b="1" dirty="0"/>
                        <a:t>E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b="1" dirty="0"/>
                        <a:t>Deemed Exports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178939"/>
                  </a:ext>
                </a:extLst>
              </a:tr>
              <a:tr h="479830">
                <a:tc>
                  <a:txBody>
                    <a:bodyPr/>
                    <a:lstStyle/>
                    <a:p>
                      <a:r>
                        <a:rPr lang="en-US" sz="1400" b="1" dirty="0"/>
                        <a:t>F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Advances on which tax has been paid but invoice has not been issued (not covered under (A) to (E) above)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267931"/>
                  </a:ext>
                </a:extLst>
              </a:tr>
              <a:tr h="338703">
                <a:tc>
                  <a:txBody>
                    <a:bodyPr/>
                    <a:lstStyle/>
                    <a:p>
                      <a:r>
                        <a:rPr lang="en-US" sz="1400" b="1" dirty="0"/>
                        <a:t>G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Inward supplies on which tax is to be paid on reverse charge basis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352355"/>
                  </a:ext>
                </a:extLst>
              </a:tr>
              <a:tr h="479830">
                <a:tc>
                  <a:txBody>
                    <a:bodyPr/>
                    <a:lstStyle/>
                    <a:p>
                      <a:r>
                        <a:rPr lang="en-US" sz="1400" b="1" dirty="0"/>
                        <a:t>G1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Supplies on which e-commerce operator is required to pay tax as per section 9(5) (including amendments, if any) [E-commerce operator to report] 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378696"/>
                  </a:ext>
                </a:extLst>
              </a:tr>
              <a:tr h="282253">
                <a:tc>
                  <a:txBody>
                    <a:bodyPr/>
                    <a:lstStyle/>
                    <a:p>
                      <a:r>
                        <a:rPr lang="en-US" sz="1400" b="1" dirty="0"/>
                        <a:t>H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Sub-total (A to G1 above)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dirty="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252196"/>
                  </a:ext>
                </a:extLst>
              </a:tr>
              <a:tr h="338703">
                <a:tc>
                  <a:txBody>
                    <a:bodyPr/>
                    <a:lstStyle/>
                    <a:p>
                      <a:r>
                        <a:rPr lang="en-US" sz="1400" b="1" dirty="0"/>
                        <a:t>I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Credit Notes issued in respect of transactions specified in (B) to (E) above (-)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256972"/>
                  </a:ext>
                </a:extLst>
              </a:tr>
              <a:tr h="338703">
                <a:tc>
                  <a:txBody>
                    <a:bodyPr/>
                    <a:lstStyle/>
                    <a:p>
                      <a:r>
                        <a:rPr lang="en-US" sz="1400" b="1" dirty="0"/>
                        <a:t>J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Debit Notes issued in respect of transactions specified in (B) to (E) above (+)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211869"/>
                  </a:ext>
                </a:extLst>
              </a:tr>
              <a:tr h="338703">
                <a:tc>
                  <a:txBody>
                    <a:bodyPr/>
                    <a:lstStyle/>
                    <a:p>
                      <a:r>
                        <a:rPr lang="en-US" sz="1400" b="1" dirty="0"/>
                        <a:t>K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Supplies / tax declared through Amendments (+)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686634"/>
                  </a:ext>
                </a:extLst>
              </a:tr>
              <a:tr h="338703">
                <a:tc>
                  <a:txBody>
                    <a:bodyPr/>
                    <a:lstStyle/>
                    <a:p>
                      <a:r>
                        <a:rPr lang="en-US" sz="1400" b="1" dirty="0"/>
                        <a:t>L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Supplies / tax reduced through Amendments (-)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987707"/>
                  </a:ext>
                </a:extLst>
              </a:tr>
              <a:tr h="282253">
                <a:tc>
                  <a:txBody>
                    <a:bodyPr/>
                    <a:lstStyle/>
                    <a:p>
                      <a:r>
                        <a:rPr lang="en-US" sz="1400" b="1" dirty="0"/>
                        <a:t>M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Sub-total (I to L above)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50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50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50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50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50" dirty="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411793"/>
                  </a:ext>
                </a:extLst>
              </a:tr>
              <a:tr h="282253">
                <a:tc>
                  <a:txBody>
                    <a:bodyPr/>
                    <a:lstStyle/>
                    <a:p>
                      <a:r>
                        <a:rPr lang="en-US" sz="1400" b="1" dirty="0"/>
                        <a:t>N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Supplies and advances on which tax is to be paid (H + M) above 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50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50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50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50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050" dirty="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253225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CC3D4E2-83A3-D834-79C9-53D9F5B6C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275056"/>
              </p:ext>
            </p:extLst>
          </p:nvPr>
        </p:nvGraphicFramePr>
        <p:xfrm>
          <a:off x="976545" y="327730"/>
          <a:ext cx="989707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97070">
                  <a:extLst>
                    <a:ext uri="{9D8B030D-6E8A-4147-A177-3AD203B41FA5}">
                      <a16:colId xmlns:a16="http://schemas.microsoft.com/office/drawing/2014/main" val="404820981"/>
                    </a:ext>
                  </a:extLst>
                </a:gridCol>
              </a:tblGrid>
              <a:tr h="266064">
                <a:tc>
                  <a:txBody>
                    <a:bodyPr/>
                    <a:lstStyle/>
                    <a:p>
                      <a:r>
                        <a:rPr lang="en-IN" sz="1400" dirty="0"/>
                        <a:t>Nature of Supplies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89666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627E5854-F1DE-1887-A30F-457A84C720C5}"/>
              </a:ext>
            </a:extLst>
          </p:cNvPr>
          <p:cNvSpPr txBox="1"/>
          <p:nvPr/>
        </p:nvSpPr>
        <p:spPr>
          <a:xfrm>
            <a:off x="3139440" y="0"/>
            <a:ext cx="4785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b="1" dirty="0"/>
              <a:t>Form GSTR-9</a:t>
            </a:r>
          </a:p>
        </p:txBody>
      </p:sp>
    </p:spTree>
    <p:extLst>
      <p:ext uri="{BB962C8B-B14F-4D97-AF65-F5344CB8AC3E}">
        <p14:creationId xmlns:p14="http://schemas.microsoft.com/office/powerpoint/2010/main" val="2022067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9012D67-9D89-E7F3-69CB-65D8713C6B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580685"/>
              </p:ext>
            </p:extLst>
          </p:nvPr>
        </p:nvGraphicFramePr>
        <p:xfrm>
          <a:off x="81280" y="804110"/>
          <a:ext cx="11978640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314">
                  <a:extLst>
                    <a:ext uri="{9D8B030D-6E8A-4147-A177-3AD203B41FA5}">
                      <a16:colId xmlns:a16="http://schemas.microsoft.com/office/drawing/2014/main" val="1839724778"/>
                    </a:ext>
                  </a:extLst>
                </a:gridCol>
                <a:gridCol w="7373368">
                  <a:extLst>
                    <a:ext uri="{9D8B030D-6E8A-4147-A177-3AD203B41FA5}">
                      <a16:colId xmlns:a16="http://schemas.microsoft.com/office/drawing/2014/main" val="2821029562"/>
                    </a:ext>
                  </a:extLst>
                </a:gridCol>
                <a:gridCol w="1110097">
                  <a:extLst>
                    <a:ext uri="{9D8B030D-6E8A-4147-A177-3AD203B41FA5}">
                      <a16:colId xmlns:a16="http://schemas.microsoft.com/office/drawing/2014/main" val="1913640098"/>
                    </a:ext>
                  </a:extLst>
                </a:gridCol>
                <a:gridCol w="853020">
                  <a:extLst>
                    <a:ext uri="{9D8B030D-6E8A-4147-A177-3AD203B41FA5}">
                      <a16:colId xmlns:a16="http://schemas.microsoft.com/office/drawing/2014/main" val="4186493751"/>
                    </a:ext>
                  </a:extLst>
                </a:gridCol>
                <a:gridCol w="794594">
                  <a:extLst>
                    <a:ext uri="{9D8B030D-6E8A-4147-A177-3AD203B41FA5}">
                      <a16:colId xmlns:a16="http://schemas.microsoft.com/office/drawing/2014/main" val="3179453785"/>
                    </a:ext>
                  </a:extLst>
                </a:gridCol>
                <a:gridCol w="654372">
                  <a:extLst>
                    <a:ext uri="{9D8B030D-6E8A-4147-A177-3AD203B41FA5}">
                      <a16:colId xmlns:a16="http://schemas.microsoft.com/office/drawing/2014/main" val="4195144896"/>
                    </a:ext>
                  </a:extLst>
                </a:gridCol>
                <a:gridCol w="808875">
                  <a:extLst>
                    <a:ext uri="{9D8B030D-6E8A-4147-A177-3AD203B41FA5}">
                      <a16:colId xmlns:a16="http://schemas.microsoft.com/office/drawing/2014/main" val="3122173005"/>
                    </a:ext>
                  </a:extLst>
                </a:gridCol>
              </a:tblGrid>
              <a:tr h="446240">
                <a:tc>
                  <a:txBody>
                    <a:bodyPr/>
                    <a:lstStyle/>
                    <a:p>
                      <a:r>
                        <a:rPr lang="en-IN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/>
                        <a:t>Details of Outward supplies made during the financial year on which tax is not payable</a:t>
                      </a:r>
                      <a:endParaRPr lang="en-IN" sz="1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Taxable Value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CGST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SGST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IGST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430409"/>
                  </a:ext>
                </a:extLst>
              </a:tr>
              <a:tr h="356992">
                <a:tc>
                  <a:txBody>
                    <a:bodyPr/>
                    <a:lstStyle/>
                    <a:p>
                      <a:r>
                        <a:rPr lang="en-IN" sz="1400" b="1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Zero rated supply (Export) without payment of tax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487371"/>
                  </a:ext>
                </a:extLst>
              </a:tr>
              <a:tr h="356992">
                <a:tc>
                  <a:txBody>
                    <a:bodyPr/>
                    <a:lstStyle/>
                    <a:p>
                      <a:r>
                        <a:rPr lang="en-IN" sz="1400" b="1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Supply to SEZs without payment of tax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574266"/>
                  </a:ext>
                </a:extLst>
              </a:tr>
              <a:tr h="356992">
                <a:tc>
                  <a:txBody>
                    <a:bodyPr/>
                    <a:lstStyle/>
                    <a:p>
                      <a:r>
                        <a:rPr lang="en-IN" sz="1400" b="1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Supplies on which tax is to be paid by recipient on reverse charge basis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653406"/>
                  </a:ext>
                </a:extLst>
              </a:tr>
              <a:tr h="505739">
                <a:tc>
                  <a:txBody>
                    <a:bodyPr/>
                    <a:lstStyle/>
                    <a:p>
                      <a:r>
                        <a:rPr lang="en-IN" sz="1400" b="1" dirty="0"/>
                        <a:t>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Supplies on which tax is to be paid by e-commerce operators as per section 9(5) [Supplier to report]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323916"/>
                  </a:ext>
                </a:extLst>
              </a:tr>
              <a:tr h="356992">
                <a:tc>
                  <a:txBody>
                    <a:bodyPr/>
                    <a:lstStyle/>
                    <a:p>
                      <a:r>
                        <a:rPr lang="en-IN" sz="1400" b="1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b="1" dirty="0"/>
                        <a:t>Exempted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920603"/>
                  </a:ext>
                </a:extLst>
              </a:tr>
              <a:tr h="356992">
                <a:tc>
                  <a:txBody>
                    <a:bodyPr/>
                    <a:lstStyle/>
                    <a:p>
                      <a:r>
                        <a:rPr lang="en-US" sz="1400" b="1" dirty="0"/>
                        <a:t>E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b="1" dirty="0"/>
                        <a:t>Nil Rated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42359"/>
                  </a:ext>
                </a:extLst>
              </a:tr>
              <a:tr h="356992">
                <a:tc>
                  <a:txBody>
                    <a:bodyPr/>
                    <a:lstStyle/>
                    <a:p>
                      <a:r>
                        <a:rPr lang="en-US" sz="1400" b="1" dirty="0"/>
                        <a:t>F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Non-GST supply (includes 'no supply' ) 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263546"/>
                  </a:ext>
                </a:extLst>
              </a:tr>
              <a:tr h="356992">
                <a:tc>
                  <a:txBody>
                    <a:bodyPr/>
                    <a:lstStyle/>
                    <a:p>
                      <a:r>
                        <a:rPr lang="en-US" sz="1400" b="1" dirty="0"/>
                        <a:t>G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Sub-total (A to F above)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236934"/>
                  </a:ext>
                </a:extLst>
              </a:tr>
              <a:tr h="356992">
                <a:tc>
                  <a:txBody>
                    <a:bodyPr/>
                    <a:lstStyle/>
                    <a:p>
                      <a:r>
                        <a:rPr lang="en-US" sz="1400" b="1" dirty="0"/>
                        <a:t>H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Credit Notes issued in respect of transactions specified in A to F above (-)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373856"/>
                  </a:ext>
                </a:extLst>
              </a:tr>
              <a:tr h="356992">
                <a:tc>
                  <a:txBody>
                    <a:bodyPr/>
                    <a:lstStyle/>
                    <a:p>
                      <a:r>
                        <a:rPr lang="en-US" sz="1400" b="1" dirty="0"/>
                        <a:t>I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Debit Notes issued in respect of transactions specified in A to F above (+)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917425"/>
                  </a:ext>
                </a:extLst>
              </a:tr>
              <a:tr h="356992">
                <a:tc>
                  <a:txBody>
                    <a:bodyPr/>
                    <a:lstStyle/>
                    <a:p>
                      <a:r>
                        <a:rPr lang="en-US" sz="1400" b="1" dirty="0"/>
                        <a:t>J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b="1" dirty="0"/>
                        <a:t>Supplies declared through Amendments 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437407"/>
                  </a:ext>
                </a:extLst>
              </a:tr>
              <a:tr h="356992">
                <a:tc>
                  <a:txBody>
                    <a:bodyPr/>
                    <a:lstStyle/>
                    <a:p>
                      <a:r>
                        <a:rPr lang="en-US" sz="1400" b="1" dirty="0"/>
                        <a:t>K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b="1" dirty="0"/>
                        <a:t>Supplies reduced through Amendments (-)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650818"/>
                  </a:ext>
                </a:extLst>
              </a:tr>
              <a:tr h="356992">
                <a:tc>
                  <a:txBody>
                    <a:bodyPr/>
                    <a:lstStyle/>
                    <a:p>
                      <a:r>
                        <a:rPr lang="en-US" sz="1400" b="1" dirty="0"/>
                        <a:t>L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Sub-Total (H to K above)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21244"/>
                  </a:ext>
                </a:extLst>
              </a:tr>
              <a:tr h="356992">
                <a:tc>
                  <a:txBody>
                    <a:bodyPr/>
                    <a:lstStyle/>
                    <a:p>
                      <a:r>
                        <a:rPr lang="en-US" sz="1400" b="1" dirty="0"/>
                        <a:t>M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Turnover on which tax is not to be paid (G + L) above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593081"/>
                  </a:ext>
                </a:extLst>
              </a:tr>
              <a:tr h="356992">
                <a:tc>
                  <a:txBody>
                    <a:bodyPr/>
                    <a:lstStyle/>
                    <a:p>
                      <a:r>
                        <a:rPr lang="en-US" sz="1400" b="1" dirty="0"/>
                        <a:t>N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Total Turnover (including advances) (4N + 5M - 4G - 4G1) above</a:t>
                      </a:r>
                      <a:endParaRPr lang="en-IN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04323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1C3E5A6-8AD3-ED91-F3DE-211E8182EC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536108"/>
              </p:ext>
            </p:extLst>
          </p:nvPr>
        </p:nvGraphicFramePr>
        <p:xfrm>
          <a:off x="81280" y="488573"/>
          <a:ext cx="11978639" cy="369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78639">
                  <a:extLst>
                    <a:ext uri="{9D8B030D-6E8A-4147-A177-3AD203B41FA5}">
                      <a16:colId xmlns:a16="http://schemas.microsoft.com/office/drawing/2014/main" val="2026341885"/>
                    </a:ext>
                  </a:extLst>
                </a:gridCol>
              </a:tblGrid>
              <a:tr h="369331">
                <a:tc>
                  <a:txBody>
                    <a:bodyPr/>
                    <a:lstStyle/>
                    <a:p>
                      <a:r>
                        <a:rPr lang="en-IN" sz="1400" dirty="0"/>
                        <a:t>Nature of Supplies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31925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77F2D30-8426-B320-5409-F196A912703E}"/>
              </a:ext>
            </a:extLst>
          </p:cNvPr>
          <p:cNvSpPr txBox="1"/>
          <p:nvPr/>
        </p:nvSpPr>
        <p:spPr>
          <a:xfrm>
            <a:off x="4277360" y="26908"/>
            <a:ext cx="3169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/>
              <a:t>Form GSTR-9</a:t>
            </a:r>
          </a:p>
        </p:txBody>
      </p:sp>
    </p:spTree>
    <p:extLst>
      <p:ext uri="{BB962C8B-B14F-4D97-AF65-F5344CB8AC3E}">
        <p14:creationId xmlns:p14="http://schemas.microsoft.com/office/powerpoint/2010/main" val="4284891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E709772-C915-48EE-AF29-53C4D2347B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9955620"/>
              </p:ext>
            </p:extLst>
          </p:nvPr>
        </p:nvGraphicFramePr>
        <p:xfrm>
          <a:off x="630315" y="369332"/>
          <a:ext cx="1052003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785">
                  <a:extLst>
                    <a:ext uri="{9D8B030D-6E8A-4147-A177-3AD203B41FA5}">
                      <a16:colId xmlns:a16="http://schemas.microsoft.com/office/drawing/2014/main" val="2627231966"/>
                    </a:ext>
                  </a:extLst>
                </a:gridCol>
                <a:gridCol w="9605252">
                  <a:extLst>
                    <a:ext uri="{9D8B030D-6E8A-4147-A177-3AD203B41FA5}">
                      <a16:colId xmlns:a16="http://schemas.microsoft.com/office/drawing/2014/main" val="138559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1400" dirty="0"/>
                        <a:t>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Details of tax paid as declared in returns filed during the financial year</a:t>
                      </a:r>
                      <a:endParaRPr lang="en-IN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52879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7C9A0F8-AC0A-88F4-B56C-D7924CA141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620793"/>
              </p:ext>
            </p:extLst>
          </p:nvPr>
        </p:nvGraphicFramePr>
        <p:xfrm>
          <a:off x="630316" y="702812"/>
          <a:ext cx="10520036" cy="728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0104">
                  <a:extLst>
                    <a:ext uri="{9D8B030D-6E8A-4147-A177-3AD203B41FA5}">
                      <a16:colId xmlns:a16="http://schemas.microsoft.com/office/drawing/2014/main" val="328473836"/>
                    </a:ext>
                  </a:extLst>
                </a:gridCol>
                <a:gridCol w="988219">
                  <a:extLst>
                    <a:ext uri="{9D8B030D-6E8A-4147-A177-3AD203B41FA5}">
                      <a16:colId xmlns:a16="http://schemas.microsoft.com/office/drawing/2014/main" val="2104740562"/>
                    </a:ext>
                  </a:extLst>
                </a:gridCol>
                <a:gridCol w="1512161">
                  <a:extLst>
                    <a:ext uri="{9D8B030D-6E8A-4147-A177-3AD203B41FA5}">
                      <a16:colId xmlns:a16="http://schemas.microsoft.com/office/drawing/2014/main" val="2320261129"/>
                    </a:ext>
                  </a:extLst>
                </a:gridCol>
                <a:gridCol w="2725445">
                  <a:extLst>
                    <a:ext uri="{9D8B030D-6E8A-4147-A177-3AD203B41FA5}">
                      <a16:colId xmlns:a16="http://schemas.microsoft.com/office/drawing/2014/main" val="3524777415"/>
                    </a:ext>
                  </a:extLst>
                </a:gridCol>
                <a:gridCol w="985421">
                  <a:extLst>
                    <a:ext uri="{9D8B030D-6E8A-4147-A177-3AD203B41FA5}">
                      <a16:colId xmlns:a16="http://schemas.microsoft.com/office/drawing/2014/main" val="2574044517"/>
                    </a:ext>
                  </a:extLst>
                </a:gridCol>
                <a:gridCol w="1038686">
                  <a:extLst>
                    <a:ext uri="{9D8B030D-6E8A-4147-A177-3AD203B41FA5}">
                      <a16:colId xmlns:a16="http://schemas.microsoft.com/office/drawing/2014/main" val="50394373"/>
                    </a:ext>
                  </a:extLst>
                </a:gridCol>
              </a:tblGrid>
              <a:tr h="728842">
                <a:tc>
                  <a:txBody>
                    <a:bodyPr/>
                    <a:lstStyle/>
                    <a:p>
                      <a:r>
                        <a:rPr lang="en-IN" sz="1200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/>
                        <a:t>Tax Payable</a:t>
                      </a:r>
                    </a:p>
                    <a:p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dirty="0"/>
                        <a:t>Paid through cash (₹)</a:t>
                      </a:r>
                    </a:p>
                    <a:p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dirty="0"/>
                        <a:t>Paid through ITC (₹)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dirty="0"/>
                        <a:t>Total Tax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dirty="0"/>
                        <a:t>Difference b/w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66328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B9976ED-603F-8845-38FF-A3CDA88A0A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366895"/>
              </p:ext>
            </p:extLst>
          </p:nvPr>
        </p:nvGraphicFramePr>
        <p:xfrm>
          <a:off x="630316" y="1431654"/>
          <a:ext cx="10520036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847">
                  <a:extLst>
                    <a:ext uri="{9D8B030D-6E8A-4147-A177-3AD203B41FA5}">
                      <a16:colId xmlns:a16="http://schemas.microsoft.com/office/drawing/2014/main" val="1523309137"/>
                    </a:ext>
                  </a:extLst>
                </a:gridCol>
                <a:gridCol w="2383243">
                  <a:extLst>
                    <a:ext uri="{9D8B030D-6E8A-4147-A177-3AD203B41FA5}">
                      <a16:colId xmlns:a16="http://schemas.microsoft.com/office/drawing/2014/main" val="3867385180"/>
                    </a:ext>
                  </a:extLst>
                </a:gridCol>
                <a:gridCol w="970251">
                  <a:extLst>
                    <a:ext uri="{9D8B030D-6E8A-4147-A177-3AD203B41FA5}">
                      <a16:colId xmlns:a16="http://schemas.microsoft.com/office/drawing/2014/main" val="1646832842"/>
                    </a:ext>
                  </a:extLst>
                </a:gridCol>
                <a:gridCol w="1530023">
                  <a:extLst>
                    <a:ext uri="{9D8B030D-6E8A-4147-A177-3AD203B41FA5}">
                      <a16:colId xmlns:a16="http://schemas.microsoft.com/office/drawing/2014/main" val="3912201688"/>
                    </a:ext>
                  </a:extLst>
                </a:gridCol>
                <a:gridCol w="754602">
                  <a:extLst>
                    <a:ext uri="{9D8B030D-6E8A-4147-A177-3AD203B41FA5}">
                      <a16:colId xmlns:a16="http://schemas.microsoft.com/office/drawing/2014/main" val="2360220209"/>
                    </a:ext>
                  </a:extLst>
                </a:gridCol>
                <a:gridCol w="639192">
                  <a:extLst>
                    <a:ext uri="{9D8B030D-6E8A-4147-A177-3AD203B41FA5}">
                      <a16:colId xmlns:a16="http://schemas.microsoft.com/office/drawing/2014/main" val="877280728"/>
                    </a:ext>
                  </a:extLst>
                </a:gridCol>
                <a:gridCol w="674703">
                  <a:extLst>
                    <a:ext uri="{9D8B030D-6E8A-4147-A177-3AD203B41FA5}">
                      <a16:colId xmlns:a16="http://schemas.microsoft.com/office/drawing/2014/main" val="3894809129"/>
                    </a:ext>
                  </a:extLst>
                </a:gridCol>
                <a:gridCol w="639192">
                  <a:extLst>
                    <a:ext uri="{9D8B030D-6E8A-4147-A177-3AD203B41FA5}">
                      <a16:colId xmlns:a16="http://schemas.microsoft.com/office/drawing/2014/main" val="1441067634"/>
                    </a:ext>
                  </a:extLst>
                </a:gridCol>
                <a:gridCol w="1003177">
                  <a:extLst>
                    <a:ext uri="{9D8B030D-6E8A-4147-A177-3AD203B41FA5}">
                      <a16:colId xmlns:a16="http://schemas.microsoft.com/office/drawing/2014/main" val="1616703966"/>
                    </a:ext>
                  </a:extLst>
                </a:gridCol>
                <a:gridCol w="1029806">
                  <a:extLst>
                    <a:ext uri="{9D8B030D-6E8A-4147-A177-3AD203B41FA5}">
                      <a16:colId xmlns:a16="http://schemas.microsoft.com/office/drawing/2014/main" val="4226890885"/>
                    </a:ext>
                  </a:extLst>
                </a:gridCol>
              </a:tblGrid>
              <a:tr h="422491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CGST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SGST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IGST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paid (₹)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tax payable &amp; paid</a:t>
                      </a:r>
                      <a:endParaRPr lang="en-IN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46271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A</a:t>
                      </a:r>
                      <a:endParaRPr lang="en-IN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dirty="0"/>
                        <a:t>Integrated Tax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647557"/>
                  </a:ext>
                </a:extLst>
              </a:tr>
              <a:tr h="35770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B</a:t>
                      </a:r>
                      <a:endParaRPr lang="en-IN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dirty="0"/>
                        <a:t>Central Tax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323647"/>
                  </a:ext>
                </a:extLst>
              </a:tr>
              <a:tr h="35770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</a:t>
                      </a:r>
                      <a:endParaRPr lang="en-IN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dirty="0"/>
                        <a:t>State/UT Tax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554223"/>
                  </a:ext>
                </a:extLst>
              </a:tr>
              <a:tr h="35770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D</a:t>
                      </a:r>
                      <a:endParaRPr lang="en-IN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dirty="0"/>
                        <a:t>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881032"/>
                  </a:ext>
                </a:extLst>
              </a:tr>
              <a:tr h="35770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E</a:t>
                      </a:r>
                      <a:endParaRPr lang="en-IN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dirty="0"/>
                        <a:t>Interest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779833"/>
                  </a:ext>
                </a:extLst>
              </a:tr>
              <a:tr h="35770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F</a:t>
                      </a:r>
                      <a:endParaRPr lang="en-IN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dirty="0"/>
                        <a:t>Late fee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232878"/>
                  </a:ext>
                </a:extLst>
              </a:tr>
              <a:tr h="35770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G</a:t>
                      </a:r>
                      <a:endParaRPr lang="en-IN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dirty="0"/>
                        <a:t>Penalty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111091"/>
                  </a:ext>
                </a:extLst>
              </a:tr>
              <a:tr h="357709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H</a:t>
                      </a:r>
                      <a:endParaRPr lang="en-IN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800" b="0" dirty="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63576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3BBA01A-83CE-B411-2F04-7B1129C1553A}"/>
              </a:ext>
            </a:extLst>
          </p:cNvPr>
          <p:cNvSpPr txBox="1"/>
          <p:nvPr/>
        </p:nvSpPr>
        <p:spPr>
          <a:xfrm>
            <a:off x="4722920" y="0"/>
            <a:ext cx="1740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Form GSTR-9</a:t>
            </a:r>
          </a:p>
        </p:txBody>
      </p:sp>
    </p:spTree>
    <p:extLst>
      <p:ext uri="{BB962C8B-B14F-4D97-AF65-F5344CB8AC3E}">
        <p14:creationId xmlns:p14="http://schemas.microsoft.com/office/powerpoint/2010/main" val="883423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3E1A3C0-53FA-A2CF-7B60-6E0211033D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9964088"/>
              </p:ext>
            </p:extLst>
          </p:nvPr>
        </p:nvGraphicFramePr>
        <p:xfrm>
          <a:off x="630314" y="728544"/>
          <a:ext cx="1065320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7232">
                  <a:extLst>
                    <a:ext uri="{9D8B030D-6E8A-4147-A177-3AD203B41FA5}">
                      <a16:colId xmlns:a16="http://schemas.microsoft.com/office/drawing/2014/main" val="3177061777"/>
                    </a:ext>
                  </a:extLst>
                </a:gridCol>
                <a:gridCol w="1376038">
                  <a:extLst>
                    <a:ext uri="{9D8B030D-6E8A-4147-A177-3AD203B41FA5}">
                      <a16:colId xmlns:a16="http://schemas.microsoft.com/office/drawing/2014/main" val="3937932398"/>
                    </a:ext>
                  </a:extLst>
                </a:gridCol>
                <a:gridCol w="674703">
                  <a:extLst>
                    <a:ext uri="{9D8B030D-6E8A-4147-A177-3AD203B41FA5}">
                      <a16:colId xmlns:a16="http://schemas.microsoft.com/office/drawing/2014/main" val="1783116583"/>
                    </a:ext>
                  </a:extLst>
                </a:gridCol>
                <a:gridCol w="612560">
                  <a:extLst>
                    <a:ext uri="{9D8B030D-6E8A-4147-A177-3AD203B41FA5}">
                      <a16:colId xmlns:a16="http://schemas.microsoft.com/office/drawing/2014/main" val="316226960"/>
                    </a:ext>
                  </a:extLst>
                </a:gridCol>
                <a:gridCol w="674703">
                  <a:extLst>
                    <a:ext uri="{9D8B030D-6E8A-4147-A177-3AD203B41FA5}">
                      <a16:colId xmlns:a16="http://schemas.microsoft.com/office/drawing/2014/main" val="208127052"/>
                    </a:ext>
                  </a:extLst>
                </a:gridCol>
                <a:gridCol w="727968">
                  <a:extLst>
                    <a:ext uri="{9D8B030D-6E8A-4147-A177-3AD203B41FA5}">
                      <a16:colId xmlns:a16="http://schemas.microsoft.com/office/drawing/2014/main" val="3374036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200" dirty="0"/>
                        <a:t>Taxable Value (₹)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/>
                        <a:t>CGST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/>
                        <a:t>SGST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/>
                        <a:t>IGST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/>
                        <a:t>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176145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201EE2C-0514-C944-93AA-C00F00D90F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173710"/>
              </p:ext>
            </p:extLst>
          </p:nvPr>
        </p:nvGraphicFramePr>
        <p:xfrm>
          <a:off x="630314" y="1090506"/>
          <a:ext cx="10653202" cy="2931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90113">
                  <a:extLst>
                    <a:ext uri="{9D8B030D-6E8A-4147-A177-3AD203B41FA5}">
                      <a16:colId xmlns:a16="http://schemas.microsoft.com/office/drawing/2014/main" val="3803485183"/>
                    </a:ext>
                  </a:extLst>
                </a:gridCol>
                <a:gridCol w="5814874">
                  <a:extLst>
                    <a:ext uri="{9D8B030D-6E8A-4147-A177-3AD203B41FA5}">
                      <a16:colId xmlns:a16="http://schemas.microsoft.com/office/drawing/2014/main" val="1506443756"/>
                    </a:ext>
                  </a:extLst>
                </a:gridCol>
                <a:gridCol w="1358283">
                  <a:extLst>
                    <a:ext uri="{9D8B030D-6E8A-4147-A177-3AD203B41FA5}">
                      <a16:colId xmlns:a16="http://schemas.microsoft.com/office/drawing/2014/main" val="4059265296"/>
                    </a:ext>
                  </a:extLst>
                </a:gridCol>
                <a:gridCol w="674703">
                  <a:extLst>
                    <a:ext uri="{9D8B030D-6E8A-4147-A177-3AD203B41FA5}">
                      <a16:colId xmlns:a16="http://schemas.microsoft.com/office/drawing/2014/main" val="193799312"/>
                    </a:ext>
                  </a:extLst>
                </a:gridCol>
                <a:gridCol w="603682">
                  <a:extLst>
                    <a:ext uri="{9D8B030D-6E8A-4147-A177-3AD203B41FA5}">
                      <a16:colId xmlns:a16="http://schemas.microsoft.com/office/drawing/2014/main" val="1515244303"/>
                    </a:ext>
                  </a:extLst>
                </a:gridCol>
                <a:gridCol w="692458">
                  <a:extLst>
                    <a:ext uri="{9D8B030D-6E8A-4147-A177-3AD203B41FA5}">
                      <a16:colId xmlns:a16="http://schemas.microsoft.com/office/drawing/2014/main" val="479801675"/>
                    </a:ext>
                  </a:extLst>
                </a:gridCol>
                <a:gridCol w="719089">
                  <a:extLst>
                    <a:ext uri="{9D8B030D-6E8A-4147-A177-3AD203B41FA5}">
                      <a16:colId xmlns:a16="http://schemas.microsoft.com/office/drawing/2014/main" val="2871039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Supplies / tax declared through Invoices/Debit Note/Amendments (+)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129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Supplies / tax declared through Amendments/Credit Note (-)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4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ITC of the financial year reversed in the next financial year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47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ITC of the financial year availed in the next financial year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17289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IN" dirty="0"/>
                        <a:t>Total turnover (5N +10-11)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79255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1D8879B-BBDF-220A-36A7-4D0EA2750236}"/>
              </a:ext>
            </a:extLst>
          </p:cNvPr>
          <p:cNvSpPr txBox="1"/>
          <p:nvPr/>
        </p:nvSpPr>
        <p:spPr>
          <a:xfrm>
            <a:off x="4645240" y="355527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FORM GSTR-9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59822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A1C735-6D59-DB7C-CBF9-382A709048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798829"/>
              </p:ext>
            </p:extLst>
          </p:nvPr>
        </p:nvGraphicFramePr>
        <p:xfrm>
          <a:off x="629920" y="342640"/>
          <a:ext cx="11176000" cy="4165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013165">
                  <a:extLst>
                    <a:ext uri="{9D8B030D-6E8A-4147-A177-3AD203B41FA5}">
                      <a16:colId xmlns:a16="http://schemas.microsoft.com/office/drawing/2014/main" val="34911866"/>
                    </a:ext>
                  </a:extLst>
                </a:gridCol>
                <a:gridCol w="10162835">
                  <a:extLst>
                    <a:ext uri="{9D8B030D-6E8A-4147-A177-3AD203B41FA5}">
                      <a16:colId xmlns:a16="http://schemas.microsoft.com/office/drawing/2014/main" val="1688884498"/>
                    </a:ext>
                  </a:extLst>
                </a:gridCol>
              </a:tblGrid>
              <a:tr h="403225">
                <a:tc>
                  <a:txBody>
                    <a:bodyPr/>
                    <a:lstStyle/>
                    <a:p>
                      <a:pPr marL="5715" marR="0" algn="ctr">
                        <a:lnSpc>
                          <a:spcPts val="1350"/>
                        </a:lnSpc>
                        <a:buNone/>
                      </a:pPr>
                      <a:r>
                        <a:rPr lang="en-US" sz="1200" spc="-25">
                          <a:effectLst/>
                        </a:rPr>
                        <a:t>Pt.</a:t>
                      </a:r>
                      <a:endParaRPr lang="en-IN" sz="1100">
                        <a:effectLst/>
                      </a:endParaRPr>
                    </a:p>
                    <a:p>
                      <a:pPr marL="5715" marR="1270" algn="ctr">
                        <a:spcBef>
                          <a:spcPts val="215"/>
                        </a:spcBef>
                        <a:buNone/>
                      </a:pPr>
                      <a:r>
                        <a:rPr lang="en-US" sz="1200" spc="-25">
                          <a:effectLst/>
                        </a:rPr>
                        <a:t>II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marR="0" algn="ctr">
                        <a:lnSpc>
                          <a:spcPts val="1375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Reconciliation</a:t>
                      </a:r>
                      <a:r>
                        <a:rPr lang="en-US" sz="1400" spc="-30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of</a:t>
                      </a:r>
                      <a:r>
                        <a:rPr lang="en-US" sz="1400" spc="-15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turnover</a:t>
                      </a:r>
                      <a:r>
                        <a:rPr lang="en-US" sz="1400" spc="-20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declared</a:t>
                      </a:r>
                      <a:r>
                        <a:rPr lang="en-US" sz="1400" spc="-20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in</a:t>
                      </a:r>
                      <a:r>
                        <a:rPr lang="en-US" sz="1400" spc="-15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audited</a:t>
                      </a:r>
                      <a:r>
                        <a:rPr lang="en-US" sz="1400" spc="-25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Annual</a:t>
                      </a:r>
                      <a:r>
                        <a:rPr lang="en-US" sz="1400" spc="-20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Financial</a:t>
                      </a:r>
                      <a:r>
                        <a:rPr lang="en-US" sz="1400" spc="10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Statement</a:t>
                      </a:r>
                      <a:r>
                        <a:rPr lang="en-US" sz="1400" spc="-15" dirty="0">
                          <a:effectLst/>
                        </a:rPr>
                        <a:t> </a:t>
                      </a:r>
                      <a:r>
                        <a:rPr lang="en-US" sz="1400" spc="-20" dirty="0">
                          <a:effectLst/>
                        </a:rPr>
                        <a:t>with</a:t>
                      </a:r>
                      <a:endParaRPr lang="en-IN" sz="1400" dirty="0">
                        <a:effectLst/>
                      </a:endParaRPr>
                    </a:p>
                    <a:p>
                      <a:pPr marL="635" marR="635" algn="ctr">
                        <a:spcBef>
                          <a:spcPts val="215"/>
                        </a:spcBef>
                        <a:buNone/>
                      </a:pPr>
                      <a:r>
                        <a:rPr lang="en-US" sz="1400" dirty="0">
                          <a:effectLst/>
                        </a:rPr>
                        <a:t>turnover</a:t>
                      </a:r>
                      <a:r>
                        <a:rPr lang="en-US" sz="1400" spc="-15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declared</a:t>
                      </a:r>
                      <a:r>
                        <a:rPr lang="en-US" sz="1400" spc="-10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in</a:t>
                      </a:r>
                      <a:r>
                        <a:rPr lang="en-US" sz="1400" spc="-5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Annual</a:t>
                      </a:r>
                      <a:r>
                        <a:rPr lang="en-US" sz="1400" spc="-10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Return</a:t>
                      </a:r>
                      <a:r>
                        <a:rPr lang="en-US" sz="1400" spc="-10" dirty="0">
                          <a:effectLst/>
                        </a:rPr>
                        <a:t> (GSTR9)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0060040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E181378-B58C-66E2-2EDB-3555A08E0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281489"/>
              </p:ext>
            </p:extLst>
          </p:nvPr>
        </p:nvGraphicFramePr>
        <p:xfrm>
          <a:off x="629920" y="753866"/>
          <a:ext cx="11176000" cy="2006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12844">
                  <a:extLst>
                    <a:ext uri="{9D8B030D-6E8A-4147-A177-3AD203B41FA5}">
                      <a16:colId xmlns:a16="http://schemas.microsoft.com/office/drawing/2014/main" val="1197540287"/>
                    </a:ext>
                  </a:extLst>
                </a:gridCol>
                <a:gridCol w="10363156">
                  <a:extLst>
                    <a:ext uri="{9D8B030D-6E8A-4147-A177-3AD203B41FA5}">
                      <a16:colId xmlns:a16="http://schemas.microsoft.com/office/drawing/2014/main" val="3255158921"/>
                    </a:ext>
                  </a:extLst>
                </a:gridCol>
              </a:tblGrid>
              <a:tr h="200660">
                <a:tc>
                  <a:txBody>
                    <a:bodyPr/>
                    <a:lstStyle/>
                    <a:p>
                      <a:pPr marL="0" marR="60325" algn="r">
                        <a:lnSpc>
                          <a:spcPts val="1350"/>
                        </a:lnSpc>
                        <a:buNone/>
                      </a:pPr>
                      <a:r>
                        <a:rPr lang="en-US" sz="1200" spc="-50" dirty="0">
                          <a:effectLst/>
                        </a:rPr>
                        <a:t>5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" marR="0" algn="ctr">
                        <a:lnSpc>
                          <a:spcPts val="1375"/>
                        </a:lnSpc>
                        <a:buNone/>
                      </a:pPr>
                      <a:r>
                        <a:rPr lang="en-US" sz="1400" dirty="0">
                          <a:effectLst/>
                        </a:rPr>
                        <a:t>Reconciliation</a:t>
                      </a:r>
                      <a:r>
                        <a:rPr lang="en-US" sz="1400" spc="-25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of</a:t>
                      </a:r>
                      <a:r>
                        <a:rPr lang="en-US" sz="1400" spc="-25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Gross</a:t>
                      </a:r>
                      <a:r>
                        <a:rPr lang="en-US" sz="1400" spc="-25" dirty="0">
                          <a:effectLst/>
                        </a:rPr>
                        <a:t> </a:t>
                      </a:r>
                      <a:r>
                        <a:rPr lang="en-US" sz="1400" spc="-10" dirty="0">
                          <a:effectLst/>
                        </a:rPr>
                        <a:t>Turnover</a:t>
                      </a:r>
                      <a:endParaRPr lang="en-IN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95718999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7991EA4-A9B0-D27B-4C1F-5CABC33329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092703"/>
              </p:ext>
            </p:extLst>
          </p:nvPr>
        </p:nvGraphicFramePr>
        <p:xfrm>
          <a:off x="71119" y="1141838"/>
          <a:ext cx="12131039" cy="653796"/>
        </p:xfrm>
        <a:graphic>
          <a:graphicData uri="http://schemas.openxmlformats.org/drawingml/2006/table">
            <a:tbl>
              <a:tblPr bandCol="1">
                <a:tableStyleId>{5C22544A-7EE6-4342-B048-85BDC9FD1C3A}</a:tableStyleId>
              </a:tblPr>
              <a:tblGrid>
                <a:gridCol w="895283">
                  <a:extLst>
                    <a:ext uri="{9D8B030D-6E8A-4147-A177-3AD203B41FA5}">
                      <a16:colId xmlns:a16="http://schemas.microsoft.com/office/drawing/2014/main" val="1360307003"/>
                    </a:ext>
                  </a:extLst>
                </a:gridCol>
                <a:gridCol w="9325678">
                  <a:extLst>
                    <a:ext uri="{9D8B030D-6E8A-4147-A177-3AD203B41FA5}">
                      <a16:colId xmlns:a16="http://schemas.microsoft.com/office/drawing/2014/main" val="4145236644"/>
                    </a:ext>
                  </a:extLst>
                </a:gridCol>
                <a:gridCol w="1910078">
                  <a:extLst>
                    <a:ext uri="{9D8B030D-6E8A-4147-A177-3AD203B41FA5}">
                      <a16:colId xmlns:a16="http://schemas.microsoft.com/office/drawing/2014/main" val="433013469"/>
                    </a:ext>
                  </a:extLst>
                </a:gridCol>
              </a:tblGrid>
              <a:tr h="601608">
                <a:tc>
                  <a:txBody>
                    <a:bodyPr/>
                    <a:lstStyle/>
                    <a:p>
                      <a:pPr marL="68580" marR="0"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89535">
                        <a:lnSpc>
                          <a:spcPct val="115000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Turnover (including exports) as per audited financial statements</a:t>
                      </a:r>
                      <a:r>
                        <a:rPr lang="en-US" sz="1300" spc="-2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for</a:t>
                      </a:r>
                      <a:r>
                        <a:rPr lang="en-US" sz="1300" spc="-3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the</a:t>
                      </a:r>
                      <a:r>
                        <a:rPr lang="en-US" sz="1300" spc="-2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State</a:t>
                      </a:r>
                      <a:r>
                        <a:rPr lang="en-US" sz="1300" spc="-2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/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UT</a:t>
                      </a:r>
                      <a:r>
                        <a:rPr lang="en-US" sz="1300" spc="-2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(For</a:t>
                      </a:r>
                      <a:r>
                        <a:rPr lang="en-US" sz="1300" spc="-2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multi-GSTIN</a:t>
                      </a:r>
                      <a:r>
                        <a:rPr lang="en-US" sz="1300" spc="-2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units</a:t>
                      </a:r>
                      <a:r>
                        <a:rPr lang="en-US" sz="1300" spc="-2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under same PAN the turnover shall be derived from the audited</a:t>
                      </a:r>
                      <a:endParaRPr lang="en-IN" sz="1300" dirty="0">
                        <a:effectLst/>
                      </a:endParaRPr>
                    </a:p>
                    <a:p>
                      <a:pPr marL="68580" marR="0">
                        <a:buNone/>
                      </a:pPr>
                      <a:r>
                        <a:rPr lang="en-US" sz="1300" dirty="0">
                          <a:effectLst/>
                        </a:rPr>
                        <a:t>Annual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Financial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spc="-10" dirty="0">
                          <a:effectLst/>
                        </a:rPr>
                        <a:t>Statement)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4912113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397897C-B48C-9739-0C4F-6A0B911FFD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047020"/>
              </p:ext>
            </p:extLst>
          </p:nvPr>
        </p:nvGraphicFramePr>
        <p:xfrm>
          <a:off x="81280" y="1760341"/>
          <a:ext cx="12110720" cy="32219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93785">
                  <a:extLst>
                    <a:ext uri="{9D8B030D-6E8A-4147-A177-3AD203B41FA5}">
                      <a16:colId xmlns:a16="http://schemas.microsoft.com/office/drawing/2014/main" val="403354807"/>
                    </a:ext>
                  </a:extLst>
                </a:gridCol>
                <a:gridCol w="8382295">
                  <a:extLst>
                    <a:ext uri="{9D8B030D-6E8A-4147-A177-3AD203B41FA5}">
                      <a16:colId xmlns:a16="http://schemas.microsoft.com/office/drawing/2014/main" val="3723112328"/>
                    </a:ext>
                  </a:extLst>
                </a:gridCol>
                <a:gridCol w="915992">
                  <a:extLst>
                    <a:ext uri="{9D8B030D-6E8A-4147-A177-3AD203B41FA5}">
                      <a16:colId xmlns:a16="http://schemas.microsoft.com/office/drawing/2014/main" val="516443743"/>
                    </a:ext>
                  </a:extLst>
                </a:gridCol>
                <a:gridCol w="1918648">
                  <a:extLst>
                    <a:ext uri="{9D8B030D-6E8A-4147-A177-3AD203B41FA5}">
                      <a16:colId xmlns:a16="http://schemas.microsoft.com/office/drawing/2014/main" val="2181480254"/>
                    </a:ext>
                  </a:extLst>
                </a:gridCol>
              </a:tblGrid>
              <a:tr h="201930">
                <a:tc>
                  <a:txBody>
                    <a:bodyPr/>
                    <a:lstStyle/>
                    <a:p>
                      <a:pPr marL="68580" marR="0">
                        <a:lnSpc>
                          <a:spcPts val="1365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>
                        <a:lnSpc>
                          <a:spcPts val="1365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Unbilled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revenue at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the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beginning</a:t>
                      </a:r>
                      <a:r>
                        <a:rPr lang="en-US" sz="1300" spc="-2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of Financial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spc="-20" dirty="0">
                          <a:effectLst/>
                        </a:rPr>
                        <a:t>Year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marR="0" algn="ctr">
                        <a:spcBef>
                          <a:spcPts val="5"/>
                        </a:spcBef>
                        <a:buNone/>
                      </a:pPr>
                      <a:r>
                        <a:rPr lang="en-US" sz="1200" spc="-25">
                          <a:effectLst/>
                        </a:rPr>
                        <a:t>(+)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11227837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Unadjusted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advances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at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the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end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of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the Financial </a:t>
                      </a:r>
                      <a:r>
                        <a:rPr lang="en-US" sz="1300" spc="-20" dirty="0">
                          <a:effectLst/>
                        </a:rPr>
                        <a:t>Year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marR="0" algn="ctr">
                        <a:lnSpc>
                          <a:spcPts val="1375"/>
                        </a:lnSpc>
                        <a:buNone/>
                      </a:pPr>
                      <a:r>
                        <a:rPr lang="en-US" sz="1200" spc="-25">
                          <a:effectLst/>
                        </a:rPr>
                        <a:t>(+)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96142507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Deemed Supply</a:t>
                      </a:r>
                      <a:r>
                        <a:rPr lang="en-US" sz="1300" spc="-2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under Schedule</a:t>
                      </a:r>
                      <a:r>
                        <a:rPr lang="en-US" sz="1300" spc="10" dirty="0">
                          <a:effectLst/>
                        </a:rPr>
                        <a:t> </a:t>
                      </a:r>
                      <a:r>
                        <a:rPr lang="en-US" sz="1300" spc="-50" dirty="0">
                          <a:effectLst/>
                        </a:rPr>
                        <a:t>I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marR="0" algn="ctr">
                        <a:lnSpc>
                          <a:spcPts val="1375"/>
                        </a:lnSpc>
                        <a:buNone/>
                      </a:pPr>
                      <a:r>
                        <a:rPr lang="en-US" sz="1200" spc="-25" dirty="0">
                          <a:effectLst/>
                        </a:rPr>
                        <a:t>(+)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7504005"/>
                  </a:ext>
                </a:extLst>
              </a:tr>
              <a:tr h="401955">
                <a:tc>
                  <a:txBody>
                    <a:bodyPr/>
                    <a:lstStyle/>
                    <a:p>
                      <a:pPr marL="68580" marR="0">
                        <a:spcBef>
                          <a:spcPts val="205"/>
                        </a:spcBef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Credit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Notes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issued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after the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end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of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the financial</a:t>
                      </a:r>
                      <a:r>
                        <a:rPr lang="en-US" sz="1300" spc="15" dirty="0">
                          <a:effectLst/>
                        </a:rPr>
                        <a:t> </a:t>
                      </a:r>
                      <a:r>
                        <a:rPr lang="en-US" sz="1300" spc="-20" dirty="0">
                          <a:effectLst/>
                        </a:rPr>
                        <a:t>year</a:t>
                      </a:r>
                      <a:endParaRPr lang="en-IN" sz="1300" dirty="0">
                        <a:effectLst/>
                      </a:endParaRPr>
                    </a:p>
                    <a:p>
                      <a:pPr marL="68580" marR="0">
                        <a:spcBef>
                          <a:spcPts val="205"/>
                        </a:spcBef>
                        <a:buNone/>
                      </a:pPr>
                      <a:r>
                        <a:rPr lang="en-US" sz="1300" dirty="0">
                          <a:effectLst/>
                        </a:rPr>
                        <a:t>but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reflected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in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the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annual </a:t>
                      </a:r>
                      <a:r>
                        <a:rPr lang="en-US" sz="1300" spc="-10" dirty="0">
                          <a:effectLst/>
                        </a:rPr>
                        <a:t>return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marR="0" algn="ctr">
                        <a:spcBef>
                          <a:spcPts val="785"/>
                        </a:spcBef>
                        <a:buNone/>
                      </a:pPr>
                      <a:r>
                        <a:rPr lang="en-US" sz="1200" spc="-10">
                          <a:effectLst/>
                        </a:rPr>
                        <a:t>(-</a:t>
                      </a:r>
                      <a:r>
                        <a:rPr lang="en-US" sz="1200" spc="-60">
                          <a:effectLst/>
                        </a:rPr>
                        <a:t>)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88762832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68580" marR="0">
                        <a:spcBef>
                          <a:spcPts val="215"/>
                        </a:spcBef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Trade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Discounts accounted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for</a:t>
                      </a:r>
                      <a:r>
                        <a:rPr lang="en-US" sz="1300" spc="-1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in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the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audited</a:t>
                      </a:r>
                      <a:r>
                        <a:rPr lang="en-US" sz="1300" spc="5" dirty="0">
                          <a:effectLst/>
                        </a:rPr>
                        <a:t> </a:t>
                      </a:r>
                      <a:r>
                        <a:rPr lang="en-US" sz="1300" spc="-10" dirty="0">
                          <a:effectLst/>
                        </a:rPr>
                        <a:t>Annual</a:t>
                      </a:r>
                      <a:endParaRPr lang="en-IN" sz="1300" dirty="0">
                        <a:effectLst/>
                      </a:endParaRPr>
                    </a:p>
                    <a:p>
                      <a:pPr marL="68580" marR="0">
                        <a:spcBef>
                          <a:spcPts val="215"/>
                        </a:spcBef>
                        <a:buNone/>
                      </a:pPr>
                      <a:r>
                        <a:rPr lang="en-US" sz="1300" dirty="0">
                          <a:effectLst/>
                        </a:rPr>
                        <a:t>Financial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Statement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but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are</a:t>
                      </a:r>
                      <a:r>
                        <a:rPr lang="en-US" sz="1300" spc="-1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not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permissible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under </a:t>
                      </a:r>
                      <a:r>
                        <a:rPr lang="en-US" sz="1300" spc="-25" dirty="0">
                          <a:effectLst/>
                        </a:rPr>
                        <a:t>GST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10"/>
                        </a:spcBef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</a:endParaRPr>
                    </a:p>
                    <a:p>
                      <a:pPr marL="6350" marR="0" algn="ctr">
                        <a:buNone/>
                      </a:pPr>
                      <a:r>
                        <a:rPr lang="en-US" sz="1200" spc="-25">
                          <a:effectLst/>
                        </a:rPr>
                        <a:t>(+)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11812395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Turnover from April 2017 to June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spc="-20" dirty="0">
                          <a:effectLst/>
                        </a:rPr>
                        <a:t>2017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marR="0" algn="ctr">
                        <a:lnSpc>
                          <a:spcPts val="1375"/>
                        </a:lnSpc>
                        <a:buNone/>
                      </a:pPr>
                      <a:r>
                        <a:rPr lang="en-US" sz="1200" spc="-10">
                          <a:effectLst/>
                        </a:rPr>
                        <a:t>(-</a:t>
                      </a:r>
                      <a:r>
                        <a:rPr lang="en-US" sz="1200" spc="-60">
                          <a:effectLst/>
                        </a:rPr>
                        <a:t>)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06325571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Unbilled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revenue at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the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end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of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Financial </a:t>
                      </a:r>
                      <a:r>
                        <a:rPr lang="en-US" sz="1300" spc="-20" dirty="0">
                          <a:effectLst/>
                        </a:rPr>
                        <a:t>Year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marR="0" algn="ctr">
                        <a:lnSpc>
                          <a:spcPts val="1375"/>
                        </a:lnSpc>
                        <a:buNone/>
                      </a:pPr>
                      <a:r>
                        <a:rPr lang="en-US" sz="1200" spc="-10">
                          <a:effectLst/>
                        </a:rPr>
                        <a:t>(-</a:t>
                      </a:r>
                      <a:r>
                        <a:rPr lang="en-US" sz="1200" spc="-60">
                          <a:effectLst/>
                        </a:rPr>
                        <a:t>)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15538690"/>
                  </a:ext>
                </a:extLst>
              </a:tr>
              <a:tr h="401955">
                <a:tc>
                  <a:txBody>
                    <a:bodyPr/>
                    <a:lstStyle/>
                    <a:p>
                      <a:pPr marL="68580" marR="0">
                        <a:spcBef>
                          <a:spcPts val="205"/>
                        </a:spcBef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Unadjusted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Advances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at the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beginning</a:t>
                      </a:r>
                      <a:r>
                        <a:rPr lang="en-US" sz="1300" spc="-2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of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the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spc="-10" dirty="0">
                          <a:effectLst/>
                        </a:rPr>
                        <a:t>Financial</a:t>
                      </a:r>
                      <a:endParaRPr lang="en-IN" sz="1300" dirty="0">
                        <a:effectLst/>
                      </a:endParaRPr>
                    </a:p>
                    <a:p>
                      <a:pPr marL="68580" marR="0">
                        <a:spcBef>
                          <a:spcPts val="205"/>
                        </a:spcBef>
                        <a:buNone/>
                      </a:pPr>
                      <a:r>
                        <a:rPr lang="en-US" sz="1300" spc="-20" dirty="0">
                          <a:effectLst/>
                        </a:rPr>
                        <a:t>Year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95"/>
                        </a:spcBef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</a:endParaRPr>
                    </a:p>
                    <a:p>
                      <a:pPr marL="6350" marR="0" algn="ctr">
                        <a:buNone/>
                      </a:pPr>
                      <a:r>
                        <a:rPr lang="en-US" sz="1200" spc="-10">
                          <a:effectLst/>
                        </a:rPr>
                        <a:t>(-</a:t>
                      </a:r>
                      <a:r>
                        <a:rPr lang="en-US" sz="1200" spc="-60">
                          <a:effectLst/>
                        </a:rPr>
                        <a:t>)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51258443"/>
                  </a:ext>
                </a:extLst>
              </a:tr>
              <a:tr h="403225">
                <a:tc>
                  <a:txBody>
                    <a:bodyPr/>
                    <a:lstStyle/>
                    <a:p>
                      <a:pPr marL="68580" marR="0">
                        <a:spcBef>
                          <a:spcPts val="205"/>
                        </a:spcBef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>
                        <a:lnSpc>
                          <a:spcPts val="1365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Credit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notes</a:t>
                      </a:r>
                      <a:r>
                        <a:rPr lang="en-US" sz="1300" spc="-1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accounted for</a:t>
                      </a:r>
                      <a:r>
                        <a:rPr lang="en-US" sz="1300" spc="-1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in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the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audited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spc="-10" dirty="0">
                          <a:effectLst/>
                        </a:rPr>
                        <a:t>Annual</a:t>
                      </a:r>
                      <a:endParaRPr lang="en-IN" sz="1300" dirty="0">
                        <a:effectLst/>
                      </a:endParaRPr>
                    </a:p>
                    <a:p>
                      <a:pPr marL="68580" marR="0">
                        <a:spcBef>
                          <a:spcPts val="205"/>
                        </a:spcBef>
                        <a:buNone/>
                      </a:pPr>
                      <a:r>
                        <a:rPr lang="en-US" sz="1300" dirty="0">
                          <a:effectLst/>
                        </a:rPr>
                        <a:t>Financial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Statement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but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are</a:t>
                      </a:r>
                      <a:r>
                        <a:rPr lang="en-US" sz="1300" spc="-1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not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permissible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under </a:t>
                      </a:r>
                      <a:r>
                        <a:rPr lang="en-US" sz="1300" spc="-25" dirty="0">
                          <a:effectLst/>
                        </a:rPr>
                        <a:t>GST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marR="0" algn="ctr">
                        <a:spcBef>
                          <a:spcPts val="795"/>
                        </a:spcBef>
                        <a:buNone/>
                      </a:pPr>
                      <a:r>
                        <a:rPr lang="en-US" sz="1200" spc="-25">
                          <a:effectLst/>
                        </a:rPr>
                        <a:t>(+)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72877263"/>
                  </a:ext>
                </a:extLst>
              </a:tr>
              <a:tr h="403860">
                <a:tc>
                  <a:txBody>
                    <a:bodyPr/>
                    <a:lstStyle/>
                    <a:p>
                      <a:pPr marL="68580" marR="0">
                        <a:spcBef>
                          <a:spcPts val="205"/>
                        </a:spcBef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Adjustments</a:t>
                      </a:r>
                      <a:r>
                        <a:rPr lang="en-US" sz="1300" spc="-2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on account</a:t>
                      </a:r>
                      <a:r>
                        <a:rPr lang="en-US" sz="1300" spc="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of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supply</a:t>
                      </a:r>
                      <a:r>
                        <a:rPr lang="en-US" sz="1300" spc="-3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of goods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by</a:t>
                      </a:r>
                      <a:r>
                        <a:rPr lang="en-US" sz="1300" spc="-25" dirty="0">
                          <a:effectLst/>
                        </a:rPr>
                        <a:t> SEZ</a:t>
                      </a:r>
                      <a:endParaRPr lang="en-IN" sz="1300" dirty="0">
                        <a:effectLst/>
                      </a:endParaRPr>
                    </a:p>
                    <a:p>
                      <a:pPr marL="68580" marR="0">
                        <a:spcBef>
                          <a:spcPts val="205"/>
                        </a:spcBef>
                        <a:buNone/>
                      </a:pPr>
                      <a:r>
                        <a:rPr lang="en-US" sz="1300" dirty="0">
                          <a:effectLst/>
                        </a:rPr>
                        <a:t>units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to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DTA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spc="-10" dirty="0">
                          <a:effectLst/>
                        </a:rPr>
                        <a:t>Units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200"/>
                        </a:spcBef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</a:endParaRPr>
                    </a:p>
                    <a:p>
                      <a:pPr marL="6350" marR="0" algn="ctr">
                        <a:buNone/>
                      </a:pPr>
                      <a:r>
                        <a:rPr lang="en-US" sz="1200" spc="-10">
                          <a:effectLst/>
                        </a:rPr>
                        <a:t>(-</a:t>
                      </a:r>
                      <a:r>
                        <a:rPr lang="en-US" sz="1200" spc="-60">
                          <a:effectLst/>
                        </a:rPr>
                        <a:t>)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68088452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Turnover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for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the</a:t>
                      </a:r>
                      <a:r>
                        <a:rPr lang="en-US" sz="1300" spc="-1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period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under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composition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spc="-10" dirty="0">
                          <a:effectLst/>
                        </a:rPr>
                        <a:t>scheme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0" marR="0" algn="ctr">
                        <a:lnSpc>
                          <a:spcPts val="1375"/>
                        </a:lnSpc>
                        <a:buNone/>
                      </a:pPr>
                      <a:r>
                        <a:rPr lang="en-US" sz="1200" spc="-10">
                          <a:effectLst/>
                        </a:rPr>
                        <a:t>(-</a:t>
                      </a:r>
                      <a:r>
                        <a:rPr lang="en-US" sz="1200" spc="-60">
                          <a:effectLst/>
                        </a:rPr>
                        <a:t>)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0769013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D8B8302-DC76-791C-1B82-352ABB463E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299911"/>
              </p:ext>
            </p:extLst>
          </p:nvPr>
        </p:nvGraphicFramePr>
        <p:xfrm>
          <a:off x="81280" y="4997329"/>
          <a:ext cx="12110718" cy="1722241"/>
        </p:xfrm>
        <a:graphic>
          <a:graphicData uri="http://schemas.openxmlformats.org/drawingml/2006/table">
            <a:tbl>
              <a:tblPr bandCol="1">
                <a:tableStyleId>{5C22544A-7EE6-4342-B048-85BDC9FD1C3A}</a:tableStyleId>
              </a:tblPr>
              <a:tblGrid>
                <a:gridCol w="893785">
                  <a:extLst>
                    <a:ext uri="{9D8B030D-6E8A-4147-A177-3AD203B41FA5}">
                      <a16:colId xmlns:a16="http://schemas.microsoft.com/office/drawing/2014/main" val="4068192455"/>
                    </a:ext>
                  </a:extLst>
                </a:gridCol>
                <a:gridCol w="8351815">
                  <a:extLst>
                    <a:ext uri="{9D8B030D-6E8A-4147-A177-3AD203B41FA5}">
                      <a16:colId xmlns:a16="http://schemas.microsoft.com/office/drawing/2014/main" val="2669748180"/>
                    </a:ext>
                  </a:extLst>
                </a:gridCol>
                <a:gridCol w="947228">
                  <a:extLst>
                    <a:ext uri="{9D8B030D-6E8A-4147-A177-3AD203B41FA5}">
                      <a16:colId xmlns:a16="http://schemas.microsoft.com/office/drawing/2014/main" val="4038308316"/>
                    </a:ext>
                  </a:extLst>
                </a:gridCol>
                <a:gridCol w="1917890">
                  <a:extLst>
                    <a:ext uri="{9D8B030D-6E8A-4147-A177-3AD203B41FA5}">
                      <a16:colId xmlns:a16="http://schemas.microsoft.com/office/drawing/2014/main" val="3149621084"/>
                    </a:ext>
                  </a:extLst>
                </a:gridCol>
              </a:tblGrid>
              <a:tr h="403860">
                <a:tc>
                  <a:txBody>
                    <a:bodyPr/>
                    <a:lstStyle/>
                    <a:p>
                      <a:pPr marL="68580" marR="0">
                        <a:spcBef>
                          <a:spcPts val="205"/>
                        </a:spcBef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>
                        <a:lnSpc>
                          <a:spcPts val="1355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Adjustments</a:t>
                      </a:r>
                      <a:r>
                        <a:rPr lang="en-US" sz="1300" spc="-2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in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turnover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under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section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15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and</a:t>
                      </a:r>
                      <a:r>
                        <a:rPr lang="en-US" sz="1300" spc="5" dirty="0">
                          <a:effectLst/>
                        </a:rPr>
                        <a:t> </a:t>
                      </a:r>
                      <a:r>
                        <a:rPr lang="en-US" sz="1300" spc="-10" dirty="0">
                          <a:effectLst/>
                        </a:rPr>
                        <a:t>rules</a:t>
                      </a:r>
                      <a:endParaRPr lang="en-IN" sz="1300" dirty="0">
                        <a:effectLst/>
                      </a:endParaRPr>
                    </a:p>
                    <a:p>
                      <a:pPr marL="68580" marR="0">
                        <a:spcBef>
                          <a:spcPts val="205"/>
                        </a:spcBef>
                        <a:buNone/>
                      </a:pPr>
                      <a:r>
                        <a:rPr lang="en-US" sz="1300" spc="-10" dirty="0">
                          <a:effectLst/>
                        </a:rPr>
                        <a:t>thereunder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" marR="0" algn="ctr">
                        <a:lnSpc>
                          <a:spcPts val="1375"/>
                        </a:lnSpc>
                        <a:buNone/>
                      </a:pPr>
                      <a:r>
                        <a:rPr lang="en-US" sz="1200" dirty="0">
                          <a:effectLst/>
                        </a:rPr>
                        <a:t>(+/-</a:t>
                      </a:r>
                      <a:endParaRPr lang="en-IN" sz="1100" dirty="0">
                        <a:effectLst/>
                      </a:endParaRPr>
                    </a:p>
                    <a:p>
                      <a:pPr marL="9525" marR="0" algn="ctr">
                        <a:spcBef>
                          <a:spcPts val="205"/>
                        </a:spcBef>
                        <a:buNone/>
                      </a:pPr>
                      <a:r>
                        <a:rPr lang="en-US" sz="1200" spc="-50" dirty="0">
                          <a:effectLst/>
                        </a:rPr>
                        <a:t>)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23468368"/>
                  </a:ext>
                </a:extLst>
              </a:tr>
              <a:tr h="430651">
                <a:tc>
                  <a:txBody>
                    <a:bodyPr/>
                    <a:lstStyle/>
                    <a:p>
                      <a:pPr marL="68580" marR="0">
                        <a:spcBef>
                          <a:spcPts val="205"/>
                        </a:spcBef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Adjustments</a:t>
                      </a:r>
                      <a:r>
                        <a:rPr lang="en-US" sz="1300" spc="-1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in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turnover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due</a:t>
                      </a:r>
                      <a:r>
                        <a:rPr lang="en-US" sz="1300" spc="-1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to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foreign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spc="-10" dirty="0">
                          <a:effectLst/>
                        </a:rPr>
                        <a:t>exchange</a:t>
                      </a:r>
                      <a:endParaRPr lang="en-IN" sz="1300" dirty="0">
                        <a:effectLst/>
                      </a:endParaRPr>
                    </a:p>
                    <a:p>
                      <a:pPr marL="68580" marR="0">
                        <a:spcBef>
                          <a:spcPts val="205"/>
                        </a:spcBef>
                        <a:buNone/>
                      </a:pPr>
                      <a:r>
                        <a:rPr lang="en-US" sz="1300" spc="-10" dirty="0">
                          <a:effectLst/>
                        </a:rPr>
                        <a:t>fluctuations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" marR="0" algn="ctr">
                        <a:lnSpc>
                          <a:spcPts val="1375"/>
                        </a:lnSpc>
                        <a:buNone/>
                      </a:pPr>
                      <a:r>
                        <a:rPr lang="en-US" sz="1200" dirty="0">
                          <a:effectLst/>
                        </a:rPr>
                        <a:t>(+/-</a:t>
                      </a:r>
                      <a:endParaRPr lang="en-IN" sz="1100" dirty="0">
                        <a:effectLst/>
                      </a:endParaRPr>
                    </a:p>
                    <a:p>
                      <a:pPr marL="9525" marR="0" algn="ctr">
                        <a:spcBef>
                          <a:spcPts val="205"/>
                        </a:spcBef>
                        <a:buNone/>
                      </a:pPr>
                      <a:r>
                        <a:rPr lang="en-US" sz="1200" spc="-50" dirty="0">
                          <a:effectLst/>
                        </a:rPr>
                        <a:t>)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1443661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 marL="68580" marR="0"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185"/>
                        </a:spcBef>
                        <a:buNone/>
                      </a:pPr>
                      <a:r>
                        <a:rPr lang="en-US" sz="1300" dirty="0">
                          <a:effectLst/>
                        </a:rPr>
                        <a:t> Adjustments</a:t>
                      </a:r>
                      <a:r>
                        <a:rPr lang="en-US" sz="1300" spc="-1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in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turnover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due</a:t>
                      </a:r>
                      <a:r>
                        <a:rPr lang="en-US" sz="1300" spc="-1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to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reasons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not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listed </a:t>
                      </a:r>
                      <a:r>
                        <a:rPr lang="en-US" sz="1300" spc="-10" dirty="0">
                          <a:effectLst/>
                        </a:rPr>
                        <a:t>above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" marR="0" algn="ctr">
                        <a:lnSpc>
                          <a:spcPts val="1375"/>
                        </a:lnSpc>
                        <a:buNone/>
                      </a:pPr>
                      <a:r>
                        <a:rPr lang="en-US" sz="1200" dirty="0">
                          <a:effectLst/>
                        </a:rPr>
                        <a:t>(+/-</a:t>
                      </a:r>
                      <a:r>
                        <a:rPr lang="en-IN" sz="1100" spc="0" dirty="0">
                          <a:effectLst/>
                        </a:rPr>
                        <a:t> </a:t>
                      </a:r>
                      <a:r>
                        <a:rPr lang="en-US" sz="1200" spc="-50" dirty="0">
                          <a:effectLst/>
                        </a:rPr>
                        <a:t>)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78586655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Annual</a:t>
                      </a:r>
                      <a:r>
                        <a:rPr lang="en-US" sz="1300" spc="-2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turnover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after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adjustments</a:t>
                      </a:r>
                      <a:r>
                        <a:rPr lang="en-US" sz="1300" spc="-1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as</a:t>
                      </a:r>
                      <a:r>
                        <a:rPr lang="en-US" sz="1300" spc="-10" dirty="0">
                          <a:effectLst/>
                        </a:rPr>
                        <a:t> above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80060" marR="0">
                        <a:lnSpc>
                          <a:spcPts val="1350"/>
                        </a:lnSpc>
                        <a:buNone/>
                      </a:pPr>
                      <a:r>
                        <a:rPr lang="en-US" sz="1200" spc="-10">
                          <a:effectLst/>
                        </a:rPr>
                        <a:t>&lt;Auto&gt;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85885670"/>
                  </a:ext>
                </a:extLst>
              </a:tr>
              <a:tr h="201930">
                <a:tc>
                  <a:txBody>
                    <a:bodyPr/>
                    <a:lstStyle/>
                    <a:p>
                      <a:pPr marL="68580" marR="0">
                        <a:lnSpc>
                          <a:spcPts val="1365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8580" marR="0">
                        <a:lnSpc>
                          <a:spcPts val="1365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Turnover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as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declared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in Annual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Return</a:t>
                      </a:r>
                      <a:r>
                        <a:rPr lang="en-US" sz="1300" spc="-5" dirty="0">
                          <a:effectLst/>
                        </a:rPr>
                        <a:t> </a:t>
                      </a:r>
                      <a:r>
                        <a:rPr lang="en-US" sz="1300" spc="-10" dirty="0">
                          <a:effectLst/>
                        </a:rPr>
                        <a:t>(GSTR9)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60923163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8580" marR="0">
                        <a:lnSpc>
                          <a:spcPts val="1350"/>
                        </a:lnSpc>
                        <a:buNone/>
                      </a:pPr>
                      <a:r>
                        <a:rPr lang="en-US" sz="1300" dirty="0">
                          <a:effectLst/>
                        </a:rPr>
                        <a:t>Un-Reconciled</a:t>
                      </a:r>
                      <a:r>
                        <a:rPr lang="en-US" sz="1300" spc="-2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turnover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(Q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dirty="0">
                          <a:effectLst/>
                        </a:rPr>
                        <a:t>-</a:t>
                      </a:r>
                      <a:r>
                        <a:rPr lang="en-US" sz="1300" spc="-10" dirty="0">
                          <a:effectLst/>
                        </a:rPr>
                        <a:t> </a:t>
                      </a:r>
                      <a:r>
                        <a:rPr lang="en-US" sz="1300" spc="-25" dirty="0">
                          <a:effectLst/>
                        </a:rPr>
                        <a:t>P)</a:t>
                      </a:r>
                      <a:endParaRPr lang="en-IN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525" marR="1270" algn="ctr">
                        <a:lnSpc>
                          <a:spcPts val="1375"/>
                        </a:lnSpc>
                        <a:buNone/>
                      </a:pPr>
                      <a:r>
                        <a:rPr lang="en-US" sz="1200" spc="-25" dirty="0">
                          <a:effectLst/>
                        </a:rPr>
                        <a:t>AT1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120841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8C9328D2-572F-1637-C545-BB995EF94ABA}"/>
              </a:ext>
            </a:extLst>
          </p:cNvPr>
          <p:cNvSpPr txBox="1"/>
          <p:nvPr/>
        </p:nvSpPr>
        <p:spPr>
          <a:xfrm>
            <a:off x="629920" y="0"/>
            <a:ext cx="1117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2540" algn="ctr">
              <a:spcBef>
                <a:spcPts val="385"/>
              </a:spcBef>
              <a:buNone/>
            </a:pPr>
            <a:r>
              <a:rPr lang="en-US" b="1" dirty="0">
                <a:effectLst/>
                <a:ea typeface="Times New Roman" panose="02020603050405020304" pitchFamily="18" charset="0"/>
              </a:rPr>
              <a:t>FORM</a:t>
            </a:r>
            <a:r>
              <a:rPr lang="en-US" b="1" spc="215" dirty="0">
                <a:effectLst/>
                <a:ea typeface="Times New Roman" panose="02020603050405020304" pitchFamily="18" charset="0"/>
              </a:rPr>
              <a:t> </a:t>
            </a:r>
            <a:r>
              <a:rPr lang="en-US" b="1" dirty="0">
                <a:effectLst/>
                <a:ea typeface="Times New Roman" panose="02020603050405020304" pitchFamily="18" charset="0"/>
              </a:rPr>
              <a:t>GSTR-</a:t>
            </a:r>
            <a:r>
              <a:rPr lang="en-US" b="1" spc="-25" dirty="0">
                <a:effectLst/>
                <a:ea typeface="Times New Roman" panose="02020603050405020304" pitchFamily="18" charset="0"/>
              </a:rPr>
              <a:t>9C</a:t>
            </a:r>
            <a:endParaRPr lang="en-IN" sz="16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010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602BFAF-F645-1029-618B-D191681019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0375222"/>
              </p:ext>
            </p:extLst>
          </p:nvPr>
        </p:nvGraphicFramePr>
        <p:xfrm>
          <a:off x="955040" y="1338104"/>
          <a:ext cx="10434320" cy="4750464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543681">
                  <a:extLst>
                    <a:ext uri="{9D8B030D-6E8A-4147-A177-3AD203B41FA5}">
                      <a16:colId xmlns:a16="http://schemas.microsoft.com/office/drawing/2014/main" val="2988804729"/>
                    </a:ext>
                  </a:extLst>
                </a:gridCol>
                <a:gridCol w="8959945">
                  <a:extLst>
                    <a:ext uri="{9D8B030D-6E8A-4147-A177-3AD203B41FA5}">
                      <a16:colId xmlns:a16="http://schemas.microsoft.com/office/drawing/2014/main" val="1721490659"/>
                    </a:ext>
                  </a:extLst>
                </a:gridCol>
                <a:gridCol w="930694">
                  <a:extLst>
                    <a:ext uri="{9D8B030D-6E8A-4147-A177-3AD203B41FA5}">
                      <a16:colId xmlns:a16="http://schemas.microsoft.com/office/drawing/2014/main" val="3662980703"/>
                    </a:ext>
                  </a:extLst>
                </a:gridCol>
              </a:tblGrid>
              <a:tr h="471549">
                <a:tc>
                  <a:txBody>
                    <a:bodyPr/>
                    <a:lstStyle/>
                    <a:p>
                      <a:pPr marL="8890" marR="1905" algn="ctr">
                        <a:lnSpc>
                          <a:spcPts val="1375"/>
                        </a:lnSpc>
                        <a:buNone/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8890" marR="1905" algn="ctr">
                        <a:lnSpc>
                          <a:spcPts val="1375"/>
                        </a:lnSpc>
                        <a:buNone/>
                      </a:pPr>
                      <a:r>
                        <a:rPr lang="en-US" sz="1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IN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8890" marR="1905" algn="ctr">
                        <a:lnSpc>
                          <a:spcPts val="1375"/>
                        </a:lnSpc>
                        <a:buNone/>
                      </a:pPr>
                      <a:endParaRPr lang="en-US" sz="2000" dirty="0">
                        <a:effectLst/>
                      </a:endParaRPr>
                    </a:p>
                    <a:p>
                      <a:pPr marL="8890" marR="1905" algn="ctr">
                        <a:lnSpc>
                          <a:spcPts val="1375"/>
                        </a:lnSpc>
                        <a:buNone/>
                      </a:pPr>
                      <a:r>
                        <a:rPr lang="en-US" sz="2000" dirty="0">
                          <a:effectLst/>
                        </a:rPr>
                        <a:t>Reconciliation</a:t>
                      </a:r>
                      <a:r>
                        <a:rPr lang="en-US" sz="2000" spc="-25" dirty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of</a:t>
                      </a:r>
                      <a:r>
                        <a:rPr lang="en-US" sz="2000" spc="-25" dirty="0">
                          <a:effectLst/>
                        </a:rPr>
                        <a:t> </a:t>
                      </a:r>
                      <a:r>
                        <a:rPr lang="en-US" sz="2000" dirty="0">
                          <a:effectLst/>
                        </a:rPr>
                        <a:t>Taxable</a:t>
                      </a:r>
                      <a:r>
                        <a:rPr lang="en-US" sz="2000" spc="-20" dirty="0">
                          <a:effectLst/>
                        </a:rPr>
                        <a:t> </a:t>
                      </a:r>
                      <a:r>
                        <a:rPr lang="en-US" sz="2000" spc="-10" dirty="0">
                          <a:effectLst/>
                        </a:rPr>
                        <a:t>Turnover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768038"/>
                  </a:ext>
                </a:extLst>
              </a:tr>
              <a:tr h="474533">
                <a:tc>
                  <a:txBody>
                    <a:bodyPr/>
                    <a:lstStyle/>
                    <a:p>
                      <a:pPr marL="68580" marR="0" algn="ctr">
                        <a:lnSpc>
                          <a:spcPts val="1350"/>
                        </a:lnSpc>
                        <a:buNone/>
                      </a:pPr>
                      <a:r>
                        <a:rPr lang="en-US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IN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Annual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turnover</a:t>
                      </a:r>
                      <a:r>
                        <a:rPr lang="en-US" sz="18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after</a:t>
                      </a:r>
                      <a:r>
                        <a:rPr lang="en-US" sz="18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adjustments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(from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5P</a:t>
                      </a:r>
                      <a:r>
                        <a:rPr lang="en-US" sz="18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above)</a:t>
                      </a:r>
                      <a:endParaRPr lang="en-IN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 marR="0">
                        <a:lnSpc>
                          <a:spcPts val="1375"/>
                        </a:lnSpc>
                        <a:buNone/>
                      </a:pPr>
                      <a:r>
                        <a:rPr lang="en-US" sz="1200" spc="-10">
                          <a:effectLst/>
                        </a:rPr>
                        <a:t>&lt;Auto&gt;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87289433"/>
                  </a:ext>
                </a:extLst>
              </a:tr>
              <a:tr h="530134">
                <a:tc>
                  <a:txBody>
                    <a:bodyPr/>
                    <a:lstStyle/>
                    <a:p>
                      <a:pPr marL="68580" marR="0" algn="ctr">
                        <a:spcBef>
                          <a:spcPts val="205"/>
                        </a:spcBef>
                        <a:buNone/>
                      </a:pPr>
                      <a:r>
                        <a:rPr lang="en-US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IN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Value</a:t>
                      </a:r>
                      <a:r>
                        <a:rPr lang="en-US" sz="18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of</a:t>
                      </a:r>
                      <a:r>
                        <a:rPr lang="en-US" sz="1800" spc="-1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Exempted,</a:t>
                      </a:r>
                      <a:r>
                        <a:rPr lang="en-US" sz="18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Nil</a:t>
                      </a:r>
                      <a:r>
                        <a:rPr lang="en-US" sz="18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Rated,</a:t>
                      </a:r>
                      <a:r>
                        <a:rPr lang="en-US" sz="18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Non-GST</a:t>
                      </a:r>
                      <a:r>
                        <a:rPr lang="en-US" sz="18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supplies,</a:t>
                      </a:r>
                      <a:r>
                        <a:rPr lang="en-US" sz="18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No-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Supply</a:t>
                      </a:r>
                      <a:r>
                        <a:rPr lang="en-IN" sz="1800" spc="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Turnover</a:t>
                      </a:r>
                      <a:endParaRPr lang="en-IN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47792905"/>
                  </a:ext>
                </a:extLst>
              </a:tr>
              <a:tr h="474533">
                <a:tc>
                  <a:txBody>
                    <a:bodyPr/>
                    <a:lstStyle/>
                    <a:p>
                      <a:pPr marL="68580" marR="0" algn="ctr">
                        <a:lnSpc>
                          <a:spcPts val="1350"/>
                        </a:lnSpc>
                        <a:buNone/>
                      </a:pPr>
                      <a:r>
                        <a:rPr lang="en-US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IN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Zero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rated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supplies</a:t>
                      </a:r>
                      <a:r>
                        <a:rPr lang="en-US" sz="1800" spc="-1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without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payment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of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spc="-25" dirty="0">
                          <a:effectLst/>
                          <a:latin typeface="+mn-lt"/>
                        </a:rPr>
                        <a:t>tax</a:t>
                      </a:r>
                      <a:endParaRPr lang="en-IN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72939114"/>
                  </a:ext>
                </a:extLst>
              </a:tr>
              <a:tr h="551627">
                <a:tc>
                  <a:txBody>
                    <a:bodyPr/>
                    <a:lstStyle/>
                    <a:p>
                      <a:pPr marL="68580" marR="0" algn="ctr">
                        <a:spcBef>
                          <a:spcPts val="205"/>
                        </a:spcBef>
                        <a:buNone/>
                      </a:pPr>
                      <a:r>
                        <a:rPr lang="en-US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IN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Supplies</a:t>
                      </a:r>
                      <a:r>
                        <a:rPr lang="en-US" sz="1800" spc="-1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on which</a:t>
                      </a:r>
                      <a:r>
                        <a:rPr lang="en-US" sz="18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tax</a:t>
                      </a:r>
                      <a:r>
                        <a:rPr lang="en-US" sz="1800" spc="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is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to be paid by</a:t>
                      </a:r>
                      <a:r>
                        <a:rPr lang="en-US" sz="1800" spc="-2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the</a:t>
                      </a:r>
                      <a:r>
                        <a:rPr lang="en-US" sz="18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recipient on 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reverse</a:t>
                      </a:r>
                      <a:r>
                        <a:rPr lang="en-IN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charge</a:t>
                      </a:r>
                      <a:r>
                        <a:rPr lang="en-US" sz="1800" spc="-2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basis</a:t>
                      </a:r>
                      <a:endParaRPr lang="en-IN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6514037"/>
                  </a:ext>
                </a:extLst>
              </a:tr>
              <a:tr h="619760">
                <a:tc>
                  <a:txBody>
                    <a:bodyPr/>
                    <a:lstStyle/>
                    <a:p>
                      <a:pPr marL="68580" marR="0" algn="ctr">
                        <a:spcBef>
                          <a:spcPts val="205"/>
                        </a:spcBef>
                        <a:buNone/>
                      </a:pPr>
                      <a:r>
                        <a:rPr lang="en-US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 1</a:t>
                      </a:r>
                      <a:endParaRPr lang="en-IN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endParaRPr lang="en-US" dirty="0"/>
                    </a:p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r>
                        <a:rPr lang="en-US" dirty="0"/>
                        <a:t>Supplies on which tax is to be paid by e-commerce operators under section 9(5) — </a:t>
                      </a:r>
                    </a:p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endParaRPr lang="en-US" dirty="0"/>
                    </a:p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r>
                        <a:rPr lang="en-US" dirty="0"/>
                        <a:t>Supplier to report</a:t>
                      </a:r>
                      <a:endParaRPr lang="en-IN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79806399"/>
                  </a:ext>
                </a:extLst>
              </a:tr>
              <a:tr h="476024">
                <a:tc>
                  <a:txBody>
                    <a:bodyPr/>
                    <a:lstStyle/>
                    <a:p>
                      <a:pPr marL="68580" marR="0" algn="ctr">
                        <a:lnSpc>
                          <a:spcPts val="1355"/>
                        </a:lnSpc>
                        <a:buNone/>
                      </a:pPr>
                      <a:r>
                        <a:rPr lang="en-US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IN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 algn="just">
                        <a:lnSpc>
                          <a:spcPts val="1355"/>
                        </a:lnSpc>
                        <a:buNone/>
                      </a:pPr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marL="68580" marR="0" algn="just">
                        <a:lnSpc>
                          <a:spcPts val="1355"/>
                        </a:lnSpc>
                        <a:buNone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Taxable</a:t>
                      </a:r>
                      <a:r>
                        <a:rPr lang="en-US" sz="1800" spc="-2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turnover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as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per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adjustments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above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(A-B-C-</a:t>
                      </a:r>
                      <a:r>
                        <a:rPr lang="en-US" sz="1800" spc="-25" dirty="0">
                          <a:effectLst/>
                          <a:latin typeface="+mn-lt"/>
                        </a:rPr>
                        <a:t>D)</a:t>
                      </a:r>
                      <a:endParaRPr lang="en-IN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 marR="0">
                        <a:lnSpc>
                          <a:spcPts val="1355"/>
                        </a:lnSpc>
                        <a:buNone/>
                      </a:pPr>
                      <a:r>
                        <a:rPr lang="en-US" sz="1200" spc="-10">
                          <a:effectLst/>
                        </a:rPr>
                        <a:t>&lt;Auto&gt;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32732150"/>
                  </a:ext>
                </a:extLst>
              </a:tr>
              <a:tr h="570456">
                <a:tc>
                  <a:txBody>
                    <a:bodyPr/>
                    <a:lstStyle/>
                    <a:p>
                      <a:pPr marL="68580" marR="0" algn="ctr">
                        <a:spcBef>
                          <a:spcPts val="205"/>
                        </a:spcBef>
                        <a:buNone/>
                      </a:pPr>
                      <a:r>
                        <a:rPr lang="en-US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IN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Taxable</a:t>
                      </a:r>
                      <a:r>
                        <a:rPr lang="en-US" sz="18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turnover as</a:t>
                      </a:r>
                      <a:r>
                        <a:rPr lang="en-US" sz="18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per liability</a:t>
                      </a:r>
                      <a:r>
                        <a:rPr lang="en-US" sz="1800" spc="-3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declared in Annual 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Return</a:t>
                      </a:r>
                      <a:r>
                        <a:rPr lang="en-IN" sz="1800" spc="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(GSTR9)</a:t>
                      </a:r>
                      <a:endParaRPr lang="en-IN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80403894"/>
                  </a:ext>
                </a:extLst>
              </a:tr>
              <a:tr h="474533">
                <a:tc>
                  <a:txBody>
                    <a:bodyPr/>
                    <a:lstStyle/>
                    <a:p>
                      <a:pPr marL="68580" marR="0" algn="ctr">
                        <a:lnSpc>
                          <a:spcPts val="1350"/>
                        </a:lnSpc>
                        <a:buNone/>
                      </a:pPr>
                      <a:r>
                        <a:rPr lang="en-US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-IN" sz="14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endParaRPr lang="en-US" sz="1800" dirty="0">
                        <a:effectLst/>
                        <a:latin typeface="+mn-lt"/>
                      </a:endParaRPr>
                    </a:p>
                    <a:p>
                      <a:pPr marL="68580" marR="0" algn="just">
                        <a:lnSpc>
                          <a:spcPts val="1350"/>
                        </a:lnSpc>
                        <a:buNone/>
                      </a:pPr>
                      <a:r>
                        <a:rPr lang="en-US" sz="1800" dirty="0">
                          <a:effectLst/>
                          <a:latin typeface="+mn-lt"/>
                        </a:rPr>
                        <a:t>Unreconciled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taxable</a:t>
                      </a:r>
                      <a:r>
                        <a:rPr lang="en-US" sz="1800" spc="-1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turnover</a:t>
                      </a:r>
                      <a:r>
                        <a:rPr lang="en-US" sz="1800" spc="-5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800" dirty="0">
                          <a:effectLst/>
                          <a:latin typeface="+mn-lt"/>
                        </a:rPr>
                        <a:t>(F-</a:t>
                      </a:r>
                      <a:r>
                        <a:rPr lang="en-US" sz="1800" spc="-25" dirty="0">
                          <a:effectLst/>
                          <a:latin typeface="+mn-lt"/>
                        </a:rPr>
                        <a:t>E)</a:t>
                      </a:r>
                      <a:endParaRPr lang="en-IN" sz="1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" marR="0" algn="ctr">
                        <a:lnSpc>
                          <a:spcPts val="1375"/>
                        </a:lnSpc>
                        <a:buNone/>
                      </a:pPr>
                      <a:r>
                        <a:rPr lang="en-US" sz="1200" dirty="0">
                          <a:effectLst/>
                        </a:rPr>
                        <a:t>AT </a:t>
                      </a:r>
                      <a:r>
                        <a:rPr lang="en-US" sz="1200" spc="-50" dirty="0">
                          <a:effectLst/>
                        </a:rPr>
                        <a:t>2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6410197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D877FE2-C5F3-724C-7FE9-7CEF61F0C35C}"/>
              </a:ext>
            </a:extLst>
          </p:cNvPr>
          <p:cNvSpPr txBox="1"/>
          <p:nvPr/>
        </p:nvSpPr>
        <p:spPr>
          <a:xfrm>
            <a:off x="1731146" y="599440"/>
            <a:ext cx="90301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FORM GSTR-9C</a:t>
            </a:r>
            <a:endParaRPr lang="en-IN" sz="24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9337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4CA12-05FE-3D7E-0F16-4DA7AF765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03680"/>
            <a:ext cx="10515600" cy="447040"/>
          </a:xfrm>
        </p:spPr>
        <p:txBody>
          <a:bodyPr>
            <a:noAutofit/>
          </a:bodyPr>
          <a:lstStyle/>
          <a:p>
            <a:pPr algn="ctr"/>
            <a:r>
              <a:rPr lang="en-IN" sz="4000" b="1" u="sng" dirty="0"/>
              <a:t>WHAT IS “TURNOVER AS PER AUDITED FINANCIAL STATEMENTS” FOR THIS GSTIN?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507B4-E61D-1A32-60F7-53491EF9A5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4542" y="2194561"/>
            <a:ext cx="11584577" cy="39824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000" u="sng" dirty="0"/>
              <a:t>Particularly where:</a:t>
            </a:r>
          </a:p>
          <a:p>
            <a:pPr fontAlgn="base">
              <a:spcAft>
                <a:spcPct val="0"/>
              </a:spcAft>
            </a:pPr>
            <a:r>
              <a:rPr lang="en-IN" sz="2900" dirty="0"/>
              <a:t> </a:t>
            </a:r>
            <a:r>
              <a:rPr lang="en-US" altLang="en-US" sz="2900" dirty="0"/>
              <a:t>One PAN </a:t>
            </a:r>
          </a:p>
          <a:p>
            <a:pPr fontAlgn="base">
              <a:spcAft>
                <a:spcPct val="0"/>
              </a:spcAft>
            </a:pPr>
            <a:r>
              <a:rPr lang="en-US" altLang="en-US" sz="2900" dirty="0"/>
              <a:t>5 GST registrations </a:t>
            </a:r>
          </a:p>
          <a:p>
            <a:pPr fontAlgn="base">
              <a:spcAft>
                <a:spcPct val="0"/>
              </a:spcAft>
            </a:pPr>
            <a:r>
              <a:rPr lang="en-US" altLang="en-US" sz="2900" dirty="0"/>
              <a:t>Common consolidated books/financial statements </a:t>
            </a:r>
          </a:p>
          <a:p>
            <a:pPr fontAlgn="base">
              <a:spcAft>
                <a:spcPct val="0"/>
              </a:spcAft>
            </a:pPr>
            <a:r>
              <a:rPr lang="en-US" altLang="en-US" sz="2900" dirty="0"/>
              <a:t>Branches have separate GSTINs </a:t>
            </a:r>
          </a:p>
          <a:p>
            <a:pPr fontAlgn="base">
              <a:spcAft>
                <a:spcPct val="0"/>
              </a:spcAft>
            </a:pPr>
            <a:r>
              <a:rPr lang="en-US" altLang="en-US" sz="2900" dirty="0"/>
              <a:t>HO has income which is not directly attributable to any particular branch/GSTIN</a:t>
            </a:r>
            <a:endParaRPr lang="en-IN" sz="2900" dirty="0"/>
          </a:p>
          <a:p>
            <a:pPr marL="0" indent="0">
              <a:buNone/>
            </a:pPr>
            <a:endParaRPr lang="en-IN" sz="3000" u="sng" dirty="0"/>
          </a:p>
          <a:p>
            <a:pPr marL="0" indent="0">
              <a:buNone/>
            </a:pPr>
            <a:endParaRPr lang="en-IN" sz="3000" u="sng" dirty="0"/>
          </a:p>
          <a:p>
            <a:pPr marL="0" indent="0">
              <a:buNone/>
            </a:pPr>
            <a:endParaRPr lang="en-IN" sz="3000" u="sng" dirty="0"/>
          </a:p>
          <a:p>
            <a:pPr marL="0" indent="0">
              <a:buNone/>
            </a:pPr>
            <a:endParaRPr lang="en-IN" sz="3000" u="sng" dirty="0"/>
          </a:p>
          <a:p>
            <a:endParaRPr lang="en-IN" sz="3000" dirty="0"/>
          </a:p>
        </p:txBody>
      </p:sp>
    </p:spTree>
    <p:extLst>
      <p:ext uri="{BB962C8B-B14F-4D97-AF65-F5344CB8AC3E}">
        <p14:creationId xmlns:p14="http://schemas.microsoft.com/office/powerpoint/2010/main" val="518464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884BB-1A02-A624-F749-F99AD9A73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DC109-3606-AEAC-F16F-91E3BD59E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16560"/>
            <a:ext cx="11287760" cy="80264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5400" dirty="0"/>
            </a:br>
            <a:r>
              <a:rPr lang="en-US" sz="4800" b="1" dirty="0"/>
              <a:t>Case 1 – Unbilled revenue at year-end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14F4A-9A8F-040D-52E3-DB8D8C6DC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03680"/>
            <a:ext cx="10972800" cy="4820920"/>
          </a:xfrm>
        </p:spPr>
        <p:txBody>
          <a:bodyPr>
            <a:noAutofit/>
          </a:bodyPr>
          <a:lstStyle/>
          <a:p>
            <a:r>
              <a:rPr lang="en-US" sz="2400" dirty="0"/>
              <a:t>ABC has a 2-year engineering contract worth ₹4 crore.</a:t>
            </a:r>
          </a:p>
          <a:p>
            <a:r>
              <a:rPr lang="en-US" sz="2400" dirty="0"/>
              <a:t>During FY 2025-26:</a:t>
            </a:r>
          </a:p>
          <a:p>
            <a:r>
              <a:rPr lang="en-US" sz="2400" dirty="0"/>
              <a:t>Work completed as per accounting records: ₹1.20 crore</a:t>
            </a:r>
          </a:p>
          <a:p>
            <a:r>
              <a:rPr lang="en-US" sz="2400" dirty="0"/>
              <a:t>Revenue recognized under books: ₹1.20 crore</a:t>
            </a:r>
          </a:p>
          <a:p>
            <a:r>
              <a:rPr lang="en-US" sz="2400" dirty="0"/>
              <a:t>Invoice raised during FY: ₹90 lakh</a:t>
            </a:r>
          </a:p>
          <a:p>
            <a:r>
              <a:rPr lang="en-US" sz="2400" dirty="0"/>
              <a:t>Balance ₹30 lakh recorded as unbilled revenue</a:t>
            </a:r>
          </a:p>
          <a:p>
            <a:r>
              <a:rPr lang="en-US" sz="2400" dirty="0"/>
              <a:t>The ₹30 lakh was invoiced on 15 April 2026.</a:t>
            </a:r>
          </a:p>
          <a:p>
            <a:r>
              <a:rPr lang="en-US" sz="2400" dirty="0"/>
              <a:t>Customer paid the amount on 30 April 2026.</a:t>
            </a:r>
          </a:p>
          <a:p>
            <a:r>
              <a:rPr lang="en-US" sz="2400" dirty="0"/>
              <a:t>GST on the ₹30 lakh was discharged in April 2026.</a:t>
            </a:r>
          </a:p>
          <a:p>
            <a:r>
              <a:rPr lang="en-US" sz="2400" dirty="0"/>
              <a:t>[</a:t>
            </a:r>
            <a:r>
              <a:rPr lang="en-US" sz="2400" dirty="0">
                <a:solidFill>
                  <a:srgbClr val="C00000"/>
                </a:solidFill>
              </a:rPr>
              <a:t>Table 5H- GSTR-9C only</a:t>
            </a:r>
            <a:r>
              <a:rPr lang="en-US" sz="2400" dirty="0"/>
              <a:t>]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187676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2B7D4-AE7B-2D37-3488-7E5C2DB2B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C2F9B-1638-88BD-B11B-9FE460FAB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760"/>
            <a:ext cx="10972800" cy="873760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b="1" dirty="0"/>
              <a:t>Case 2 – Retention Money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E1A33D-C6BE-3F63-A362-E9D5A1E42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22400"/>
            <a:ext cx="10972800" cy="4902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ABC completes a project worth ₹2 crore.</a:t>
            </a:r>
          </a:p>
          <a:p>
            <a:r>
              <a:rPr lang="en-US" dirty="0"/>
              <a:t>Contract contains a 10% retention clause.</a:t>
            </a:r>
          </a:p>
          <a:p>
            <a:r>
              <a:rPr lang="en-US" dirty="0"/>
              <a:t>During FY 2025-26:</a:t>
            </a:r>
          </a:p>
          <a:p>
            <a:r>
              <a:rPr lang="en-US" dirty="0"/>
              <a:t>Work certified: ₹2 crore</a:t>
            </a:r>
          </a:p>
          <a:p>
            <a:r>
              <a:rPr lang="en-US" dirty="0"/>
              <a:t>Revenue recognized: ₹2 crore</a:t>
            </a:r>
          </a:p>
          <a:p>
            <a:r>
              <a:rPr lang="en-US" dirty="0"/>
              <a:t>Invoice raised: ₹1.80 crore</a:t>
            </a:r>
          </a:p>
          <a:p>
            <a:r>
              <a:rPr lang="en-US" dirty="0"/>
              <a:t>Retention: ₹20 lakh</a:t>
            </a:r>
          </a:p>
          <a:p>
            <a:r>
              <a:rPr lang="en-US" dirty="0"/>
              <a:t>Retention will be released after 12 months.</a:t>
            </a:r>
          </a:p>
          <a:p>
            <a:r>
              <a:rPr lang="en-US" dirty="0"/>
              <a:t>GST was discharged only on ₹1.80 crore. </a:t>
            </a:r>
          </a:p>
          <a:p>
            <a:r>
              <a:rPr lang="en-US" sz="2800" dirty="0"/>
              <a:t>[</a:t>
            </a:r>
            <a:r>
              <a:rPr lang="en-US" sz="2800" dirty="0">
                <a:solidFill>
                  <a:srgbClr val="C00000"/>
                </a:solidFill>
              </a:rPr>
              <a:t>Table 5H- GSTR-9C only</a:t>
            </a:r>
            <a:r>
              <a:rPr lang="en-US" sz="2800" dirty="0"/>
              <a:t>]</a:t>
            </a:r>
            <a:endParaRPr lang="en-US" dirty="0"/>
          </a:p>
          <a:p>
            <a:r>
              <a:rPr lang="en-US" dirty="0"/>
              <a:t>[</a:t>
            </a:r>
            <a:r>
              <a:rPr lang="en-US" dirty="0">
                <a:solidFill>
                  <a:srgbClr val="C00000"/>
                </a:solidFill>
              </a:rPr>
              <a:t>Deferment of consideration or deferment of tax liability?</a:t>
            </a:r>
            <a:r>
              <a:rPr lang="en-US" dirty="0"/>
              <a:t>] </a:t>
            </a:r>
          </a:p>
          <a:p>
            <a:pPr marL="0" indent="0">
              <a:buNone/>
            </a:pPr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13526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1F2A8-2883-2BDF-185F-6AB287DAE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2BEF0-F644-20DC-2BC2-A5C43122B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760"/>
            <a:ext cx="10972800" cy="873760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b="1" dirty="0"/>
              <a:t>Case 2 – Retention Money-Contd..</a:t>
            </a:r>
            <a:endParaRPr lang="en-IN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9EE78-E44A-C082-4CF8-A13130922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22400"/>
            <a:ext cx="10972800" cy="4902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“The customer will retain 10% of the certified bill for 12 months as security and release it after the defect-liability period.”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“10% of the contract consideration shall become due and payable only after completion of the 12-month defect-liability period and satisfactory discharge of the contractor's obligations during that period.”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668643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04FE9-49A5-9A21-45FA-E2ED8A0D0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43840"/>
            <a:ext cx="10972800" cy="985520"/>
          </a:xfrm>
        </p:spPr>
        <p:txBody>
          <a:bodyPr/>
          <a:lstStyle/>
          <a:p>
            <a:pPr algn="ctr"/>
            <a:r>
              <a:rPr lang="en-US" b="1" dirty="0"/>
              <a:t>Case 3 – Sale of Used Car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3C0B296-745F-B0B4-238B-462A6A610B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21206"/>
              </p:ext>
            </p:extLst>
          </p:nvPr>
        </p:nvGraphicFramePr>
        <p:xfrm>
          <a:off x="995680" y="1503362"/>
          <a:ext cx="9794240" cy="359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5120">
                  <a:extLst>
                    <a:ext uri="{9D8B030D-6E8A-4147-A177-3AD203B41FA5}">
                      <a16:colId xmlns:a16="http://schemas.microsoft.com/office/drawing/2014/main" val="1644308234"/>
                    </a:ext>
                  </a:extLst>
                </a:gridCol>
                <a:gridCol w="3119120">
                  <a:extLst>
                    <a:ext uri="{9D8B030D-6E8A-4147-A177-3AD203B41FA5}">
                      <a16:colId xmlns:a16="http://schemas.microsoft.com/office/drawing/2014/main" val="2232971928"/>
                    </a:ext>
                  </a:extLst>
                </a:gridCol>
              </a:tblGrid>
              <a:tr h="536840"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Book WDV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4,80,000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924714"/>
                  </a:ext>
                </a:extLst>
              </a:tr>
              <a:tr h="536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WDV as per Income-tax Act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/>
                        <a:t>3,60,000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135096"/>
                  </a:ext>
                </a:extLst>
              </a:tr>
              <a:tr h="536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Actual sale consideration, excluding GST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5,00,000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662285"/>
                  </a:ext>
                </a:extLst>
              </a:tr>
              <a:tr h="536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Book profit on sale = ₹5,00,000 − ₹4,80,000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305602"/>
                  </a:ext>
                </a:extLst>
              </a:tr>
              <a:tr h="536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Value liable to GST = </a:t>
                      </a:r>
                      <a:r>
                        <a:rPr lang="en-IN" dirty="0"/>
                        <a:t>₹5,00,000 - ₹3,60,000 (GST Turnover)</a:t>
                      </a:r>
                    </a:p>
                    <a:p>
                      <a:pPr algn="ctr"/>
                      <a:endParaRPr lang="en-IN" dirty="0"/>
                    </a:p>
                    <a:p>
                      <a:pPr algn="ctr"/>
                      <a:r>
                        <a:rPr lang="en-IN" dirty="0"/>
                        <a:t>(Notification 08/2018)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/>
                        <a:t>1,40,000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443936"/>
                  </a:ext>
                </a:extLst>
              </a:tr>
              <a:tr h="536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GST Payable (@ 12%)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16,800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017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613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C9A51-1DEA-3EE8-C6AC-2D4B24248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833120"/>
          </a:xfrm>
        </p:spPr>
        <p:txBody>
          <a:bodyPr/>
          <a:lstStyle/>
          <a:p>
            <a:pPr algn="ctr"/>
            <a:r>
              <a:rPr lang="en-US" b="1" dirty="0"/>
              <a:t>Case 3 – Credit Note Rejection by Buyer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33F26-9AC7-D23C-DCFF-98325EF2F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51280"/>
            <a:ext cx="10972800" cy="4973320"/>
          </a:xfrm>
        </p:spPr>
        <p:txBody>
          <a:bodyPr>
            <a:normAutofit/>
          </a:bodyPr>
          <a:lstStyle/>
          <a:p>
            <a:pPr algn="just"/>
            <a:r>
              <a:rPr lang="en-US" sz="3600" dirty="0"/>
              <a:t>Credit Note raised by Supplier in 25-26 is rejected by Recipient in the month of September, 26 in IMS. As a result, the GST amount involved in credit note will be added automatically to GST liability of supplier in GSTR-3B for the month of Sept’ 26. Is there any disclosure/treatment needed in GSTR-9/9C for 25-26?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768939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21350-C121-0F9C-23F8-7C0FE3464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72720"/>
            <a:ext cx="10972800" cy="1239520"/>
          </a:xfrm>
        </p:spPr>
        <p:txBody>
          <a:bodyPr/>
          <a:lstStyle/>
          <a:p>
            <a:r>
              <a:rPr lang="en-US" b="1" dirty="0"/>
              <a:t>Case 4 – Credit Note issued after year end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E2D59-DE1C-033B-9660-678C6D7AD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84960"/>
            <a:ext cx="10972800" cy="4739640"/>
          </a:xfrm>
        </p:spPr>
        <p:txBody>
          <a:bodyPr/>
          <a:lstStyle/>
          <a:p>
            <a:r>
              <a:rPr lang="en-IN" b="1" dirty="0"/>
              <a:t>Supply:</a:t>
            </a:r>
            <a:r>
              <a:rPr lang="en-IN" dirty="0"/>
              <a:t> March 2026 — ₹10 lakh + ₹1.80 lakh GST</a:t>
            </a:r>
            <a:br>
              <a:rPr lang="en-IN" dirty="0"/>
            </a:br>
            <a:r>
              <a:rPr lang="en-IN" b="1" dirty="0"/>
              <a:t>Credit Note:</a:t>
            </a:r>
            <a:r>
              <a:rPr lang="en-IN" dirty="0"/>
              <a:t> June 2026 — ₹2 lakh + ₹36,000 GST</a:t>
            </a:r>
          </a:p>
          <a:p>
            <a:r>
              <a:rPr lang="en-IN" b="1" dirty="0"/>
              <a:t>GSTR-9 FY 2025-26</a:t>
            </a:r>
            <a:endParaRPr lang="en-IN" dirty="0"/>
          </a:p>
          <a:p>
            <a:r>
              <a:rPr lang="en-IN" dirty="0"/>
              <a:t>Table 4 → Original supply ₹10 lakh</a:t>
            </a:r>
            <a:br>
              <a:rPr lang="en-IN" dirty="0"/>
            </a:br>
            <a:r>
              <a:rPr lang="en-IN" dirty="0">
                <a:solidFill>
                  <a:srgbClr val="C00000"/>
                </a:solidFill>
              </a:rPr>
              <a:t>Table 11 </a:t>
            </a:r>
            <a:r>
              <a:rPr lang="en-IN" dirty="0"/>
              <a:t>→ Subsequent-year CN ₹2 lakh / GST ₹36,000</a:t>
            </a:r>
          </a:p>
          <a:p>
            <a:r>
              <a:rPr lang="en-IN" b="1" dirty="0"/>
              <a:t>GSTR-9C FY 2025-26</a:t>
            </a:r>
            <a:endParaRPr lang="en-IN" dirty="0"/>
          </a:p>
          <a:p>
            <a:r>
              <a:rPr lang="en-IN" dirty="0"/>
              <a:t>Books turnover → ₹10 lakh</a:t>
            </a:r>
            <a:br>
              <a:rPr lang="en-IN" dirty="0"/>
            </a:br>
            <a:r>
              <a:rPr lang="en-IN" dirty="0"/>
              <a:t>Less: CN issued after year-end → ₹2 lakh </a:t>
            </a:r>
            <a:r>
              <a:rPr lang="en-IN" dirty="0">
                <a:solidFill>
                  <a:srgbClr val="C00000"/>
                </a:solidFill>
              </a:rPr>
              <a:t>[Table 5E]</a:t>
            </a:r>
            <a:br>
              <a:rPr lang="en-IN" dirty="0">
                <a:solidFill>
                  <a:srgbClr val="C00000"/>
                </a:solidFill>
              </a:rPr>
            </a:br>
            <a:r>
              <a:rPr lang="en-IN" dirty="0"/>
              <a:t>Reconciled GST turnover → ₹8 lakh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574979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92572-3D97-8940-A85F-5270ABB92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4405D-B00B-AFA8-26BF-AE40F150B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72720"/>
            <a:ext cx="10972800" cy="97536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Case 5 – Commercial/Non-GST Credit Note 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F3D2F-F855-086F-2620-C65506BB8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80160"/>
            <a:ext cx="10972800" cy="5044440"/>
          </a:xfrm>
        </p:spPr>
        <p:txBody>
          <a:bodyPr/>
          <a:lstStyle/>
          <a:p>
            <a:r>
              <a:rPr lang="en-US" sz="3600" dirty="0"/>
              <a:t>Original taxable sale in FY 2025-26:</a:t>
            </a:r>
          </a:p>
          <a:p>
            <a:r>
              <a:rPr lang="en-US" sz="3600" dirty="0"/>
              <a:t>Invoice value: </a:t>
            </a:r>
            <a:r>
              <a:rPr lang="en-US" sz="3600" b="1" dirty="0"/>
              <a:t>₹10,00,000</a:t>
            </a:r>
            <a:r>
              <a:rPr lang="en-US" sz="3600" dirty="0"/>
              <a:t> </a:t>
            </a:r>
          </a:p>
          <a:p>
            <a:r>
              <a:rPr lang="en-US" sz="3600" dirty="0"/>
              <a:t>GST @18%: </a:t>
            </a:r>
            <a:r>
              <a:rPr lang="en-US" sz="3600" b="1" dirty="0"/>
              <a:t>₹1,80,000</a:t>
            </a:r>
            <a:r>
              <a:rPr lang="en-US" sz="3600" dirty="0"/>
              <a:t> </a:t>
            </a:r>
          </a:p>
          <a:p>
            <a:r>
              <a:rPr lang="en-US" sz="3600" dirty="0"/>
              <a:t>Total invoice: ₹11,80,000 </a:t>
            </a:r>
          </a:p>
          <a:p>
            <a:r>
              <a:rPr lang="en-US" sz="3600" dirty="0"/>
              <a:t>Subsequently, in February 2026, the supplier grants a </a:t>
            </a:r>
            <a:r>
              <a:rPr lang="en-US" sz="3600" b="1" dirty="0"/>
              <a:t>commercial discount of ₹1,00,000</a:t>
            </a:r>
            <a:r>
              <a:rPr lang="en-US" sz="3600" dirty="0"/>
              <a:t>.</a:t>
            </a:r>
          </a:p>
          <a:p>
            <a:endParaRPr lang="en-IN" dirty="0"/>
          </a:p>
          <a:p>
            <a:r>
              <a:rPr lang="en-IN" dirty="0">
                <a:solidFill>
                  <a:srgbClr val="C00000"/>
                </a:solidFill>
              </a:rPr>
              <a:t>[Table 5J-9C only]</a:t>
            </a:r>
          </a:p>
        </p:txBody>
      </p:sp>
    </p:spTree>
    <p:extLst>
      <p:ext uri="{BB962C8B-B14F-4D97-AF65-F5344CB8AC3E}">
        <p14:creationId xmlns:p14="http://schemas.microsoft.com/office/powerpoint/2010/main" val="42151412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11118-5A2F-2A5D-D3F1-7D34862F8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3680"/>
            <a:ext cx="10972800" cy="812800"/>
          </a:xfrm>
        </p:spPr>
        <p:txBody>
          <a:bodyPr>
            <a:normAutofit/>
          </a:bodyPr>
          <a:lstStyle/>
          <a:p>
            <a:pPr algn="ctr"/>
            <a:r>
              <a:rPr lang="en-IN" sz="4800" b="1" u="sng" dirty="0"/>
              <a:t>Case 7: ADVANCES</a:t>
            </a:r>
            <a:endParaRPr lang="en-IN" sz="48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73401-F9D3-3D32-9312-21B252CE43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972800" cy="36302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000" dirty="0"/>
              <a:t>Advance for Service Received in  </a:t>
            </a:r>
            <a:r>
              <a:rPr lang="en-IN" sz="3000" b="1" dirty="0"/>
              <a:t>March 2026:</a:t>
            </a:r>
            <a:r>
              <a:rPr lang="en-IN" sz="3000" dirty="0"/>
              <a:t> ₹10 lakh</a:t>
            </a:r>
            <a:br>
              <a:rPr lang="en-IN" sz="3000" dirty="0"/>
            </a:br>
            <a:endParaRPr lang="en-IN" sz="3000" dirty="0"/>
          </a:p>
          <a:p>
            <a:pPr marL="0" indent="0">
              <a:buNone/>
            </a:pPr>
            <a:r>
              <a:rPr lang="en-IN" sz="3000" dirty="0"/>
              <a:t>Invoice issued in April 2026: ₹10 lakh</a:t>
            </a:r>
          </a:p>
          <a:p>
            <a:pPr marL="0" indent="0">
              <a:buNone/>
            </a:pPr>
            <a:endParaRPr lang="en-IN" sz="3000" dirty="0"/>
          </a:p>
          <a:p>
            <a:pPr marL="0" indent="0">
              <a:buNone/>
            </a:pPr>
            <a:r>
              <a:rPr lang="en-IN" sz="3000" dirty="0">
                <a:solidFill>
                  <a:srgbClr val="C00000"/>
                </a:solidFill>
              </a:rPr>
              <a:t>[GSTR-9, Table 4F], [GSTR-9C, Table 5C]</a:t>
            </a:r>
          </a:p>
          <a:p>
            <a:endParaRPr lang="en-IN" sz="3000" dirty="0"/>
          </a:p>
        </p:txBody>
      </p:sp>
    </p:spTree>
    <p:extLst>
      <p:ext uri="{BB962C8B-B14F-4D97-AF65-F5344CB8AC3E}">
        <p14:creationId xmlns:p14="http://schemas.microsoft.com/office/powerpoint/2010/main" val="798236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EC3B8-FAAD-AFEF-D808-79FA8E764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F097C-652B-1BF0-68CB-2B875A194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3680"/>
            <a:ext cx="10972800" cy="812800"/>
          </a:xfrm>
        </p:spPr>
        <p:txBody>
          <a:bodyPr>
            <a:normAutofit/>
          </a:bodyPr>
          <a:lstStyle/>
          <a:p>
            <a:pPr algn="ctr"/>
            <a:r>
              <a:rPr lang="en-IN" sz="4800" b="1" u="sng" dirty="0"/>
              <a:t>Case 8: ADVANCES</a:t>
            </a:r>
            <a:endParaRPr lang="en-IN" sz="48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03177-BBB6-2491-2E35-051B9D6DD9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972800" cy="363029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IN" sz="3000" dirty="0"/>
              <a:t>Advance for Service Received in  </a:t>
            </a:r>
            <a:r>
              <a:rPr lang="en-IN" sz="3000" b="1" dirty="0"/>
              <a:t>25-26:</a:t>
            </a:r>
            <a:r>
              <a:rPr lang="en-IN" sz="3000" dirty="0"/>
              <a:t> ₹10 lakhs</a:t>
            </a:r>
            <a:br>
              <a:rPr lang="en-IN" sz="3000" dirty="0"/>
            </a:br>
            <a:endParaRPr lang="en-IN" sz="3000" dirty="0"/>
          </a:p>
          <a:p>
            <a:pPr marL="0" indent="0">
              <a:buNone/>
            </a:pPr>
            <a:r>
              <a:rPr lang="en-IN" sz="3000" dirty="0"/>
              <a:t>GST Paid on Advances and reported in GSTR-1 during 25-26 : 8 Lakhs</a:t>
            </a:r>
          </a:p>
          <a:p>
            <a:pPr marL="0" indent="0">
              <a:buNone/>
            </a:pPr>
            <a:endParaRPr lang="en-IN" sz="3000" dirty="0"/>
          </a:p>
          <a:p>
            <a:pPr marL="0" indent="0">
              <a:buNone/>
            </a:pPr>
            <a:r>
              <a:rPr lang="en-IN" sz="3000" dirty="0"/>
              <a:t>GST not paid on advance during 25-26: 2 Lakhs</a:t>
            </a:r>
          </a:p>
          <a:p>
            <a:pPr marL="0" indent="0">
              <a:buNone/>
            </a:pPr>
            <a:endParaRPr lang="en-IN" sz="3000" dirty="0"/>
          </a:p>
          <a:p>
            <a:pPr marL="0" indent="0">
              <a:buNone/>
            </a:pPr>
            <a:r>
              <a:rPr lang="en-IN" sz="3000" dirty="0">
                <a:solidFill>
                  <a:srgbClr val="C00000"/>
                </a:solidFill>
              </a:rPr>
              <a:t>[8 Lakhs in GSTR-9, Table 4F], [10 Lakhs in GSTR-9C, Table 5C]</a:t>
            </a:r>
          </a:p>
          <a:p>
            <a:endParaRPr lang="en-IN" sz="3000" dirty="0"/>
          </a:p>
        </p:txBody>
      </p:sp>
    </p:spTree>
    <p:extLst>
      <p:ext uri="{BB962C8B-B14F-4D97-AF65-F5344CB8AC3E}">
        <p14:creationId xmlns:p14="http://schemas.microsoft.com/office/powerpoint/2010/main" val="41487485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32577-5147-2761-830B-252F25881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/>
              <a:t>Where to Show Additional Liability-9 or 9C?</a:t>
            </a:r>
            <a:endParaRPr lang="en-IN" b="1" u="sng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C3C20F8-277E-99D2-9DDF-CB1C5BB4BC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6340288"/>
              </p:ext>
            </p:extLst>
          </p:nvPr>
        </p:nvGraphicFramePr>
        <p:xfrm>
          <a:off x="629920" y="1645920"/>
          <a:ext cx="1035304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92720">
                  <a:extLst>
                    <a:ext uri="{9D8B030D-6E8A-4147-A177-3AD203B41FA5}">
                      <a16:colId xmlns:a16="http://schemas.microsoft.com/office/drawing/2014/main" val="3731537982"/>
                    </a:ext>
                  </a:extLst>
                </a:gridCol>
                <a:gridCol w="1290320">
                  <a:extLst>
                    <a:ext uri="{9D8B030D-6E8A-4147-A177-3AD203B41FA5}">
                      <a16:colId xmlns:a16="http://schemas.microsoft.com/office/drawing/2014/main" val="1219538601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47445774"/>
                    </a:ext>
                  </a:extLst>
                </a:gridCol>
              </a:tblGrid>
              <a:tr h="69553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Transaction Type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Show in GSTR-9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Show in GSTR 9C</a:t>
                      </a:r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944975"/>
                  </a:ext>
                </a:extLst>
              </a:tr>
              <a:tr h="411907">
                <a:tc>
                  <a:txBody>
                    <a:bodyPr/>
                    <a:lstStyle/>
                    <a:p>
                      <a:r>
                        <a:rPr lang="en-US" sz="2000" dirty="0"/>
                        <a:t>Item in GSTR-1, Not in P/L (Ex. Branch Transfer)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2767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Item in P/L but not in GSTR-1 (Rent skipped GST)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750611"/>
                  </a:ext>
                </a:extLst>
              </a:tr>
              <a:tr h="695533">
                <a:tc>
                  <a:txBody>
                    <a:bodyPr/>
                    <a:lstStyle/>
                    <a:p>
                      <a:r>
                        <a:rPr lang="en-US" sz="2000" dirty="0"/>
                        <a:t>Item neither in P/L nor in GSTR-1  (Reimb. Skipped GST, Used Car Sale, GST not paid on Advance for service) 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✅</a:t>
                      </a:r>
                    </a:p>
                    <a:p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774803"/>
                  </a:ext>
                </a:extLst>
              </a:tr>
              <a:tr h="695533">
                <a:tc>
                  <a:txBody>
                    <a:bodyPr/>
                    <a:lstStyle/>
                    <a:p>
                      <a:r>
                        <a:rPr lang="en-US" sz="2000" dirty="0"/>
                        <a:t>Item in GSTR-1  as well as P/L but GST liability needs to be changed (Wrong Rate applied, GST paid on wrong value)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✅</a:t>
                      </a:r>
                    </a:p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135839"/>
                  </a:ext>
                </a:extLst>
              </a:tr>
              <a:tr h="486612">
                <a:tc>
                  <a:txBody>
                    <a:bodyPr/>
                    <a:lstStyle/>
                    <a:p>
                      <a:r>
                        <a:rPr lang="en-US" sz="2000" dirty="0"/>
                        <a:t>Item both in GSTR-1 and P/L but GST not paid/Excess Paid (Taxable Supply disclosed as Exempt Supply or vice versa)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2000" dirty="0"/>
                        <a:t>✅</a:t>
                      </a:r>
                    </a:p>
                    <a:p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10248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53EECBF-96DC-B155-F1FD-42D3862A330F}"/>
              </a:ext>
            </a:extLst>
          </p:cNvPr>
          <p:cNvSpPr txBox="1"/>
          <p:nvPr/>
        </p:nvSpPr>
        <p:spPr>
          <a:xfrm>
            <a:off x="619760" y="5730240"/>
            <a:ext cx="1036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C00000"/>
                </a:solidFill>
              </a:rPr>
              <a:t>Note: If 9C not applicable for the tax payer, no other option except to disclose in GSTR-9</a:t>
            </a:r>
            <a:endParaRPr lang="en-IN" sz="2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3885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2717D-C869-B0F3-C8BB-E65AD1F30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96240"/>
            <a:ext cx="10972800" cy="1016000"/>
          </a:xfrm>
        </p:spPr>
        <p:txBody>
          <a:bodyPr/>
          <a:lstStyle/>
          <a:p>
            <a:pPr algn="ctr"/>
            <a:r>
              <a:rPr lang="en-IN" b="1" u="sng" dirty="0"/>
              <a:t>GSTR-9C — GSTR-9 derived fields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D3D651B-25EF-DD34-833A-2817B99CFF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6589868"/>
              </p:ext>
            </p:extLst>
          </p:nvPr>
        </p:nvGraphicFramePr>
        <p:xfrm>
          <a:off x="609600" y="1935163"/>
          <a:ext cx="10972797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8160">
                  <a:extLst>
                    <a:ext uri="{9D8B030D-6E8A-4147-A177-3AD203B41FA5}">
                      <a16:colId xmlns:a16="http://schemas.microsoft.com/office/drawing/2014/main" val="137771167"/>
                    </a:ext>
                  </a:extLst>
                </a:gridCol>
                <a:gridCol w="5527038">
                  <a:extLst>
                    <a:ext uri="{9D8B030D-6E8A-4147-A177-3AD203B41FA5}">
                      <a16:colId xmlns:a16="http://schemas.microsoft.com/office/drawing/2014/main" val="213338993"/>
                    </a:ext>
                  </a:extLst>
                </a:gridCol>
                <a:gridCol w="3657599">
                  <a:extLst>
                    <a:ext uri="{9D8B030D-6E8A-4147-A177-3AD203B41FA5}">
                      <a16:colId xmlns:a16="http://schemas.microsoft.com/office/drawing/2014/main" val="3314569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200" dirty="0"/>
                        <a:t>GSTR-9C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dirty="0"/>
                        <a:t>Particulars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dirty="0"/>
                        <a:t>GSTR-9 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21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IN" sz="2200" b="0" dirty="0"/>
                        <a:t>5Q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Turnover as declared in Annual Return</a:t>
                      </a:r>
                      <a:endParaRPr lang="en-IN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5N + 10 − 11 of GSTR-9</a:t>
                      </a:r>
                      <a:endParaRPr lang="en-IN" sz="2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54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200" b="0" dirty="0"/>
                        <a:t>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Taxable turnover as per liability declared in GSTR-9</a:t>
                      </a:r>
                      <a:endParaRPr lang="en-IN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b="0" dirty="0"/>
                        <a:t>(4N − 4G − 4G1) + (10 − 11)</a:t>
                      </a:r>
                      <a:endParaRPr lang="en-IN" sz="2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604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200" b="0" dirty="0"/>
                        <a:t>9Q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Total amount payable as declared in GSTR-9</a:t>
                      </a:r>
                      <a:endParaRPr lang="en-IN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Table 9 of GSTR-9, with effect of Tables 10 &amp; 11</a:t>
                      </a:r>
                      <a:endParaRPr lang="en-IN" sz="22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917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200" b="0" dirty="0"/>
                        <a:t>12E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ITC claimed in Annual Return</a:t>
                      </a:r>
                      <a:endParaRPr lang="en-IN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dirty="0"/>
                        <a:t>Table 7J of GSTR-9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67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2200" b="0" dirty="0"/>
                        <a:t>14S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ITC claimed in Annual Return</a:t>
                      </a:r>
                      <a:endParaRPr lang="en-IN" sz="2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200" b="0" dirty="0"/>
                        <a:t>Table 7J of GSTR-9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169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2613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314A4-A4AF-5B25-1D6E-B5EB51DF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E05E4-96F2-B067-AB4D-EBBB026E3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96240"/>
            <a:ext cx="10972800" cy="1016000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u="sng" dirty="0"/>
              <a:t>Optional Fields in GSTR-9-Based on F.Y. 24-25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48A540B-6CDB-A4AD-CD35-7A2CAED1A9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0925551"/>
              </p:ext>
            </p:extLst>
          </p:nvPr>
        </p:nvGraphicFramePr>
        <p:xfrm>
          <a:off x="609603" y="1513840"/>
          <a:ext cx="10972797" cy="4754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8160">
                  <a:extLst>
                    <a:ext uri="{9D8B030D-6E8A-4147-A177-3AD203B41FA5}">
                      <a16:colId xmlns:a16="http://schemas.microsoft.com/office/drawing/2014/main" val="137771167"/>
                    </a:ext>
                  </a:extLst>
                </a:gridCol>
                <a:gridCol w="3921757">
                  <a:extLst>
                    <a:ext uri="{9D8B030D-6E8A-4147-A177-3AD203B41FA5}">
                      <a16:colId xmlns:a16="http://schemas.microsoft.com/office/drawing/2014/main" val="213338993"/>
                    </a:ext>
                  </a:extLst>
                </a:gridCol>
                <a:gridCol w="5262880">
                  <a:extLst>
                    <a:ext uri="{9D8B030D-6E8A-4147-A177-3AD203B41FA5}">
                      <a16:colId xmlns:a16="http://schemas.microsoft.com/office/drawing/2014/main" val="3314569453"/>
                    </a:ext>
                  </a:extLst>
                </a:gridCol>
              </a:tblGrid>
              <a:tr h="45700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</a:t>
                      </a:r>
                      <a:r>
                        <a:rPr lang="en-IN" sz="1400" dirty="0" err="1"/>
                        <a:t>ield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Particulars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Relaxations</a:t>
                      </a:r>
                      <a:endParaRPr lang="en-IN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218014"/>
                  </a:ext>
                </a:extLst>
              </a:tr>
              <a:tr h="59963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kumimoji="0"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5D &amp; 5E</a:t>
                      </a:r>
                      <a:endParaRPr lang="en-IN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Exempted Supply and Nil Rated Supply respectively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 to report value of 5D &amp; 5E in a consolidated manner in 5D (i.e. exempt) only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540416"/>
                  </a:ext>
                </a:extLst>
              </a:tr>
              <a:tr h="685502"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Credit notes in respect of 5A to 5F (i.e. on supplies on which GST is not payable)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 to report value of 5A to 5F net of Credit Notes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5604500"/>
                  </a:ext>
                </a:extLst>
              </a:tr>
              <a:tr h="685502"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IN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Debit notes in respect of 5A to 5F (i.e. on supplies on which GST is not payable)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 to report value of 5A to 5F net of Debit Notes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1917595"/>
                  </a:ext>
                </a:extLst>
              </a:tr>
              <a:tr h="685502"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IN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5J &amp; 5K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Supplies Declared through amendments (on supplies on which GST is not payable)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 to report value of 5A to 5F net of Amendments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67407"/>
                  </a:ext>
                </a:extLst>
              </a:tr>
              <a:tr h="808614"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ITC on Inward Supplies (other than RCM, imports etc.)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 to report ITC from “inputs” and ITC from “Input Services” in a consolidated manner in Colum for ITC from “Inputs”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8169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84031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2DC68-DF96-CC5C-474C-1135145B5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8247B-52F8-56ED-D473-78DFAEC16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96240"/>
            <a:ext cx="10972800" cy="1016000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u="sng" dirty="0"/>
              <a:t>Optional Fields in GSTR-9-Based on F.Y. 24-25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370FA88-D5F3-7EF0-8BC1-9A08A78E91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7550"/>
              </p:ext>
            </p:extLst>
          </p:nvPr>
        </p:nvGraphicFramePr>
        <p:xfrm>
          <a:off x="609603" y="1513840"/>
          <a:ext cx="10972797" cy="5033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8160">
                  <a:extLst>
                    <a:ext uri="{9D8B030D-6E8A-4147-A177-3AD203B41FA5}">
                      <a16:colId xmlns:a16="http://schemas.microsoft.com/office/drawing/2014/main" val="137771167"/>
                    </a:ext>
                  </a:extLst>
                </a:gridCol>
                <a:gridCol w="3921757">
                  <a:extLst>
                    <a:ext uri="{9D8B030D-6E8A-4147-A177-3AD203B41FA5}">
                      <a16:colId xmlns:a16="http://schemas.microsoft.com/office/drawing/2014/main" val="213338993"/>
                    </a:ext>
                  </a:extLst>
                </a:gridCol>
                <a:gridCol w="5262880">
                  <a:extLst>
                    <a:ext uri="{9D8B030D-6E8A-4147-A177-3AD203B41FA5}">
                      <a16:colId xmlns:a16="http://schemas.microsoft.com/office/drawing/2014/main" val="3314569453"/>
                    </a:ext>
                  </a:extLst>
                </a:gridCol>
              </a:tblGrid>
              <a:tr h="45700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</a:t>
                      </a:r>
                      <a:r>
                        <a:rPr lang="en-IN" sz="1400" dirty="0" err="1"/>
                        <a:t>ield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Particulars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Relaxations</a:t>
                      </a:r>
                      <a:endParaRPr lang="en-IN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218014"/>
                  </a:ext>
                </a:extLst>
              </a:tr>
              <a:tr h="599638"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6C &amp; 6D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ITC on Inward Supplies liable to RCM from “Unregistered dealer” and from “Registered Dealer” respectively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 to report ITC from “inputs” and ITC from “Input Services” in a consolidated manner in Colum for ITC from “Inputs”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4375776"/>
                  </a:ext>
                </a:extLst>
              </a:tr>
              <a:tr h="599638"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Details of Demand and Refund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 not to fill this table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7540416"/>
                  </a:ext>
                </a:extLst>
              </a:tr>
              <a:tr h="685502"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Supplies received from Composition taxpayers, deemed supply by job worker and goods sent on approval basis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Option not to fill this table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5604500"/>
                  </a:ext>
                </a:extLst>
              </a:tr>
              <a:tr h="685502"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HSN/SAC of Outward Supplies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Report six digits HSN code level if annual turnover &gt;Rs. 5 Crores in Preceding year,</a:t>
                      </a:r>
                      <a:b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others- 4digit HSN Code for all B2B transactions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1917595"/>
                  </a:ext>
                </a:extLst>
              </a:tr>
              <a:tr h="685502"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IN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HSN/SAC of Inward Supplies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kumimoji="0"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Option not to fill this table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67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093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A1E06-FE46-40BE-6842-432D4500A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F02C9-4EAA-C5FE-1373-BADB290BE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96240"/>
            <a:ext cx="10972800" cy="1016000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u="sng" dirty="0"/>
              <a:t>Optional Fields in GSTR-9C-Based on F.Y. 24-25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BDA8203-C928-E70E-227E-9308D271C2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6403760"/>
              </p:ext>
            </p:extLst>
          </p:nvPr>
        </p:nvGraphicFramePr>
        <p:xfrm>
          <a:off x="609603" y="2306320"/>
          <a:ext cx="10972797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8160">
                  <a:extLst>
                    <a:ext uri="{9D8B030D-6E8A-4147-A177-3AD203B41FA5}">
                      <a16:colId xmlns:a16="http://schemas.microsoft.com/office/drawing/2014/main" val="137771167"/>
                    </a:ext>
                  </a:extLst>
                </a:gridCol>
                <a:gridCol w="3921757">
                  <a:extLst>
                    <a:ext uri="{9D8B030D-6E8A-4147-A177-3AD203B41FA5}">
                      <a16:colId xmlns:a16="http://schemas.microsoft.com/office/drawing/2014/main" val="213338993"/>
                    </a:ext>
                  </a:extLst>
                </a:gridCol>
                <a:gridCol w="5262880">
                  <a:extLst>
                    <a:ext uri="{9D8B030D-6E8A-4147-A177-3AD203B41FA5}">
                      <a16:colId xmlns:a16="http://schemas.microsoft.com/office/drawing/2014/main" val="3314569453"/>
                    </a:ext>
                  </a:extLst>
                </a:gridCol>
              </a:tblGrid>
              <a:tr h="58972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  <a:r>
                        <a:rPr lang="en-IN" sz="2400" dirty="0" err="1"/>
                        <a:t>ield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Particulars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Relaxations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218014"/>
                  </a:ext>
                </a:extLst>
              </a:tr>
              <a:tr h="1061499"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IN" sz="2400" dirty="0"/>
                        <a:t>Tables 5B to 5N</a:t>
                      </a:r>
                      <a:endParaRPr kumimoji="0" lang="en-IN" sz="2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IN" sz="2400" dirty="0"/>
                        <a:t>Turnover Reconciliation</a:t>
                      </a:r>
                      <a:endParaRPr kumimoji="0" lang="en-US" sz="2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US" sz="2400" dirty="0"/>
                        <a:t>Can club all turnover adjustments under </a:t>
                      </a:r>
                      <a:r>
                        <a:rPr kumimoji="0" lang="en-US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Table 5O</a:t>
                      </a:r>
                      <a:endParaRPr kumimoji="0" lang="en-US" sz="2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4375776"/>
                  </a:ext>
                </a:extLst>
              </a:tr>
              <a:tr h="1061499"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IN" sz="2400" dirty="0"/>
                        <a:t>Table 14</a:t>
                      </a:r>
                      <a:endParaRPr kumimoji="0" lang="en-IN" sz="2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buNone/>
                      </a:pPr>
                      <a:r>
                        <a:rPr lang="en-IN" sz="2400" dirty="0"/>
                        <a:t>Expense-wise ITC Reconciliation</a:t>
                      </a:r>
                      <a:endParaRPr kumimoji="0" lang="en-US" sz="2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Bifurcation of ITC based on expenses remains </a:t>
                      </a:r>
                      <a:r>
                        <a:rPr kumimoji="0" lang="en-US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completely optional</a:t>
                      </a:r>
                      <a:endParaRPr kumimoji="0" lang="en-US" sz="24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7540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2650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9B285A-A29C-1307-44F2-77F196442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26720"/>
            <a:ext cx="10972800" cy="690880"/>
          </a:xfrm>
        </p:spPr>
        <p:txBody>
          <a:bodyPr>
            <a:normAutofit/>
          </a:bodyPr>
          <a:lstStyle/>
          <a:p>
            <a:pPr algn="ctr"/>
            <a:r>
              <a:rPr lang="en-US" sz="4000" b="1" u="sng" dirty="0"/>
              <a:t>No Certification </a:t>
            </a:r>
            <a:r>
              <a:rPr lang="en-IN" sz="4000" b="1" u="sng" dirty="0"/>
              <a:t>≠ No Responsibility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502F27-A125-8989-9D94-DA3EF4BFA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10640"/>
            <a:ext cx="11338560" cy="5283200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Tax payer engages CA on Professional basis to file GSTR-9/9C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CA Prepares and files GSTR 9/9C for tax payer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CA raises invoice and same is paid by the tax payer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GST liability arises </a:t>
            </a:r>
            <a:r>
              <a:rPr lang="en-US"/>
              <a:t>in future due </a:t>
            </a:r>
            <a:r>
              <a:rPr lang="en-US" dirty="0"/>
              <a:t>to some non-disclosure/in-correct disclosure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>
                <a:solidFill>
                  <a:srgbClr val="C00000"/>
                </a:solidFill>
              </a:rPr>
              <a:t>“GST liability belongs to the taxpayer; professional responsibility belongs to the CA. One does not transfer the other.”</a:t>
            </a:r>
            <a:endParaRPr lang="en-IN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1131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FBD6E0A-6A94-C7D4-6F33-7E1320BEBCDF}"/>
              </a:ext>
            </a:extLst>
          </p:cNvPr>
          <p:cNvSpPr/>
          <p:nvPr/>
        </p:nvSpPr>
        <p:spPr>
          <a:xfrm>
            <a:off x="225614" y="2967335"/>
            <a:ext cx="117407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THANK YOU FOR YOUR PRESENCE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4BC99D-6251-4D13-81E7-7700815A6CAC}"/>
              </a:ext>
            </a:extLst>
          </p:cNvPr>
          <p:cNvSpPr txBox="1"/>
          <p:nvPr/>
        </p:nvSpPr>
        <p:spPr>
          <a:xfrm>
            <a:off x="690880" y="5608320"/>
            <a:ext cx="10982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If you need a copy of this presentation, please send your Name and Email Id to 9874355518.</a:t>
            </a:r>
            <a:endParaRPr lang="en-IN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5863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1281</TotalTime>
  <Words>3143</Words>
  <Application>Microsoft Office PowerPoint</Application>
  <PresentationFormat>Widescreen</PresentationFormat>
  <Paragraphs>564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Calibri</vt:lpstr>
      <vt:lpstr>Constantia</vt:lpstr>
      <vt:lpstr>Times New Roman</vt:lpstr>
      <vt:lpstr>Wingdings 2</vt:lpstr>
      <vt:lpstr>Flow</vt:lpstr>
      <vt:lpstr>   ICAI-EIRC  SEMINAR ON ANNUAL RETURN (GSTR-9/9C)  9th Oct, 2026</vt:lpstr>
      <vt:lpstr>Applicability</vt:lpstr>
      <vt:lpstr>Non-Applicability [Sec 44(1)]</vt:lpstr>
      <vt:lpstr>Late Fee [Section 47(2)]</vt:lpstr>
      <vt:lpstr>Annual Return-9/9C- Any Useful Purpose? </vt:lpstr>
      <vt:lpstr>THE “FIVE BOOKS” OF GST</vt:lpstr>
      <vt:lpstr>PowerPoint Presentation</vt:lpstr>
      <vt:lpstr>ANNUAL RETURN: OUTWARD SUPPLY</vt:lpstr>
      <vt:lpstr>Turnover: Books V/s GST –Why Not Same?</vt:lpstr>
      <vt:lpstr>Turnover: Books V/s GST –Why Not Same?-Contd..</vt:lpstr>
      <vt:lpstr>Turnover Books V/s GST –Why Not Same-Contd..?</vt:lpstr>
      <vt:lpstr>Turnover Books V/s GST –Why Not Same?-Contd..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“TURNOVER AS PER AUDITED FINANCIAL STATEMENTS” FOR THIS GSTIN?</vt:lpstr>
      <vt:lpstr> Case 1 – Unbilled revenue at year-end</vt:lpstr>
      <vt:lpstr>    Case 2 – Retention Money</vt:lpstr>
      <vt:lpstr>    Case 2 – Retention Money-Contd..</vt:lpstr>
      <vt:lpstr>Case 3 – Sale of Used Car</vt:lpstr>
      <vt:lpstr>Case 3 – Credit Note Rejection by Buyer</vt:lpstr>
      <vt:lpstr>Case 4 – Credit Note issued after year end</vt:lpstr>
      <vt:lpstr>Case 5 – Commercial/Non-GST Credit Note </vt:lpstr>
      <vt:lpstr>Case 7: ADVANCES</vt:lpstr>
      <vt:lpstr>Case 8: ADVANCES</vt:lpstr>
      <vt:lpstr>Where to Show Additional Liability-9 or 9C?</vt:lpstr>
      <vt:lpstr>GSTR-9C — GSTR-9 derived fields</vt:lpstr>
      <vt:lpstr>Optional Fields in GSTR-9-Based on F.Y. 24-25</vt:lpstr>
      <vt:lpstr>Optional Fields in GSTR-9-Based on F.Y. 24-25</vt:lpstr>
      <vt:lpstr>Optional Fields in GSTR-9C-Based on F.Y. 24-25</vt:lpstr>
      <vt:lpstr>No Certification ≠ No Responsibility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Narayan</dc:creator>
  <cp:lastModifiedBy>narayanagarwalca@gmail.com</cp:lastModifiedBy>
  <cp:revision>80</cp:revision>
  <dcterms:created xsi:type="dcterms:W3CDTF">2026-09-28T11:26:43Z</dcterms:created>
  <dcterms:modified xsi:type="dcterms:W3CDTF">2026-10-09T06:38:28Z</dcterms:modified>
</cp:coreProperties>
</file>